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handoutMasterIdLst>
    <p:handoutMasterId r:id="rId18"/>
  </p:handoutMasterIdLst>
  <p:sldIdLst>
    <p:sldId id="427" r:id="rId2"/>
    <p:sldId id="428" r:id="rId3"/>
    <p:sldId id="429" r:id="rId4"/>
    <p:sldId id="421" r:id="rId5"/>
    <p:sldId id="433" r:id="rId6"/>
    <p:sldId id="434" r:id="rId7"/>
    <p:sldId id="438" r:id="rId8"/>
    <p:sldId id="422" r:id="rId9"/>
    <p:sldId id="435" r:id="rId10"/>
    <p:sldId id="430" r:id="rId11"/>
    <p:sldId id="431" r:id="rId12"/>
    <p:sldId id="439" r:id="rId13"/>
    <p:sldId id="440" r:id="rId14"/>
    <p:sldId id="436" r:id="rId15"/>
    <p:sldId id="43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FFFFF"/>
    <a:srgbClr val="FFFFCC"/>
    <a:srgbClr val="66CCFF"/>
    <a:srgbClr val="FF3300"/>
    <a:srgbClr val="66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2" autoAdjust="0"/>
    <p:restoredTop sz="94737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6"/>
    </p:cViewPr>
  </p:sorterViewPr>
  <p:notesViewPr>
    <p:cSldViewPr>
      <p:cViewPr varScale="1">
        <p:scale>
          <a:sx n="23" d="100"/>
          <a:sy n="23" d="100"/>
        </p:scale>
        <p:origin x="-1058" y="-9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87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CD9D19C3-7FB2-42B2-9D1A-2B7FE19F8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03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9D19C3-7FB2-42B2-9D1A-2B7FE19F8EE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7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0896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97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0825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3912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3886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886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1B08B-28F1-426C-9E03-CF5659A3B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5358"/>
      </p:ext>
    </p:extLst>
  </p:cSld>
  <p:clrMapOvr>
    <a:masterClrMapping/>
  </p:clrMapOvr>
  <p:transition>
    <p:zo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6373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777780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994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818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7248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991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535068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016768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Microsoft_Word_97_-_2003___10.doc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Microsoft_Word_97_-_2003___12.doc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Microsoft_Word_97_-_2003___11.doc"/><Relationship Id="rId1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1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Word_97_-_2003___15.doc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Microsoft_Word_97_-_2003___4.doc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98" name="Object 6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64185016"/>
              </p:ext>
            </p:extLst>
          </p:nvPr>
        </p:nvGraphicFramePr>
        <p:xfrm>
          <a:off x="903288" y="914400"/>
          <a:ext cx="796925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Document" r:id="rId3" imgW="3150208" imgH="1617819" progId="Word.Document.8">
                  <p:embed/>
                </p:oleObj>
              </mc:Choice>
              <mc:Fallback>
                <p:oleObj name="Document" r:id="rId3" imgW="3150208" imgH="1617819" progId="Word.Document.8">
                  <p:embed/>
                  <p:pic>
                    <p:nvPicPr>
                      <p:cNvPr id="0" name="Object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914400"/>
                        <a:ext cx="7969250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51520" y="908720"/>
            <a:ext cx="83518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ea typeface="隶书_GB2312" charset="-122"/>
              </a:rPr>
              <a:t>在实际工作及一般理论问题中，概率接近于</a:t>
            </a:r>
            <a:r>
              <a:rPr lang="en-US" altLang="zh-CN" sz="2800" dirty="0">
                <a:ea typeface="隶书_GB2312" charset="-122"/>
              </a:rPr>
              <a:t>1</a:t>
            </a:r>
            <a:r>
              <a:rPr lang="zh-CN" altLang="en-US" sz="2800" dirty="0">
                <a:ea typeface="隶书_GB2312" charset="-122"/>
              </a:rPr>
              <a:t>或</a:t>
            </a:r>
            <a:r>
              <a:rPr lang="en-US" altLang="zh-CN" sz="2800" dirty="0">
                <a:ea typeface="隶书_GB2312" charset="-122"/>
              </a:rPr>
              <a:t>0</a:t>
            </a:r>
            <a:r>
              <a:rPr lang="zh-CN" altLang="en-US" sz="2800" dirty="0">
                <a:ea typeface="隶书_GB2312" charset="-122"/>
              </a:rPr>
              <a:t>的事件具有重大意义，概率论的基本问题之一就是要建立概率接近于</a:t>
            </a:r>
            <a:r>
              <a:rPr lang="en-US" altLang="zh-CN" sz="2800" dirty="0">
                <a:ea typeface="隶书_GB2312" charset="-122"/>
              </a:rPr>
              <a:t>1</a:t>
            </a:r>
            <a:r>
              <a:rPr lang="zh-CN" altLang="en-US" sz="2800" dirty="0">
                <a:ea typeface="隶书_GB2312" charset="-122"/>
              </a:rPr>
              <a:t>或</a:t>
            </a:r>
            <a:r>
              <a:rPr lang="en-US" altLang="zh-CN" sz="2800" dirty="0">
                <a:ea typeface="隶书_GB2312" charset="-122"/>
              </a:rPr>
              <a:t>0</a:t>
            </a:r>
            <a:r>
              <a:rPr lang="zh-CN" altLang="en-US" sz="2800" dirty="0">
                <a:ea typeface="隶书_GB2312" charset="-122"/>
              </a:rPr>
              <a:t>的规律；特别是大量独立或弱相关因素累积结果所产生的</a:t>
            </a:r>
            <a:r>
              <a:rPr lang="zh-CN" altLang="en-US" sz="2800" dirty="0" smtClean="0">
                <a:ea typeface="隶书_GB2312" charset="-122"/>
              </a:rPr>
              <a:t>规律</a:t>
            </a:r>
            <a:r>
              <a:rPr lang="en-US" altLang="zh-CN" sz="2800" dirty="0" smtClean="0">
                <a:ea typeface="隶书_GB2312" charset="-122"/>
              </a:rPr>
              <a:t>.</a:t>
            </a:r>
            <a:endParaRPr lang="zh-CN" altLang="en-US" sz="2800" dirty="0">
              <a:ea typeface="隶书_GB231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36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689004"/>
              </p:ext>
            </p:extLst>
          </p:nvPr>
        </p:nvGraphicFramePr>
        <p:xfrm>
          <a:off x="568152" y="1340768"/>
          <a:ext cx="800417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Document" r:id="rId3" imgW="3048073" imgH="1066503" progId="Word.Document.8">
                  <p:embed/>
                </p:oleObj>
              </mc:Choice>
              <mc:Fallback>
                <p:oleObj name="Document" r:id="rId3" imgW="3048073" imgH="106650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52" y="1340768"/>
                        <a:ext cx="8004175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568152" y="188640"/>
            <a:ext cx="482441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1117600" indent="-1117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200" dirty="0" smtClean="0">
                <a:solidFill>
                  <a:srgbClr val="FF3300"/>
                </a:solidFill>
              </a:rPr>
              <a:t>辛钦</a:t>
            </a:r>
            <a:r>
              <a:rPr lang="zh-CN" altLang="en-US" sz="3200" dirty="0">
                <a:solidFill>
                  <a:srgbClr val="FF3300"/>
                </a:solidFill>
              </a:rPr>
              <a:t>大数定律</a:t>
            </a:r>
          </a:p>
        </p:txBody>
      </p:sp>
    </p:spTree>
    <p:extLst>
      <p:ext uri="{BB962C8B-B14F-4D97-AF65-F5344CB8AC3E}">
        <p14:creationId xmlns:p14="http://schemas.microsoft.com/office/powerpoint/2010/main" val="3124158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362505"/>
              </p:ext>
            </p:extLst>
          </p:nvPr>
        </p:nvGraphicFramePr>
        <p:xfrm>
          <a:off x="1528300" y="52107"/>
          <a:ext cx="40465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Document" r:id="rId3" imgW="1695446" imgH="247557" progId="Word.Document.8">
                  <p:embed/>
                </p:oleObj>
              </mc:Choice>
              <mc:Fallback>
                <p:oleObj name="Document" r:id="rId3" imgW="1695446" imgH="24755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300" y="52107"/>
                        <a:ext cx="40465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868" y="1861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证明：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4616"/>
              </p:ext>
            </p:extLst>
          </p:nvPr>
        </p:nvGraphicFramePr>
        <p:xfrm>
          <a:off x="1488985" y="735640"/>
          <a:ext cx="649672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5" imgW="2577960" imgH="228600" progId="Equation.DSMT4">
                  <p:embed/>
                </p:oleObj>
              </mc:Choice>
              <mc:Fallback>
                <p:oleObj name="Equation" r:id="rId5" imgW="257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8985" y="735640"/>
                        <a:ext cx="649672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68267"/>
              </p:ext>
            </p:extLst>
          </p:nvPr>
        </p:nvGraphicFramePr>
        <p:xfrm>
          <a:off x="539750" y="1304925"/>
          <a:ext cx="84391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Document" r:id="rId7" imgW="3533882" imgH="495560" progId="Word.Document.8">
                  <p:embed/>
                </p:oleObj>
              </mc:Choice>
              <mc:Fallback>
                <p:oleObj name="Document" r:id="rId7" imgW="3533882" imgH="495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04925"/>
                        <a:ext cx="84391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834716"/>
              </p:ext>
            </p:extLst>
          </p:nvPr>
        </p:nvGraphicFramePr>
        <p:xfrm>
          <a:off x="539750" y="2487613"/>
          <a:ext cx="7715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Document" r:id="rId9" imgW="3219483" imgH="495560" progId="Word.Document.8">
                  <p:embed/>
                </p:oleObj>
              </mc:Choice>
              <mc:Fallback>
                <p:oleObj name="Document" r:id="rId9" imgW="3219483" imgH="495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87613"/>
                        <a:ext cx="7715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159344"/>
              </p:ext>
            </p:extLst>
          </p:nvPr>
        </p:nvGraphicFramePr>
        <p:xfrm>
          <a:off x="330200" y="3822700"/>
          <a:ext cx="8723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Document" r:id="rId11" imgW="3629356" imgH="200276" progId="Word.Document.8">
                  <p:embed/>
                </p:oleObj>
              </mc:Choice>
              <mc:Fallback>
                <p:oleObj name="Document" r:id="rId11" imgW="3629356" imgH="20027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822700"/>
                        <a:ext cx="87233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520807"/>
              </p:ext>
            </p:extLst>
          </p:nvPr>
        </p:nvGraphicFramePr>
        <p:xfrm>
          <a:off x="330200" y="4149080"/>
          <a:ext cx="84550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文档" r:id="rId13" imgW="3534319" imgH="906615" progId="Word.Document.8">
                  <p:embed/>
                </p:oleObj>
              </mc:Choice>
              <mc:Fallback>
                <p:oleObj name="文档" r:id="rId13" imgW="3534319" imgH="90661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149080"/>
                        <a:ext cx="8455025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0719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69" y="17749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辛钦大数定律的应用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607" y="949645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dirty="0" smtClean="0"/>
              <a:t>矩法估计的理论依据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50607" y="1750719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dirty="0" smtClean="0"/>
              <a:t>用蒙特卡罗方法计算定积分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27917"/>
              </p:ext>
            </p:extLst>
          </p:nvPr>
        </p:nvGraphicFramePr>
        <p:xfrm>
          <a:off x="5940152" y="1590754"/>
          <a:ext cx="216301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901440" imgH="330120" progId="Equation.DSMT4">
                  <p:embed/>
                </p:oleObj>
              </mc:Choice>
              <mc:Fallback>
                <p:oleObj name="Equation" r:id="rId3" imgW="901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152" y="1590754"/>
                        <a:ext cx="216301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04312"/>
              </p:ext>
            </p:extLst>
          </p:nvPr>
        </p:nvGraphicFramePr>
        <p:xfrm>
          <a:off x="1691680" y="2455425"/>
          <a:ext cx="3672673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2455425"/>
                        <a:ext cx="3672673" cy="54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37479"/>
              </p:ext>
            </p:extLst>
          </p:nvPr>
        </p:nvGraphicFramePr>
        <p:xfrm>
          <a:off x="1631048" y="3073701"/>
          <a:ext cx="4937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7" imgW="2057400" imgH="393480" progId="Equation.DSMT4">
                  <p:embed/>
                </p:oleObj>
              </mc:Choice>
              <mc:Fallback>
                <p:oleObj name="Equation" r:id="rId7" imgW="2057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048" y="3073701"/>
                        <a:ext cx="4937125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927385"/>
              </p:ext>
            </p:extLst>
          </p:nvPr>
        </p:nvGraphicFramePr>
        <p:xfrm>
          <a:off x="1748337" y="4090192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9" imgW="1143000" imgH="253800" progId="Equation.DSMT4">
                  <p:embed/>
                </p:oleObj>
              </mc:Choice>
              <mc:Fallback>
                <p:oleObj name="Equation" r:id="rId9" imgW="1143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8337" y="4090192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75330"/>
              </p:ext>
            </p:extLst>
          </p:nvPr>
        </p:nvGraphicFramePr>
        <p:xfrm>
          <a:off x="1631048" y="4818026"/>
          <a:ext cx="55768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11" imgW="2323800" imgH="431640" progId="Equation.DSMT4">
                  <p:embed/>
                </p:oleObj>
              </mc:Choice>
              <mc:Fallback>
                <p:oleObj name="Equation" r:id="rId11" imgW="232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1048" y="4818026"/>
                        <a:ext cx="55768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3164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844230" y="1253326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187624" y="278601"/>
            <a:ext cx="44259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rgbClr val="CC0099"/>
                </a:solidFill>
              </a:rPr>
              <a:t>§4    </a:t>
            </a:r>
            <a:r>
              <a:rPr lang="zh-CN" altLang="en-US" sz="440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强大数定律</a:t>
            </a:r>
            <a:endParaRPr lang="zh-CN" altLang="en-US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86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01048"/>
              </p:ext>
            </p:extLst>
          </p:nvPr>
        </p:nvGraphicFramePr>
        <p:xfrm>
          <a:off x="755576" y="1700808"/>
          <a:ext cx="7510463" cy="340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Document" r:id="rId4" imgW="2476559" imgH="1124043" progId="Word.Document.8">
                  <p:embed/>
                </p:oleObj>
              </mc:Choice>
              <mc:Fallback>
                <p:oleObj name="Document" r:id="rId4" imgW="2476559" imgH="112404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7510463" cy="340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8093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296205"/>
              </p:ext>
            </p:extLst>
          </p:nvPr>
        </p:nvGraphicFramePr>
        <p:xfrm>
          <a:off x="644525" y="569913"/>
          <a:ext cx="805021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Document" r:id="rId3" imgW="3505461" imgH="990674" progId="Word.Document.8">
                  <p:embed/>
                </p:oleObj>
              </mc:Choice>
              <mc:Fallback>
                <p:oleObj name="Document" r:id="rId3" imgW="3505461" imgH="99067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69913"/>
                        <a:ext cx="805021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169009"/>
              </p:ext>
            </p:extLst>
          </p:nvPr>
        </p:nvGraphicFramePr>
        <p:xfrm>
          <a:off x="569913" y="2787650"/>
          <a:ext cx="8050212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Document" r:id="rId5" imgW="3505461" imgH="1114676" progId="Word.Document.8">
                  <p:embed/>
                </p:oleObj>
              </mc:Choice>
              <mc:Fallback>
                <p:oleObj name="Document" r:id="rId5" imgW="3505461" imgH="111467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787650"/>
                        <a:ext cx="8050212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0038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19421"/>
              </p:ext>
            </p:extLst>
          </p:nvPr>
        </p:nvGraphicFramePr>
        <p:xfrm>
          <a:off x="465138" y="614363"/>
          <a:ext cx="7750175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Document" r:id="rId3" imgW="7943018" imgH="4731685" progId="Word.Document.8">
                  <p:embed/>
                </p:oleObj>
              </mc:Choice>
              <mc:Fallback>
                <p:oleObj name="Document" r:id="rId3" imgW="7943018" imgH="473168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614363"/>
                        <a:ext cx="7750175" cy="460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1134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89332"/>
              </p:ext>
            </p:extLst>
          </p:nvPr>
        </p:nvGraphicFramePr>
        <p:xfrm>
          <a:off x="1768475" y="1"/>
          <a:ext cx="3739629" cy="11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5" name="Document" r:id="rId3" imgW="1374830" imgH="431775" progId="Word.Document.8">
                  <p:embed/>
                </p:oleObj>
              </mc:Choice>
              <mc:Fallback>
                <p:oleObj name="Document" r:id="rId3" imgW="1374830" imgH="43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"/>
                        <a:ext cx="3739629" cy="1170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38563021"/>
              </p:ext>
            </p:extLst>
          </p:nvPr>
        </p:nvGraphicFramePr>
        <p:xfrm>
          <a:off x="290513" y="1139825"/>
          <a:ext cx="85010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6" name="Document" r:id="rId5" imgW="3771457" imgH="431775" progId="Word.Document.8">
                  <p:embed/>
                </p:oleObj>
              </mc:Choice>
              <mc:Fallback>
                <p:oleObj name="Document" r:id="rId5" imgW="3771457" imgH="431775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139825"/>
                        <a:ext cx="85010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7488" y="236959"/>
            <a:ext cx="136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证明：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76275"/>
              </p:ext>
            </p:extLst>
          </p:nvPr>
        </p:nvGraphicFramePr>
        <p:xfrm>
          <a:off x="273025" y="2245845"/>
          <a:ext cx="3179271" cy="104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025" y="2245845"/>
                        <a:ext cx="3179271" cy="1049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736520"/>
              </p:ext>
            </p:extLst>
          </p:nvPr>
        </p:nvGraphicFramePr>
        <p:xfrm>
          <a:off x="417488" y="3456078"/>
          <a:ext cx="4786943" cy="98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9" imgW="1968480" imgH="406080" progId="Equation.DSMT4">
                  <p:embed/>
                </p:oleObj>
              </mc:Choice>
              <mc:Fallback>
                <p:oleObj name="Equation" r:id="rId9" imgW="1968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488" y="3456078"/>
                        <a:ext cx="4786943" cy="98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3726"/>
              </p:ext>
            </p:extLst>
          </p:nvPr>
        </p:nvGraphicFramePr>
        <p:xfrm>
          <a:off x="476697" y="4652754"/>
          <a:ext cx="8128694" cy="81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11" imgW="2908080" imgH="291960" progId="Equation.DSMT4">
                  <p:embed/>
                </p:oleObj>
              </mc:Choice>
              <mc:Fallback>
                <p:oleObj name="Equation" r:id="rId11" imgW="2908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6697" y="4652754"/>
                        <a:ext cx="8128694" cy="81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8707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538793"/>
              </p:ext>
            </p:extLst>
          </p:nvPr>
        </p:nvGraphicFramePr>
        <p:xfrm>
          <a:off x="390525" y="614363"/>
          <a:ext cx="825817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Document" r:id="rId3" imgW="3457502" imgH="1800253" progId="Word.Document.8">
                  <p:embed/>
                </p:oleObj>
              </mc:Choice>
              <mc:Fallback>
                <p:oleObj name="Document" r:id="rId3" imgW="3457502" imgH="18002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614363"/>
                        <a:ext cx="825817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507559"/>
              </p:ext>
            </p:extLst>
          </p:nvPr>
        </p:nvGraphicFramePr>
        <p:xfrm>
          <a:off x="755576" y="692696"/>
          <a:ext cx="8080375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Document" r:id="rId3" imgW="3429082" imgH="1990716" progId="Word.Document.8">
                  <p:embed/>
                </p:oleObj>
              </mc:Choice>
              <mc:Fallback>
                <p:oleObj name="Document" r:id="rId3" imgW="3429082" imgH="19907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92696"/>
                        <a:ext cx="8080375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0928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488" y="236959"/>
            <a:ext cx="1634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证法一：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55639"/>
              </p:ext>
            </p:extLst>
          </p:nvPr>
        </p:nvGraphicFramePr>
        <p:xfrm>
          <a:off x="2108131" y="1068952"/>
          <a:ext cx="3895393" cy="99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131" y="1068952"/>
                        <a:ext cx="3895393" cy="991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00732"/>
              </p:ext>
            </p:extLst>
          </p:nvPr>
        </p:nvGraphicFramePr>
        <p:xfrm>
          <a:off x="2195736" y="236959"/>
          <a:ext cx="2736303" cy="54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5" imgW="1155700" imgH="228600" progId="Equation.DSMT4">
                  <p:embed/>
                </p:oleObj>
              </mc:Choice>
              <mc:Fallback>
                <p:oleObj name="Equation" r:id="rId5" imgW="11557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6959"/>
                        <a:ext cx="2736303" cy="540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931812"/>
              </p:ext>
            </p:extLst>
          </p:nvPr>
        </p:nvGraphicFramePr>
        <p:xfrm>
          <a:off x="2339751" y="2276873"/>
          <a:ext cx="299747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7" imgW="1358900" imgH="228600" progId="Equation.DSMT4">
                  <p:embed/>
                </p:oleObj>
              </mc:Choice>
              <mc:Fallback>
                <p:oleObj name="Equation" r:id="rId7" imgW="13589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2276873"/>
                        <a:ext cx="2997471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13714"/>
              </p:ext>
            </p:extLst>
          </p:nvPr>
        </p:nvGraphicFramePr>
        <p:xfrm>
          <a:off x="2345859" y="2815406"/>
          <a:ext cx="3262677" cy="104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9" imgW="1269720" imgH="406080" progId="Equation.DSMT4">
                  <p:embed/>
                </p:oleObj>
              </mc:Choice>
              <mc:Fallback>
                <p:oleObj name="Equation" r:id="rId9" imgW="1269720" imgH="4060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859" y="2815406"/>
                        <a:ext cx="3262677" cy="1045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58266" y="5170408"/>
            <a:ext cx="674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根据切比雪夫不等式，成立伯努利大数定律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66828"/>
              </p:ext>
            </p:extLst>
          </p:nvPr>
        </p:nvGraphicFramePr>
        <p:xfrm>
          <a:off x="2179835" y="3841983"/>
          <a:ext cx="45021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11" imgW="1752480" imgH="431640" progId="Equation.DSMT4">
                  <p:embed/>
                </p:oleObj>
              </mc:Choice>
              <mc:Fallback>
                <p:oleObj name="Equation" r:id="rId11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835" y="3841983"/>
                        <a:ext cx="450215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2506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488" y="236959"/>
            <a:ext cx="1634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证法</a:t>
            </a:r>
            <a:r>
              <a:rPr lang="zh-CN" altLang="en-US" sz="2800" dirty="0">
                <a:solidFill>
                  <a:srgbClr val="FF0000"/>
                </a:solidFill>
              </a:rPr>
              <a:t>二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20474"/>
              </p:ext>
            </p:extLst>
          </p:nvPr>
        </p:nvGraphicFramePr>
        <p:xfrm>
          <a:off x="442050" y="1268760"/>
          <a:ext cx="75044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3" imgW="3060360" imgH="469800" progId="Equation.DSMT4">
                  <p:embed/>
                </p:oleObj>
              </mc:Choice>
              <mc:Fallback>
                <p:oleObj name="Equation" r:id="rId3" imgW="3060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050" y="1268760"/>
                        <a:ext cx="750440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16652"/>
              </p:ext>
            </p:extLst>
          </p:nvPr>
        </p:nvGraphicFramePr>
        <p:xfrm>
          <a:off x="6688532" y="2912213"/>
          <a:ext cx="1257920" cy="98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5" imgW="355320" imgH="279360" progId="Equation.DSMT4">
                  <p:embed/>
                </p:oleObj>
              </mc:Choice>
              <mc:Fallback>
                <p:oleObj name="Equation" r:id="rId5" imgW="355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8532" y="2912213"/>
                        <a:ext cx="1257920" cy="988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512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94185"/>
              </p:ext>
            </p:extLst>
          </p:nvPr>
        </p:nvGraphicFramePr>
        <p:xfrm>
          <a:off x="251520" y="548680"/>
          <a:ext cx="8348663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Document" r:id="rId3" imgW="3429082" imgH="1552696" progId="Word.Document.8">
                  <p:embed/>
                </p:oleObj>
              </mc:Choice>
              <mc:Fallback>
                <p:oleObj name="Document" r:id="rId3" imgW="3429082" imgH="15526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8680"/>
                        <a:ext cx="8348663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488" y="236959"/>
            <a:ext cx="136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证明：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20236"/>
              </p:ext>
            </p:extLst>
          </p:nvPr>
        </p:nvGraphicFramePr>
        <p:xfrm>
          <a:off x="1812167" y="149914"/>
          <a:ext cx="45672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1777680" imgH="406080" progId="Equation.DSMT4">
                  <p:embed/>
                </p:oleObj>
              </mc:Choice>
              <mc:Fallback>
                <p:oleObj name="Equation" r:id="rId3" imgW="1777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167" y="149914"/>
                        <a:ext cx="45672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03648" y="1628800"/>
            <a:ext cx="674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根据切比雪夫不等式，成立泊松大数定律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574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2682</TotalTime>
  <Words>114</Words>
  <Application>Microsoft Office PowerPoint</Application>
  <PresentationFormat>全屏显示(4:3)</PresentationFormat>
  <Paragraphs>14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隶书_GB2312</vt:lpstr>
      <vt:lpstr>宋体</vt:lpstr>
      <vt:lpstr>Times New Roman</vt:lpstr>
      <vt:lpstr>1_jy3</vt:lpstr>
      <vt:lpstr>Microsoft Word 97 - 2003 文档</vt:lpstr>
      <vt:lpstr>Document</vt:lpstr>
      <vt:lpstr>Equation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fm</dc:creator>
  <cp:lastModifiedBy>微软用户</cp:lastModifiedBy>
  <cp:revision>294</cp:revision>
  <dcterms:created xsi:type="dcterms:W3CDTF">1999-02-13T09:34:06Z</dcterms:created>
  <dcterms:modified xsi:type="dcterms:W3CDTF">2018-06-10T12:30:39Z</dcterms:modified>
</cp:coreProperties>
</file>