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6"/>
  </p:notesMasterIdLst>
  <p:handoutMasterIdLst>
    <p:handoutMasterId r:id="rId27"/>
  </p:handoutMasterIdLst>
  <p:sldIdLst>
    <p:sldId id="420" r:id="rId2"/>
    <p:sldId id="432" r:id="rId3"/>
    <p:sldId id="422" r:id="rId4"/>
    <p:sldId id="423" r:id="rId5"/>
    <p:sldId id="438" r:id="rId6"/>
    <p:sldId id="433" r:id="rId7"/>
    <p:sldId id="434" r:id="rId8"/>
    <p:sldId id="435" r:id="rId9"/>
    <p:sldId id="436" r:id="rId10"/>
    <p:sldId id="437" r:id="rId11"/>
    <p:sldId id="421" r:id="rId12"/>
    <p:sldId id="410" r:id="rId13"/>
    <p:sldId id="387" r:id="rId14"/>
    <p:sldId id="418" r:id="rId15"/>
    <p:sldId id="419" r:id="rId16"/>
    <p:sldId id="416" r:id="rId17"/>
    <p:sldId id="417" r:id="rId18"/>
    <p:sldId id="439" r:id="rId19"/>
    <p:sldId id="440" r:id="rId20"/>
    <p:sldId id="429" r:id="rId21"/>
    <p:sldId id="441" r:id="rId22"/>
    <p:sldId id="430" r:id="rId23"/>
    <p:sldId id="442" r:id="rId24"/>
    <p:sldId id="431" r:id="rId25"/>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0000FF"/>
    <a:srgbClr val="FFFFFF"/>
    <a:srgbClr val="FFFFCC"/>
    <a:srgbClr val="66CCFF"/>
    <a:srgbClr val="FF3300"/>
    <a:srgbClr val="6600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2" autoAdjust="0"/>
    <p:restoredTop sz="94737" autoAdjust="0"/>
  </p:normalViewPr>
  <p:slideViewPr>
    <p:cSldViewPr>
      <p:cViewPr varScale="1">
        <p:scale>
          <a:sx n="70" d="100"/>
          <a:sy n="70" d="100"/>
        </p:scale>
        <p:origin x="13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86"/>
    </p:cViewPr>
  </p:sorterViewPr>
  <p:notesViewPr>
    <p:cSldViewPr>
      <p:cViewPr varScale="1">
        <p:scale>
          <a:sx n="23" d="100"/>
          <a:sy n="23" d="100"/>
        </p:scale>
        <p:origin x="-1058" y="-9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5" Type="http://schemas.openxmlformats.org/officeDocument/2006/relationships/image" Target="../media/image45.emf"/><Relationship Id="rId4"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emf"/><Relationship Id="rId1" Type="http://schemas.openxmlformats.org/officeDocument/2006/relationships/image" Target="../media/image52.emf"/><Relationship Id="rId5" Type="http://schemas.openxmlformats.org/officeDocument/2006/relationships/image" Target="../media/image56.emf"/><Relationship Id="rId4" Type="http://schemas.openxmlformats.org/officeDocument/2006/relationships/image" Target="../media/image5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1079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b="0" i="1"/>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b="0" i="1"/>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b="0" i="1"/>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fld id="{2F51788C-4765-4B7C-AA09-9CEC9FB81601}" type="slidenum">
              <a:rPr lang="en-US" altLang="zh-CN"/>
              <a:pPr/>
              <a:t>‹#›</a:t>
            </a:fld>
            <a:endParaRPr lang="en-US" altLang="zh-CN"/>
          </a:p>
        </p:txBody>
      </p:sp>
    </p:spTree>
    <p:extLst>
      <p:ext uri="{BB962C8B-B14F-4D97-AF65-F5344CB8AC3E}">
        <p14:creationId xmlns:p14="http://schemas.microsoft.com/office/powerpoint/2010/main" val="3659706132"/>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08906823"/>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4651408"/>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691974"/>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9506927"/>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38200" y="342900"/>
            <a:ext cx="7772400" cy="11049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38200" y="17526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00600" y="17526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838200" y="38862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800600" y="3886200"/>
            <a:ext cx="3810000" cy="198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xfrm>
            <a:off x="381000" y="6323013"/>
            <a:ext cx="1905000" cy="457200"/>
          </a:xfrm>
          <a:prstGeom prst="rect">
            <a:avLst/>
          </a:prstGeom>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xfrm>
            <a:off x="3124200" y="6323013"/>
            <a:ext cx="2895600" cy="457200"/>
          </a:xfrm>
          <a:prstGeom prst="rect">
            <a:avLst/>
          </a:prstGeom>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xfrm>
            <a:off x="6858000" y="6323013"/>
            <a:ext cx="1905000" cy="457200"/>
          </a:xfrm>
          <a:prstGeom prst="rect">
            <a:avLst/>
          </a:prstGeom>
        </p:spPr>
        <p:txBody>
          <a:bodyPr/>
          <a:lstStyle>
            <a:lvl1pPr>
              <a:defRPr/>
            </a:lvl1pPr>
          </a:lstStyle>
          <a:p>
            <a:fld id="{CC9AF938-A84B-442C-B270-E1DAAD6A0642}" type="slidenum">
              <a:rPr lang="en-US" altLang="zh-CN"/>
              <a:pPr/>
              <a:t>‹#›</a:t>
            </a:fld>
            <a:endParaRPr lang="en-US" altLang="zh-CN"/>
          </a:p>
        </p:txBody>
      </p:sp>
    </p:spTree>
    <p:extLst>
      <p:ext uri="{BB962C8B-B14F-4D97-AF65-F5344CB8AC3E}">
        <p14:creationId xmlns:p14="http://schemas.microsoft.com/office/powerpoint/2010/main" val="3832848770"/>
      </p:ext>
    </p:extLst>
  </p:cSld>
  <p:clrMapOvr>
    <a:masterClrMapping/>
  </p:clrMapOvr>
  <p:transition>
    <p:zo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82933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04198025"/>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258825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8891441"/>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97717136"/>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444705"/>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67964842"/>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6199927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AutoShape 2">
            <a:hlinkClick r:id="" action="ppaction://hlinkshowjump?jump=previousslide" highlightClick="1"/>
          </p:cNvPr>
          <p:cNvSpPr>
            <a:spLocks noChangeArrowheads="1"/>
          </p:cNvSpPr>
          <p:nvPr/>
        </p:nvSpPr>
        <p:spPr bwMode="auto">
          <a:xfrm>
            <a:off x="68580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27" name="AutoShape 3">
            <a:hlinkClick r:id="" action="ppaction://hlinkshowjump?jump=nextslide" highlightClick="1"/>
          </p:cNvPr>
          <p:cNvSpPr>
            <a:spLocks noChangeArrowheads="1"/>
          </p:cNvSpPr>
          <p:nvPr/>
        </p:nvSpPr>
        <p:spPr bwMode="auto">
          <a:xfrm>
            <a:off x="7543800" y="6121400"/>
            <a:ext cx="457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28" name="AutoShape 4">
            <a:hlinkClick r:id="" action="ppaction://hlinkshowjump?jump=firstslide" highlightClick="1"/>
          </p:cNvPr>
          <p:cNvSpPr>
            <a:spLocks noChangeArrowheads="1"/>
          </p:cNvSpPr>
          <p:nvPr/>
        </p:nvSpPr>
        <p:spPr bwMode="auto">
          <a:xfrm>
            <a:off x="82677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29" name="Rectangle 5">
            <a:hlinkClick r:id="" action="ppaction://hlinkshowjump?jump=previousslide"/>
          </p:cNvPr>
          <p:cNvSpPr>
            <a:spLocks noChangeArrowheads="1"/>
          </p:cNvSpPr>
          <p:nvPr/>
        </p:nvSpPr>
        <p:spPr bwMode="auto">
          <a:xfrm>
            <a:off x="6388100" y="62865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0" name="Rectangle 6">
            <a:hlinkClick r:id="" action="ppaction://hlinkshowjump?jump=nextslide"/>
          </p:cNvPr>
          <p:cNvSpPr>
            <a:spLocks noChangeArrowheads="1"/>
          </p:cNvSpPr>
          <p:nvPr/>
        </p:nvSpPr>
        <p:spPr bwMode="auto">
          <a:xfrm>
            <a:off x="72898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1" name="Rectangle 7">
            <a:hlinkClick r:id="" action="ppaction://hlinkshowjump?jump=firstslide"/>
          </p:cNvPr>
          <p:cNvSpPr>
            <a:spLocks noChangeArrowheads="1"/>
          </p:cNvSpPr>
          <p:nvPr/>
        </p:nvSpPr>
        <p:spPr bwMode="auto">
          <a:xfrm>
            <a:off x="82042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endParaRPr lang="zh-CN" altLang="en-US" smtClean="0"/>
          </a:p>
        </p:txBody>
      </p:sp>
    </p:spTree>
    <p:extLst>
      <p:ext uri="{BB962C8B-B14F-4D97-AF65-F5344CB8AC3E}">
        <p14:creationId xmlns:p14="http://schemas.microsoft.com/office/powerpoint/2010/main" val="180659436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p:wipe/>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2pPr>
      <a:lvl3pPr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3pPr>
      <a:lvl4pPr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4pPr>
      <a:lvl5pPr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5pPr>
      <a:lvl6pPr marL="457200"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6pPr>
      <a:lvl7pPr marL="914400"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7pPr>
      <a:lvl8pPr marL="1371600"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8pPr>
      <a:lvl9pPr marL="1828800" algn="l" rtl="0" eaLnBrk="1" fontAlgn="base" hangingPunct="1">
        <a:spcBef>
          <a:spcPct val="0"/>
        </a:spcBef>
        <a:spcAft>
          <a:spcPct val="0"/>
        </a:spcAft>
        <a:defRPr kumimoji="1" sz="4000" b="1">
          <a:solidFill>
            <a:srgbClr val="000000"/>
          </a:solidFill>
          <a:latin typeface="Times New Roman" pitchFamily="18" charset="0"/>
          <a:ea typeface="黑体" pitchFamily="49"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0.bin"/><Relationship Id="rId3" Type="http://schemas.openxmlformats.org/officeDocument/2006/relationships/oleObject" Target="../embeddings/Microsoft_Word_97_-_2003___9.doc"/><Relationship Id="rId7" Type="http://schemas.openxmlformats.org/officeDocument/2006/relationships/oleObject" Target="../embeddings/oleObject17.bin"/><Relationship Id="rId12"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8.wmf"/><Relationship Id="rId4" Type="http://schemas.openxmlformats.org/officeDocument/2006/relationships/image" Target="../media/image25.emf"/><Relationship Id="rId9" Type="http://schemas.openxmlformats.org/officeDocument/2006/relationships/oleObject" Target="../embeddings/oleObject18.bin"/><Relationship Id="rId14" Type="http://schemas.openxmlformats.org/officeDocument/2006/relationships/image" Target="../media/image3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__10.doc"/><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3.emf"/><Relationship Id="rId5" Type="http://schemas.openxmlformats.org/officeDocument/2006/relationships/oleObject" Target="../embeddings/oleObject22.bin"/><Relationship Id="rId4" Type="http://schemas.openxmlformats.org/officeDocument/2006/relationships/image" Target="../media/image32.emf"/></Relationships>
</file>

<file path=ppt/slides/_rels/slide13.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Microsoft_Word_97_-_2003___11.doc"/><Relationship Id="rId7" Type="http://schemas.openxmlformats.org/officeDocument/2006/relationships/oleObject" Target="../embeddings/Microsoft_Word_97_-_2003___13.doc"/><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5.emf"/><Relationship Id="rId5" Type="http://schemas.openxmlformats.org/officeDocument/2006/relationships/oleObject" Target="../embeddings/Microsoft_Word_97_-_2003___12.doc"/><Relationship Id="rId4" Type="http://schemas.openxmlformats.org/officeDocument/2006/relationships/image" Target="../media/image34.emf"/></Relationships>
</file>

<file path=ppt/slides/_rels/slide1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Microsoft_Word_97_-_2003___14.doc"/><Relationship Id="rId7" Type="http://schemas.openxmlformats.org/officeDocument/2006/relationships/oleObject" Target="../embeddings/Microsoft_Word_97_-_2003___16.doc"/><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8.emf"/><Relationship Id="rId5" Type="http://schemas.openxmlformats.org/officeDocument/2006/relationships/oleObject" Target="../embeddings/Microsoft_Word_97_-_2003___15.doc"/><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Microsoft_Word_97_-_2003___17.doc"/><Relationship Id="rId7" Type="http://schemas.openxmlformats.org/officeDocument/2006/relationships/oleObject" Target="../embeddings/oleObject24.bin"/><Relationship Id="rId12" Type="http://schemas.openxmlformats.org/officeDocument/2006/relationships/image" Target="../media/image45.e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42.emf"/><Relationship Id="rId11" Type="http://schemas.openxmlformats.org/officeDocument/2006/relationships/oleObject" Target="../embeddings/oleObject26.bin"/><Relationship Id="rId5" Type="http://schemas.openxmlformats.org/officeDocument/2006/relationships/oleObject" Target="../embeddings/Microsoft_Word_97_-_2003___18.doc"/><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Microsoft_Word_97_-_2003___19.doc"/><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7.emf"/><Relationship Id="rId5" Type="http://schemas.openxmlformats.org/officeDocument/2006/relationships/oleObject" Target="../embeddings/oleObject27.bin"/><Relationship Id="rId4" Type="http://schemas.openxmlformats.org/officeDocument/2006/relationships/image" Target="../media/image4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0.emf"/><Relationship Id="rId5" Type="http://schemas.openxmlformats.org/officeDocument/2006/relationships/oleObject" Target="../embeddings/Microsoft_Word_97_-_2003___20.doc"/><Relationship Id="rId4" Type="http://schemas.openxmlformats.org/officeDocument/2006/relationships/image" Target="../media/image4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3___21.doc"/><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1.emf"/></Relationships>
</file>

<file path=ppt/slides/_rels/slide1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56.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3.e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8.emf"/><Relationship Id="rId5" Type="http://schemas.openxmlformats.org/officeDocument/2006/relationships/oleObject" Target="../embeddings/Microsoft_Word_97_-_2003___22.doc"/><Relationship Id="rId4" Type="http://schemas.openxmlformats.org/officeDocument/2006/relationships/image" Target="../media/image5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__23.doc"/><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0.emf"/><Relationship Id="rId5" Type="http://schemas.openxmlformats.org/officeDocument/2006/relationships/oleObject" Target="../embeddings/Microsoft_Word_97_-_2003___24.doc"/><Relationship Id="rId4" Type="http://schemas.openxmlformats.org/officeDocument/2006/relationships/image" Target="../media/image59.emf"/></Relationships>
</file>

<file path=ppt/slides/_rels/slide22.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Microsoft_Word_97_-_2003___25.doc"/><Relationship Id="rId7" Type="http://schemas.openxmlformats.org/officeDocument/2006/relationships/oleObject" Target="../embeddings/Microsoft_Word_97_-_2003___27.doc"/><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emf"/><Relationship Id="rId5" Type="http://schemas.openxmlformats.org/officeDocument/2006/relationships/oleObject" Target="../embeddings/Microsoft_Word_97_-_2003___26.doc"/><Relationship Id="rId4" Type="http://schemas.openxmlformats.org/officeDocument/2006/relationships/image" Target="../media/image6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Word_97_-_2003___28.doc"/><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6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9.wmf"/><Relationship Id="rId3" Type="http://schemas.openxmlformats.org/officeDocument/2006/relationships/slide" Target="slide8.xml"/><Relationship Id="rId7" Type="http://schemas.openxmlformats.org/officeDocument/2006/relationships/image" Target="../media/image6.emf"/><Relationship Id="rId12"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Microsoft_Word_97_-_2003___4.doc"/><Relationship Id="rId11" Type="http://schemas.openxmlformats.org/officeDocument/2006/relationships/image" Target="../media/image8.wmf"/><Relationship Id="rId5" Type="http://schemas.openxmlformats.org/officeDocument/2006/relationships/image" Target="../media/image5.emf"/><Relationship Id="rId15" Type="http://schemas.openxmlformats.org/officeDocument/2006/relationships/image" Target="../media/image10.wmf"/><Relationship Id="rId10" Type="http://schemas.openxmlformats.org/officeDocument/2006/relationships/oleObject" Target="../embeddings/oleObject3.bin"/><Relationship Id="rId4" Type="http://schemas.openxmlformats.org/officeDocument/2006/relationships/oleObject" Target="../embeddings/Microsoft_Word_97_-_2003___3.doc"/><Relationship Id="rId9" Type="http://schemas.openxmlformats.org/officeDocument/2006/relationships/image" Target="../media/image7.wmf"/><Relationship Id="rId1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0.bin"/><Relationship Id="rId3" Type="http://schemas.openxmlformats.org/officeDocument/2006/relationships/oleObject" Target="../embeddings/Microsoft_Word_97_-_2003___6.doc"/><Relationship Id="rId7" Type="http://schemas.openxmlformats.org/officeDocument/2006/relationships/oleObject" Target="../embeddings/oleObject7.bin"/><Relationship Id="rId12" Type="http://schemas.openxmlformats.org/officeDocument/2006/relationships/image" Target="../media/image16.wmf"/><Relationship Id="rId2" Type="http://schemas.openxmlformats.org/officeDocument/2006/relationships/slideLayout" Target="../slideLayouts/slideLayout7.xml"/><Relationship Id="rId16" Type="http://schemas.openxmlformats.org/officeDocument/2006/relationships/image" Target="../media/image18.wmf"/><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8.bin"/><Relationship Id="rId14" Type="http://schemas.openxmlformats.org/officeDocument/2006/relationships/image" Target="../media/image17.wmf"/></Relationships>
</file>

<file path=ppt/slides/_rels/slide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3.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15.bin"/><Relationship Id="rId5" Type="http://schemas.openxmlformats.org/officeDocument/2006/relationships/oleObject" Target="../embeddings/Microsoft_Word_97_-_2003___7.doc"/><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260648"/>
            <a:ext cx="4608512" cy="707886"/>
          </a:xfrm>
          <a:prstGeom prst="rect">
            <a:avLst/>
          </a:prstGeom>
          <a:noFill/>
        </p:spPr>
        <p:txBody>
          <a:bodyPr wrap="square" rtlCol="0">
            <a:spAutoFit/>
          </a:bodyPr>
          <a:lstStyle/>
          <a:p>
            <a:r>
              <a:rPr lang="zh-CN" altLang="en-US" sz="4000" dirty="0" smtClean="0">
                <a:solidFill>
                  <a:srgbClr val="FF0000"/>
                </a:solidFill>
              </a:rPr>
              <a:t>中心极限定理</a:t>
            </a:r>
            <a:endParaRPr lang="zh-CN" altLang="en-US" sz="4000" dirty="0">
              <a:solidFill>
                <a:srgbClr val="FF0000"/>
              </a:solidFill>
            </a:endParaRPr>
          </a:p>
        </p:txBody>
      </p:sp>
      <p:sp>
        <p:nvSpPr>
          <p:cNvPr id="4" name="文本框 3"/>
          <p:cNvSpPr txBox="1"/>
          <p:nvPr/>
        </p:nvSpPr>
        <p:spPr>
          <a:xfrm>
            <a:off x="755576" y="1196752"/>
            <a:ext cx="5760640" cy="523220"/>
          </a:xfrm>
          <a:prstGeom prst="rect">
            <a:avLst/>
          </a:prstGeom>
          <a:noFill/>
        </p:spPr>
        <p:txBody>
          <a:bodyPr wrap="square" rtlCol="0">
            <a:spAutoFit/>
          </a:bodyPr>
          <a:lstStyle/>
          <a:p>
            <a:r>
              <a:rPr lang="zh-CN" altLang="en-US" sz="2800" dirty="0" smtClean="0"/>
              <a:t>问题：</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3303154656"/>
              </p:ext>
            </p:extLst>
          </p:nvPr>
        </p:nvGraphicFramePr>
        <p:xfrm>
          <a:off x="2195736" y="1214205"/>
          <a:ext cx="7124700" cy="1014413"/>
        </p:xfrm>
        <a:graphic>
          <a:graphicData uri="http://schemas.openxmlformats.org/presentationml/2006/ole">
            <mc:AlternateContent xmlns:mc="http://schemas.openxmlformats.org/markup-compatibility/2006">
              <mc:Choice xmlns:v="urn:schemas-microsoft-com:vml" Requires="v">
                <p:oleObj spid="_x0000_s54322" name="Document" r:id="rId3" imgW="7124160" imgH="1013869" progId="Word.Document.8">
                  <p:embed/>
                </p:oleObj>
              </mc:Choice>
              <mc:Fallback>
                <p:oleObj name="Document" r:id="rId3" imgW="7124160" imgH="1013869" progId="Word.Document.8">
                  <p:embed/>
                  <p:pic>
                    <p:nvPicPr>
                      <p:cNvPr id="0" name=""/>
                      <p:cNvPicPr/>
                      <p:nvPr/>
                    </p:nvPicPr>
                    <p:blipFill>
                      <a:blip r:embed="rId4"/>
                      <a:stretch>
                        <a:fillRect/>
                      </a:stretch>
                    </p:blipFill>
                    <p:spPr>
                      <a:xfrm>
                        <a:off x="2195736" y="1214205"/>
                        <a:ext cx="7124700" cy="10144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58647827"/>
              </p:ext>
            </p:extLst>
          </p:nvPr>
        </p:nvGraphicFramePr>
        <p:xfrm>
          <a:off x="3347864" y="2131708"/>
          <a:ext cx="1815410" cy="1102213"/>
        </p:xfrm>
        <a:graphic>
          <a:graphicData uri="http://schemas.openxmlformats.org/presentationml/2006/ole">
            <mc:AlternateContent xmlns:mc="http://schemas.openxmlformats.org/markup-compatibility/2006">
              <mc:Choice xmlns:v="urn:schemas-microsoft-com:vml" Requires="v">
                <p:oleObj spid="_x0000_s54323" name="Equation" r:id="rId5" imgW="711000" imgH="431640" progId="Equation.DSMT4">
                  <p:embed/>
                </p:oleObj>
              </mc:Choice>
              <mc:Fallback>
                <p:oleObj name="Equation" r:id="rId5" imgW="711000" imgH="431640" progId="Equation.DSMT4">
                  <p:embed/>
                  <p:pic>
                    <p:nvPicPr>
                      <p:cNvPr id="0" name=""/>
                      <p:cNvPicPr/>
                      <p:nvPr/>
                    </p:nvPicPr>
                    <p:blipFill>
                      <a:blip r:embed="rId6"/>
                      <a:stretch>
                        <a:fillRect/>
                      </a:stretch>
                    </p:blipFill>
                    <p:spPr>
                      <a:xfrm>
                        <a:off x="3347864" y="2131708"/>
                        <a:ext cx="1815410" cy="1102213"/>
                      </a:xfrm>
                      <a:prstGeom prst="rect">
                        <a:avLst/>
                      </a:prstGeom>
                    </p:spPr>
                  </p:pic>
                </p:oleObj>
              </mc:Fallback>
            </mc:AlternateContent>
          </a:graphicData>
        </a:graphic>
      </p:graphicFrame>
      <p:sp>
        <p:nvSpPr>
          <p:cNvPr id="7" name="文本框 6"/>
          <p:cNvSpPr txBox="1"/>
          <p:nvPr/>
        </p:nvSpPr>
        <p:spPr>
          <a:xfrm>
            <a:off x="665767" y="3389735"/>
            <a:ext cx="7993924" cy="656846"/>
          </a:xfrm>
          <a:prstGeom prst="rect">
            <a:avLst/>
          </a:prstGeom>
          <a:noFill/>
        </p:spPr>
        <p:txBody>
          <a:bodyPr wrap="square" rtlCol="0">
            <a:spAutoFit/>
          </a:bodyPr>
          <a:lstStyle/>
          <a:p>
            <a:pPr>
              <a:lnSpc>
                <a:spcPct val="150000"/>
              </a:lnSpc>
            </a:pPr>
            <a:r>
              <a:rPr lang="zh-CN" altLang="en-US" sz="2800" dirty="0" smtClean="0"/>
              <a:t>讨论独立随机变量和的分布的极限；</a:t>
            </a:r>
            <a:endParaRPr lang="zh-CN" altLang="en-US" sz="2800" dirty="0"/>
          </a:p>
        </p:txBody>
      </p:sp>
      <p:sp>
        <p:nvSpPr>
          <p:cNvPr id="8" name="文本框 7"/>
          <p:cNvSpPr txBox="1"/>
          <p:nvPr/>
        </p:nvSpPr>
        <p:spPr>
          <a:xfrm>
            <a:off x="774297" y="4409317"/>
            <a:ext cx="3888432" cy="1169551"/>
          </a:xfrm>
          <a:prstGeom prst="rect">
            <a:avLst/>
          </a:prstGeom>
          <a:noFill/>
        </p:spPr>
        <p:txBody>
          <a:bodyPr wrap="square" rtlCol="0">
            <a:spAutoFit/>
          </a:bodyPr>
          <a:lstStyle/>
          <a:p>
            <a:pPr>
              <a:lnSpc>
                <a:spcPct val="150000"/>
              </a:lnSpc>
            </a:pPr>
            <a:r>
              <a:rPr lang="zh-CN" altLang="en-US" sz="2800" dirty="0" smtClean="0"/>
              <a:t>极限分布为正态分布</a:t>
            </a:r>
          </a:p>
          <a:p>
            <a:endParaRPr lang="zh-CN" altLang="en-US" sz="2800" dirty="0"/>
          </a:p>
        </p:txBody>
      </p:sp>
    </p:spTree>
    <p:extLst>
      <p:ext uri="{BB962C8B-B14F-4D97-AF65-F5344CB8AC3E}">
        <p14:creationId xmlns:p14="http://schemas.microsoft.com/office/powerpoint/2010/main" val="331393213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nvPr>
        </p:nvGraphicFramePr>
        <p:xfrm>
          <a:off x="1043608" y="260648"/>
          <a:ext cx="7175500" cy="1225550"/>
        </p:xfrm>
        <a:graphic>
          <a:graphicData uri="http://schemas.openxmlformats.org/presentationml/2006/ole">
            <mc:AlternateContent xmlns:mc="http://schemas.openxmlformats.org/markup-compatibility/2006">
              <mc:Choice xmlns:v="urn:schemas-microsoft-com:vml" Requires="v">
                <p:oleObj spid="_x0000_s69682" name="Document" r:id="rId3" imgW="6104316" imgH="1039896" progId="Word.Document.8">
                  <p:embed/>
                </p:oleObj>
              </mc:Choice>
              <mc:Fallback>
                <p:oleObj name="Document" r:id="rId3" imgW="6104316" imgH="1039896" progId="Word.Document.8">
                  <p:embed/>
                  <p:pic>
                    <p:nvPicPr>
                      <p:cNvPr id="0" name=""/>
                      <p:cNvPicPr>
                        <a:picLocks noChangeAspect="1" noChangeArrowheads="1"/>
                      </p:cNvPicPr>
                      <p:nvPr/>
                    </p:nvPicPr>
                    <p:blipFill>
                      <a:blip r:embed="rId4"/>
                      <a:srcRect/>
                      <a:stretch>
                        <a:fillRect/>
                      </a:stretch>
                    </p:blipFill>
                    <p:spPr bwMode="auto">
                      <a:xfrm>
                        <a:off x="1043608" y="260648"/>
                        <a:ext cx="71755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 name="Rectangle 3"/>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extLst/>
          </p:nvPr>
        </p:nvGraphicFramePr>
        <p:xfrm>
          <a:off x="1298575" y="1157288"/>
          <a:ext cx="6308725" cy="1162050"/>
        </p:xfrm>
        <a:graphic>
          <a:graphicData uri="http://schemas.openxmlformats.org/presentationml/2006/ole">
            <mc:AlternateContent xmlns:mc="http://schemas.openxmlformats.org/markup-compatibility/2006">
              <mc:Choice xmlns:v="urn:schemas-microsoft-com:vml" Requires="v">
                <p:oleObj spid="_x0000_s69683" name="Equation" r:id="rId5" imgW="2463480" imgH="457200" progId="Equation.DSMT4">
                  <p:embed/>
                </p:oleObj>
              </mc:Choice>
              <mc:Fallback>
                <p:oleObj name="Equation" r:id="rId5" imgW="2463480" imgH="457200" progId="Equation.DSMT4">
                  <p:embed/>
                  <p:pic>
                    <p:nvPicPr>
                      <p:cNvPr id="0" name=""/>
                      <p:cNvPicPr>
                        <a:picLocks noChangeAspect="1" noChangeArrowheads="1"/>
                      </p:cNvPicPr>
                      <p:nvPr/>
                    </p:nvPicPr>
                    <p:blipFill>
                      <a:blip r:embed="rId6"/>
                      <a:srcRect/>
                      <a:stretch>
                        <a:fillRect/>
                      </a:stretch>
                    </p:blipFill>
                    <p:spPr bwMode="auto">
                      <a:xfrm>
                        <a:off x="1298575" y="1157288"/>
                        <a:ext cx="63087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1" name="Object 5"/>
          <p:cNvGraphicFramePr>
            <a:graphicFrameLocks noChangeAspect="1"/>
          </p:cNvGraphicFramePr>
          <p:nvPr>
            <p:extLst/>
          </p:nvPr>
        </p:nvGraphicFramePr>
        <p:xfrm>
          <a:off x="1155700" y="3213100"/>
          <a:ext cx="5749925" cy="1793875"/>
        </p:xfrm>
        <a:graphic>
          <a:graphicData uri="http://schemas.openxmlformats.org/presentationml/2006/ole">
            <mc:AlternateContent xmlns:mc="http://schemas.openxmlformats.org/markup-compatibility/2006">
              <mc:Choice xmlns:v="urn:schemas-microsoft-com:vml" Requires="v">
                <p:oleObj spid="_x0000_s69684" name="Equation" r:id="rId7" imgW="2768400" imgH="863280" progId="Equation.DSMT4">
                  <p:embed/>
                </p:oleObj>
              </mc:Choice>
              <mc:Fallback>
                <p:oleObj name="Equation" r:id="rId7" imgW="2768400" imgH="863280" progId="Equation.DSMT4">
                  <p:embed/>
                  <p:pic>
                    <p:nvPicPr>
                      <p:cNvPr id="0" name=""/>
                      <p:cNvPicPr>
                        <a:picLocks noChangeAspect="1" noChangeArrowheads="1"/>
                      </p:cNvPicPr>
                      <p:nvPr/>
                    </p:nvPicPr>
                    <p:blipFill>
                      <a:blip r:embed="rId8"/>
                      <a:srcRect/>
                      <a:stretch>
                        <a:fillRect/>
                      </a:stretch>
                    </p:blipFill>
                    <p:spPr bwMode="auto">
                      <a:xfrm>
                        <a:off x="1155700" y="3213100"/>
                        <a:ext cx="5749925" cy="179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2" name="Object 6"/>
          <p:cNvGraphicFramePr>
            <a:graphicFrameLocks noChangeAspect="1"/>
          </p:cNvGraphicFramePr>
          <p:nvPr>
            <p:extLst/>
          </p:nvPr>
        </p:nvGraphicFramePr>
        <p:xfrm>
          <a:off x="1398588" y="5084763"/>
          <a:ext cx="2705100" cy="1033462"/>
        </p:xfrm>
        <a:graphic>
          <a:graphicData uri="http://schemas.openxmlformats.org/presentationml/2006/ole">
            <mc:AlternateContent xmlns:mc="http://schemas.openxmlformats.org/markup-compatibility/2006">
              <mc:Choice xmlns:v="urn:schemas-microsoft-com:vml" Requires="v">
                <p:oleObj spid="_x0000_s69685" name="Equation" r:id="rId9" imgW="1130040" imgH="431640" progId="Equation.DSMT4">
                  <p:embed/>
                </p:oleObj>
              </mc:Choice>
              <mc:Fallback>
                <p:oleObj name="Equation" r:id="rId9" imgW="1130040" imgH="431640" progId="Equation.DSMT4">
                  <p:embed/>
                  <p:pic>
                    <p:nvPicPr>
                      <p:cNvPr id="0" name=""/>
                      <p:cNvPicPr>
                        <a:picLocks noChangeAspect="1" noChangeArrowheads="1"/>
                      </p:cNvPicPr>
                      <p:nvPr/>
                    </p:nvPicPr>
                    <p:blipFill>
                      <a:blip r:embed="rId10"/>
                      <a:srcRect/>
                      <a:stretch>
                        <a:fillRect/>
                      </a:stretch>
                    </p:blipFill>
                    <p:spPr bwMode="auto">
                      <a:xfrm>
                        <a:off x="1398588" y="5084763"/>
                        <a:ext cx="2705100"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83" name="Object 7"/>
          <p:cNvGraphicFramePr>
            <a:graphicFrameLocks noChangeAspect="1"/>
          </p:cNvGraphicFramePr>
          <p:nvPr>
            <p:extLst/>
          </p:nvPr>
        </p:nvGraphicFramePr>
        <p:xfrm>
          <a:off x="5654675" y="5318125"/>
          <a:ext cx="2225675" cy="547688"/>
        </p:xfrm>
        <a:graphic>
          <a:graphicData uri="http://schemas.openxmlformats.org/presentationml/2006/ole">
            <mc:AlternateContent xmlns:mc="http://schemas.openxmlformats.org/markup-compatibility/2006">
              <mc:Choice xmlns:v="urn:schemas-microsoft-com:vml" Requires="v">
                <p:oleObj spid="_x0000_s69686" name="Equation" r:id="rId11" imgW="825480" imgH="203040" progId="Equation.DSMT4">
                  <p:embed/>
                </p:oleObj>
              </mc:Choice>
              <mc:Fallback>
                <p:oleObj name="Equation" r:id="rId11" imgW="825480" imgH="203040" progId="Equation.DSMT4">
                  <p:embed/>
                  <p:pic>
                    <p:nvPicPr>
                      <p:cNvPr id="0" name=""/>
                      <p:cNvPicPr>
                        <a:picLocks noChangeAspect="1" noChangeArrowheads="1"/>
                      </p:cNvPicPr>
                      <p:nvPr/>
                    </p:nvPicPr>
                    <p:blipFill>
                      <a:blip r:embed="rId12"/>
                      <a:srcRect/>
                      <a:stretch>
                        <a:fillRect/>
                      </a:stretch>
                    </p:blipFill>
                    <p:spPr bwMode="auto">
                      <a:xfrm>
                        <a:off x="5654675" y="5318125"/>
                        <a:ext cx="2225675"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Text Box 8"/>
          <p:cNvSpPr txBox="1">
            <a:spLocks noChangeArrowheads="1"/>
          </p:cNvSpPr>
          <p:nvPr/>
        </p:nvSpPr>
        <p:spPr bwMode="auto">
          <a:xfrm>
            <a:off x="250824" y="260648"/>
            <a:ext cx="1152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FF0000"/>
                </a:solidFill>
                <a:ea typeface="黑体" pitchFamily="49" charset="-122"/>
              </a:rPr>
              <a:t>解：</a:t>
            </a:r>
          </a:p>
        </p:txBody>
      </p:sp>
      <p:sp>
        <p:nvSpPr>
          <p:cNvPr id="2" name="TextBox 1"/>
          <p:cNvSpPr txBox="1"/>
          <p:nvPr/>
        </p:nvSpPr>
        <p:spPr>
          <a:xfrm>
            <a:off x="807114" y="2420888"/>
            <a:ext cx="6480720" cy="523220"/>
          </a:xfrm>
          <a:prstGeom prst="rect">
            <a:avLst/>
          </a:prstGeom>
          <a:noFill/>
        </p:spPr>
        <p:txBody>
          <a:bodyPr wrap="square" rtlCol="0">
            <a:spAutoFit/>
          </a:bodyPr>
          <a:lstStyle/>
          <a:p>
            <a:r>
              <a:rPr lang="zh-CN" altLang="en-US" sz="2800" b="1" dirty="0"/>
              <a:t>根据中心极限定理</a:t>
            </a:r>
            <a:r>
              <a:rPr lang="zh-CN" altLang="en-US" sz="2800" b="1" dirty="0" smtClean="0"/>
              <a:t>，</a:t>
            </a:r>
            <a:r>
              <a:rPr lang="zh-CN" altLang="en-US" sz="2800" b="1" dirty="0"/>
              <a:t>有</a:t>
            </a:r>
          </a:p>
        </p:txBody>
      </p:sp>
      <p:graphicFrame>
        <p:nvGraphicFramePr>
          <p:cNvPr id="3" name="对象 2"/>
          <p:cNvGraphicFramePr>
            <a:graphicFrameLocks noChangeAspect="1"/>
          </p:cNvGraphicFramePr>
          <p:nvPr>
            <p:extLst/>
          </p:nvPr>
        </p:nvGraphicFramePr>
        <p:xfrm>
          <a:off x="4716015" y="2239646"/>
          <a:ext cx="3320773" cy="973330"/>
        </p:xfrm>
        <a:graphic>
          <a:graphicData uri="http://schemas.openxmlformats.org/presentationml/2006/ole">
            <mc:AlternateContent xmlns:mc="http://schemas.openxmlformats.org/markup-compatibility/2006">
              <mc:Choice xmlns:v="urn:schemas-microsoft-com:vml" Requires="v">
                <p:oleObj spid="_x0000_s69687" name="Equation" r:id="rId13" imgW="1473120" imgH="431640" progId="Equation.DSMT4">
                  <p:embed/>
                </p:oleObj>
              </mc:Choice>
              <mc:Fallback>
                <p:oleObj name="Equation" r:id="rId13" imgW="1473120" imgH="431640" progId="Equation.DSMT4">
                  <p:embed/>
                  <p:pic>
                    <p:nvPicPr>
                      <p:cNvPr id="0" name=""/>
                      <p:cNvPicPr/>
                      <p:nvPr/>
                    </p:nvPicPr>
                    <p:blipFill>
                      <a:blip r:embed="rId14"/>
                      <a:stretch>
                        <a:fillRect/>
                      </a:stretch>
                    </p:blipFill>
                    <p:spPr>
                      <a:xfrm>
                        <a:off x="4716015" y="2239646"/>
                        <a:ext cx="3320773" cy="973330"/>
                      </a:xfrm>
                      <a:prstGeom prst="rect">
                        <a:avLst/>
                      </a:prstGeom>
                    </p:spPr>
                  </p:pic>
                </p:oleObj>
              </mc:Fallback>
            </mc:AlternateContent>
          </a:graphicData>
        </a:graphic>
      </p:graphicFrame>
    </p:spTree>
    <p:extLst>
      <p:ext uri="{BB962C8B-B14F-4D97-AF65-F5344CB8AC3E}">
        <p14:creationId xmlns:p14="http://schemas.microsoft.com/office/powerpoint/2010/main" val="235879080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wipe(left)">
                                      <p:cBhvr>
                                        <p:cTn id="7" dur="500"/>
                                        <p:tgtEl>
                                          <p:spTgt spid="126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Effect transition="in" filter="wipe(left)">
                                      <p:cBhvr>
                                        <p:cTn id="22" dur="500"/>
                                        <p:tgtEl>
                                          <p:spTgt spid="1269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6982"/>
                                        </p:tgtEl>
                                        <p:attrNameLst>
                                          <p:attrName>style.visibility</p:attrName>
                                        </p:attrNameLst>
                                      </p:cBhvr>
                                      <p:to>
                                        <p:strVal val="visible"/>
                                      </p:to>
                                    </p:set>
                                    <p:animEffect transition="in" filter="wipe(left)">
                                      <p:cBhvr>
                                        <p:cTn id="27" dur="500"/>
                                        <p:tgtEl>
                                          <p:spTgt spid="1269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6983"/>
                                        </p:tgtEl>
                                        <p:attrNameLst>
                                          <p:attrName>style.visibility</p:attrName>
                                        </p:attrNameLst>
                                      </p:cBhvr>
                                      <p:to>
                                        <p:strVal val="visible"/>
                                      </p:to>
                                    </p:set>
                                    <p:animEffect transition="in" filter="wipe(left)">
                                      <p:cBhvr>
                                        <p:cTn id="32" dur="500"/>
                                        <p:tgtEl>
                                          <p:spTgt spid="126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p:cNvGraphicFramePr>
          <p:nvPr>
            <p:extLst>
              <p:ext uri="{D42A27DB-BD31-4B8C-83A1-F6EECF244321}">
                <p14:modId xmlns:p14="http://schemas.microsoft.com/office/powerpoint/2010/main" val="1490514121"/>
              </p:ext>
            </p:extLst>
          </p:nvPr>
        </p:nvGraphicFramePr>
        <p:xfrm>
          <a:off x="179512" y="274447"/>
          <a:ext cx="8199438" cy="5770563"/>
        </p:xfrm>
        <a:graphic>
          <a:graphicData uri="http://schemas.openxmlformats.org/presentationml/2006/ole">
            <mc:AlternateContent xmlns:mc="http://schemas.openxmlformats.org/markup-compatibility/2006">
              <mc:Choice xmlns:v="urn:schemas-microsoft-com:vml" Requires="v">
                <p:oleObj spid="_x0000_s53275" name="Document" r:id="rId3" imgW="3781227" imgH="2657559" progId="Word.Document.8">
                  <p:embed/>
                </p:oleObj>
              </mc:Choice>
              <mc:Fallback>
                <p:oleObj name="Document" r:id="rId3" imgW="3781227" imgH="2657559" progId="Word.Document.8">
                  <p:embed/>
                  <p:pic>
                    <p:nvPicPr>
                      <p:cNvPr id="0" name=""/>
                      <p:cNvPicPr>
                        <a:picLocks noChangeArrowheads="1"/>
                      </p:cNvPicPr>
                      <p:nvPr/>
                    </p:nvPicPr>
                    <p:blipFill>
                      <a:blip r:embed="rId4"/>
                      <a:srcRect/>
                      <a:stretch>
                        <a:fillRect/>
                      </a:stretch>
                    </p:blipFill>
                    <p:spPr bwMode="auto">
                      <a:xfrm>
                        <a:off x="179512" y="274447"/>
                        <a:ext cx="8199438" cy="577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55" name="Text Box 7"/>
          <p:cNvSpPr txBox="1">
            <a:spLocks noChangeArrowheads="1"/>
          </p:cNvSpPr>
          <p:nvPr/>
        </p:nvSpPr>
        <p:spPr bwMode="auto">
          <a:xfrm>
            <a:off x="6948264" y="3429000"/>
            <a:ext cx="252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0066FF"/>
                </a:solidFill>
              </a:rPr>
              <a:t>局部极限定理</a:t>
            </a:r>
            <a:r>
              <a:rPr lang="zh-CN" altLang="en-US" dirty="0"/>
              <a:t> </a:t>
            </a:r>
          </a:p>
        </p:txBody>
      </p:sp>
      <p:sp>
        <p:nvSpPr>
          <p:cNvPr id="181256" name="Text Box 8"/>
          <p:cNvSpPr txBox="1">
            <a:spLocks noChangeArrowheads="1"/>
          </p:cNvSpPr>
          <p:nvPr/>
        </p:nvSpPr>
        <p:spPr bwMode="auto">
          <a:xfrm>
            <a:off x="6767513" y="5157192"/>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0066FF"/>
                </a:solidFill>
              </a:rPr>
              <a:t>积分极限定理</a:t>
            </a:r>
            <a:r>
              <a:rPr lang="zh-CN" altLang="en-US" dirty="0"/>
              <a:t> </a:t>
            </a:r>
          </a:p>
        </p:txBody>
      </p:sp>
    </p:spTree>
    <p:extLst>
      <p:ext uri="{BB962C8B-B14F-4D97-AF65-F5344CB8AC3E}">
        <p14:creationId xmlns:p14="http://schemas.microsoft.com/office/powerpoint/2010/main" val="3011994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blinds(horizontal)">
                                      <p:cBhvr>
                                        <p:cTn id="7" dur="500"/>
                                        <p:tgtEl>
                                          <p:spTgt spid="181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55"/>
                                        </p:tgtEl>
                                        <p:attrNameLst>
                                          <p:attrName>style.visibility</p:attrName>
                                        </p:attrNameLst>
                                      </p:cBhvr>
                                      <p:to>
                                        <p:strVal val="visible"/>
                                      </p:to>
                                    </p:set>
                                    <p:animEffect transition="in" filter="blinds(horizontal)">
                                      <p:cBhvr>
                                        <p:cTn id="12" dur="500"/>
                                        <p:tgtEl>
                                          <p:spTgt spid="181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1256"/>
                                        </p:tgtEl>
                                        <p:attrNameLst>
                                          <p:attrName>style.visibility</p:attrName>
                                        </p:attrNameLst>
                                      </p:cBhvr>
                                      <p:to>
                                        <p:strVal val="visible"/>
                                      </p:to>
                                    </p:set>
                                    <p:animEffect transition="in" filter="blinds(horizontal)">
                                      <p:cBhvr>
                                        <p:cTn id="17" dur="500"/>
                                        <p:tgtEl>
                                          <p:spTgt spid="181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5" grpId="0"/>
      <p:bldP spid="18125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2" name="Text Box 3"/>
          <p:cNvSpPr txBox="1">
            <a:spLocks noChangeArrowheads="1"/>
          </p:cNvSpPr>
          <p:nvPr/>
        </p:nvSpPr>
        <p:spPr bwMode="auto">
          <a:xfrm>
            <a:off x="468313" y="260350"/>
            <a:ext cx="8066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609600" indent="-6096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smtClean="0">
                <a:solidFill>
                  <a:srgbClr val="FF0000"/>
                </a:solidFill>
              </a:rPr>
              <a:t>棣</a:t>
            </a:r>
            <a:r>
              <a:rPr lang="zh-CN" altLang="en-US" sz="2800" dirty="0">
                <a:solidFill>
                  <a:srgbClr val="FF0000"/>
                </a:solidFill>
              </a:rPr>
              <a:t>莫弗</a:t>
            </a:r>
            <a:r>
              <a:rPr lang="en-US" altLang="zh-CN" sz="2800" dirty="0">
                <a:solidFill>
                  <a:srgbClr val="FF0000"/>
                </a:solidFill>
              </a:rPr>
              <a:t>—</a:t>
            </a:r>
            <a:r>
              <a:rPr lang="zh-CN" altLang="en-US" sz="2800" dirty="0">
                <a:solidFill>
                  <a:srgbClr val="FF0000"/>
                </a:solidFill>
              </a:rPr>
              <a:t>拉普拉斯极限定理的一些应用</a:t>
            </a:r>
          </a:p>
        </p:txBody>
      </p:sp>
      <p:sp>
        <p:nvSpPr>
          <p:cNvPr id="221188" name="Text Box 4"/>
          <p:cNvSpPr txBox="1">
            <a:spLocks noChangeArrowheads="1"/>
          </p:cNvSpPr>
          <p:nvPr/>
        </p:nvSpPr>
        <p:spPr bwMode="auto">
          <a:xfrm>
            <a:off x="827088" y="908050"/>
            <a:ext cx="4537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t>1</a:t>
            </a:r>
            <a:r>
              <a:rPr lang="zh-CN" altLang="en-US" sz="2800"/>
              <a:t>）导出伯努利大数定律</a:t>
            </a:r>
          </a:p>
        </p:txBody>
      </p:sp>
      <p:sp>
        <p:nvSpPr>
          <p:cNvPr id="221189" name="Text Box 5"/>
          <p:cNvSpPr txBox="1">
            <a:spLocks noChangeArrowheads="1"/>
          </p:cNvSpPr>
          <p:nvPr/>
        </p:nvSpPr>
        <p:spPr bwMode="auto">
          <a:xfrm>
            <a:off x="827088" y="1700213"/>
            <a:ext cx="5473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t>2</a:t>
            </a:r>
            <a:r>
              <a:rPr lang="zh-CN" altLang="en-US" sz="2800"/>
              <a:t>）频率替代概率时误差的估计 </a:t>
            </a:r>
          </a:p>
        </p:txBody>
      </p:sp>
      <p:graphicFrame>
        <p:nvGraphicFramePr>
          <p:cNvPr id="221190" name="Object 6"/>
          <p:cNvGraphicFramePr>
            <a:graphicFrameLocks noChangeAspect="1"/>
          </p:cNvGraphicFramePr>
          <p:nvPr/>
        </p:nvGraphicFramePr>
        <p:xfrm>
          <a:off x="827088" y="2349500"/>
          <a:ext cx="6985000" cy="3124200"/>
        </p:xfrm>
        <a:graphic>
          <a:graphicData uri="http://schemas.openxmlformats.org/presentationml/2006/ole">
            <mc:AlternateContent xmlns:mc="http://schemas.openxmlformats.org/markup-compatibility/2006">
              <mc:Choice xmlns:v="urn:schemas-microsoft-com:vml" Requires="v">
                <p:oleObj spid="_x0000_s12349" name="文档" r:id="rId3" imgW="2888640" imgH="1294289" progId="Word.Document.8">
                  <p:embed/>
                </p:oleObj>
              </mc:Choice>
              <mc:Fallback>
                <p:oleObj name="文档" r:id="rId3" imgW="2888640" imgH="1294289"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49500"/>
                        <a:ext cx="69850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91" name="Object 7"/>
          <p:cNvGraphicFramePr>
            <a:graphicFrameLocks noChangeAspect="1"/>
          </p:cNvGraphicFramePr>
          <p:nvPr/>
        </p:nvGraphicFramePr>
        <p:xfrm>
          <a:off x="3203575" y="5373688"/>
          <a:ext cx="5400675" cy="909637"/>
        </p:xfrm>
        <a:graphic>
          <a:graphicData uri="http://schemas.openxmlformats.org/presentationml/2006/ole">
            <mc:AlternateContent xmlns:mc="http://schemas.openxmlformats.org/markup-compatibility/2006">
              <mc:Choice xmlns:v="urn:schemas-microsoft-com:vml" Requires="v">
                <p:oleObj spid="_x0000_s12350" name="文档" r:id="rId5" imgW="2354893" imgH="396689" progId="Word.Document.8">
                  <p:embed/>
                </p:oleObj>
              </mc:Choice>
              <mc:Fallback>
                <p:oleObj name="文档" r:id="rId5" imgW="2354893" imgH="396689"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373688"/>
                        <a:ext cx="540067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linds(horizontal)">
                                      <p:cBhvr>
                                        <p:cTn id="7" dur="500"/>
                                        <p:tgtEl>
                                          <p:spTgt spid="221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blinds(horizontal)">
                                      <p:cBhvr>
                                        <p:cTn id="12" dur="500"/>
                                        <p:tgtEl>
                                          <p:spTgt spid="221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90"/>
                                        </p:tgtEl>
                                        <p:attrNameLst>
                                          <p:attrName>style.visibility</p:attrName>
                                        </p:attrNameLst>
                                      </p:cBhvr>
                                      <p:to>
                                        <p:strVal val="visible"/>
                                      </p:to>
                                    </p:set>
                                    <p:animEffect transition="in" filter="blinds(horizontal)">
                                      <p:cBhvr>
                                        <p:cTn id="17" dur="500"/>
                                        <p:tgtEl>
                                          <p:spTgt spid="221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91"/>
                                        </p:tgtEl>
                                        <p:attrNameLst>
                                          <p:attrName>style.visibility</p:attrName>
                                        </p:attrNameLst>
                                      </p:cBhvr>
                                      <p:to>
                                        <p:strVal val="visible"/>
                                      </p:to>
                                    </p:set>
                                    <p:animEffect transition="in" filter="blinds(horizontal)">
                                      <p:cBhvr>
                                        <p:cTn id="22"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P spid="22118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314" name="Object 2"/>
          <p:cNvGraphicFramePr>
            <a:graphicFrameLocks/>
          </p:cNvGraphicFramePr>
          <p:nvPr>
            <p:extLst>
              <p:ext uri="{D42A27DB-BD31-4B8C-83A1-F6EECF244321}">
                <p14:modId xmlns:p14="http://schemas.microsoft.com/office/powerpoint/2010/main" val="3222809"/>
              </p:ext>
            </p:extLst>
          </p:nvPr>
        </p:nvGraphicFramePr>
        <p:xfrm>
          <a:off x="523875" y="404813"/>
          <a:ext cx="8424863" cy="704850"/>
        </p:xfrm>
        <a:graphic>
          <a:graphicData uri="http://schemas.openxmlformats.org/presentationml/2006/ole">
            <mc:AlternateContent xmlns:mc="http://schemas.openxmlformats.org/markup-compatibility/2006">
              <mc:Choice xmlns:v="urn:schemas-microsoft-com:vml" Requires="v">
                <p:oleObj spid="_x0000_s13398" name="Document" r:id="rId3" imgW="3857606" imgH="323831" progId="Word.Document.8">
                  <p:embed/>
                </p:oleObj>
              </mc:Choice>
              <mc:Fallback>
                <p:oleObj name="Document" r:id="rId3" imgW="3857606" imgH="323831" progId="Word.Document.8">
                  <p:embed/>
                  <p:pic>
                    <p:nvPicPr>
                      <p:cNvPr id="0" name="Object 2"/>
                      <p:cNvPicPr>
                        <a:picLocks noChangeArrowheads="1"/>
                      </p:cNvPicPr>
                      <p:nvPr/>
                    </p:nvPicPr>
                    <p:blipFill>
                      <a:blip r:embed="rId4"/>
                      <a:srcRect/>
                      <a:stretch>
                        <a:fillRect/>
                      </a:stretch>
                    </p:blipFill>
                    <p:spPr bwMode="auto">
                      <a:xfrm>
                        <a:off x="523875" y="404813"/>
                        <a:ext cx="84248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24" name="Object 4"/>
          <p:cNvGraphicFramePr>
            <a:graphicFrameLocks/>
          </p:cNvGraphicFramePr>
          <p:nvPr>
            <p:extLst>
              <p:ext uri="{D42A27DB-BD31-4B8C-83A1-F6EECF244321}">
                <p14:modId xmlns:p14="http://schemas.microsoft.com/office/powerpoint/2010/main" val="3576823830"/>
              </p:ext>
            </p:extLst>
          </p:nvPr>
        </p:nvGraphicFramePr>
        <p:xfrm>
          <a:off x="614363" y="989013"/>
          <a:ext cx="7915275" cy="2519362"/>
        </p:xfrm>
        <a:graphic>
          <a:graphicData uri="http://schemas.openxmlformats.org/presentationml/2006/ole">
            <mc:AlternateContent xmlns:mc="http://schemas.openxmlformats.org/markup-compatibility/2006">
              <mc:Choice xmlns:v="urn:schemas-microsoft-com:vml" Requires="v">
                <p:oleObj spid="_x0000_s13399" name="Document" r:id="rId5" imgW="3495692" imgH="1114676" progId="Word.Document.8">
                  <p:embed/>
                </p:oleObj>
              </mc:Choice>
              <mc:Fallback>
                <p:oleObj name="Document" r:id="rId5" imgW="3495692" imgH="1114676" progId="Word.Document.8">
                  <p:embed/>
                  <p:pic>
                    <p:nvPicPr>
                      <p:cNvPr id="0" name="Object 4"/>
                      <p:cNvPicPr>
                        <a:picLocks noChangeArrowheads="1"/>
                      </p:cNvPicPr>
                      <p:nvPr/>
                    </p:nvPicPr>
                    <p:blipFill>
                      <a:blip r:embed="rId6"/>
                      <a:srcRect/>
                      <a:stretch>
                        <a:fillRect/>
                      </a:stretch>
                    </p:blipFill>
                    <p:spPr bwMode="auto">
                      <a:xfrm>
                        <a:off x="614363" y="989013"/>
                        <a:ext cx="7915275"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27" name="Object 7"/>
          <p:cNvGraphicFramePr>
            <a:graphicFrameLocks/>
          </p:cNvGraphicFramePr>
          <p:nvPr>
            <p:extLst>
              <p:ext uri="{D42A27DB-BD31-4B8C-83A1-F6EECF244321}">
                <p14:modId xmlns:p14="http://schemas.microsoft.com/office/powerpoint/2010/main" val="1797237990"/>
              </p:ext>
            </p:extLst>
          </p:nvPr>
        </p:nvGraphicFramePr>
        <p:xfrm>
          <a:off x="539750" y="3717925"/>
          <a:ext cx="7750175" cy="2487613"/>
        </p:xfrm>
        <a:graphic>
          <a:graphicData uri="http://schemas.openxmlformats.org/presentationml/2006/ole">
            <mc:AlternateContent xmlns:mc="http://schemas.openxmlformats.org/markup-compatibility/2006">
              <mc:Choice xmlns:v="urn:schemas-microsoft-com:vml" Requires="v">
                <p:oleObj spid="_x0000_s13400" name="Document" r:id="rId7" imgW="3400662" imgH="1095496" progId="Word.Document.8">
                  <p:embed/>
                </p:oleObj>
              </mc:Choice>
              <mc:Fallback>
                <p:oleObj name="Document" r:id="rId7" imgW="3400662" imgH="1095496" progId="Word.Document.8">
                  <p:embed/>
                  <p:pic>
                    <p:nvPicPr>
                      <p:cNvPr id="0" name="Object 7"/>
                      <p:cNvPicPr>
                        <a:picLocks noChangeArrowheads="1"/>
                      </p:cNvPicPr>
                      <p:nvPr/>
                    </p:nvPicPr>
                    <p:blipFill>
                      <a:blip r:embed="rId8"/>
                      <a:srcRect/>
                      <a:stretch>
                        <a:fillRect/>
                      </a:stretch>
                    </p:blipFill>
                    <p:spPr bwMode="auto">
                      <a:xfrm>
                        <a:off x="539750" y="3717925"/>
                        <a:ext cx="7750175" cy="248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blinds(horizontal)">
                                      <p:cBhvr>
                                        <p:cTn id="7" dur="500"/>
                                        <p:tgtEl>
                                          <p:spTgt spid="184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27"/>
                                        </p:tgtEl>
                                        <p:attrNameLst>
                                          <p:attrName>style.visibility</p:attrName>
                                        </p:attrNameLst>
                                      </p:cBhvr>
                                      <p:to>
                                        <p:strVal val="visible"/>
                                      </p:to>
                                    </p:set>
                                    <p:animEffect transition="in" filter="blinds(horizontal)">
                                      <p:cBhvr>
                                        <p:cTn id="12" dur="500"/>
                                        <p:tgtEl>
                                          <p:spTgt spid="18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837857924"/>
              </p:ext>
            </p:extLst>
          </p:nvPr>
        </p:nvGraphicFramePr>
        <p:xfrm>
          <a:off x="614363" y="0"/>
          <a:ext cx="7885112" cy="3222625"/>
        </p:xfrm>
        <a:graphic>
          <a:graphicData uri="http://schemas.openxmlformats.org/presentationml/2006/ole">
            <mc:AlternateContent xmlns:mc="http://schemas.openxmlformats.org/markup-compatibility/2006">
              <mc:Choice xmlns:v="urn:schemas-microsoft-com:vml" Requires="v">
                <p:oleObj spid="_x0000_s14450" name="Document" r:id="rId3" imgW="3435743" imgH="1406392" progId="Word.Document.8">
                  <p:embed/>
                </p:oleObj>
              </mc:Choice>
              <mc:Fallback>
                <p:oleObj name="Document" r:id="rId3" imgW="3435743" imgH="1406392" progId="Word.Document.8">
                  <p:embed/>
                  <p:pic>
                    <p:nvPicPr>
                      <p:cNvPr id="0" name="Object 2"/>
                      <p:cNvPicPr>
                        <a:picLocks noChangeAspect="1" noChangeArrowheads="1"/>
                      </p:cNvPicPr>
                      <p:nvPr/>
                    </p:nvPicPr>
                    <p:blipFill>
                      <a:blip r:embed="rId4"/>
                      <a:srcRect/>
                      <a:stretch>
                        <a:fillRect/>
                      </a:stretch>
                    </p:blipFill>
                    <p:spPr bwMode="auto">
                      <a:xfrm>
                        <a:off x="614363" y="0"/>
                        <a:ext cx="7885112"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79" name="Object 3"/>
          <p:cNvGraphicFramePr>
            <a:graphicFrameLocks noChangeAspect="1"/>
          </p:cNvGraphicFramePr>
          <p:nvPr>
            <p:extLst>
              <p:ext uri="{D42A27DB-BD31-4B8C-83A1-F6EECF244321}">
                <p14:modId xmlns:p14="http://schemas.microsoft.com/office/powerpoint/2010/main" val="2542099642"/>
              </p:ext>
            </p:extLst>
          </p:nvPr>
        </p:nvGraphicFramePr>
        <p:xfrm>
          <a:off x="325438" y="3281363"/>
          <a:ext cx="6815137" cy="877887"/>
        </p:xfrm>
        <a:graphic>
          <a:graphicData uri="http://schemas.openxmlformats.org/presentationml/2006/ole">
            <mc:AlternateContent xmlns:mc="http://schemas.openxmlformats.org/markup-compatibility/2006">
              <mc:Choice xmlns:v="urn:schemas-microsoft-com:vml" Requires="v">
                <p:oleObj spid="_x0000_s14451" name="Document" r:id="rId5" imgW="3096920" imgH="396537" progId="Word.Document.8">
                  <p:embed/>
                </p:oleObj>
              </mc:Choice>
              <mc:Fallback>
                <p:oleObj name="Document" r:id="rId5" imgW="3096920" imgH="396537" progId="Word.Document.8">
                  <p:embed/>
                  <p:pic>
                    <p:nvPicPr>
                      <p:cNvPr id="0" name="Object 3"/>
                      <p:cNvPicPr>
                        <a:picLocks noChangeAspect="1" noChangeArrowheads="1"/>
                      </p:cNvPicPr>
                      <p:nvPr/>
                    </p:nvPicPr>
                    <p:blipFill>
                      <a:blip r:embed="rId6"/>
                      <a:srcRect/>
                      <a:stretch>
                        <a:fillRect/>
                      </a:stretch>
                    </p:blipFill>
                    <p:spPr bwMode="auto">
                      <a:xfrm>
                        <a:off x="325438" y="3281363"/>
                        <a:ext cx="6815137"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0" name="Object 4"/>
          <p:cNvGraphicFramePr>
            <a:graphicFrameLocks noGrp="1" noChangeAspect="1"/>
          </p:cNvGraphicFramePr>
          <p:nvPr>
            <p:ph sz="half" idx="1"/>
            <p:extLst>
              <p:ext uri="{D42A27DB-BD31-4B8C-83A1-F6EECF244321}">
                <p14:modId xmlns:p14="http://schemas.microsoft.com/office/powerpoint/2010/main" val="43945184"/>
              </p:ext>
            </p:extLst>
          </p:nvPr>
        </p:nvGraphicFramePr>
        <p:xfrm>
          <a:off x="840925" y="3943658"/>
          <a:ext cx="7511429" cy="1802074"/>
        </p:xfrm>
        <a:graphic>
          <a:graphicData uri="http://schemas.openxmlformats.org/presentationml/2006/ole">
            <mc:AlternateContent xmlns:mc="http://schemas.openxmlformats.org/markup-compatibility/2006">
              <mc:Choice xmlns:v="urn:schemas-microsoft-com:vml" Requires="v">
                <p:oleObj spid="_x0000_s14452" name="Document" r:id="rId7" imgW="4208863" imgH="1009408" progId="Word.Document.8">
                  <p:embed/>
                </p:oleObj>
              </mc:Choice>
              <mc:Fallback>
                <p:oleObj name="Document" r:id="rId7" imgW="4208863" imgH="1009408" progId="Word.Document.8">
                  <p:embed/>
                  <p:pic>
                    <p:nvPicPr>
                      <p:cNvPr id="0" name="Object 4"/>
                      <p:cNvPicPr>
                        <a:picLocks noChangeAspect="1" noChangeArrowheads="1"/>
                      </p:cNvPicPr>
                      <p:nvPr/>
                    </p:nvPicPr>
                    <p:blipFill>
                      <a:blip r:embed="rId8"/>
                      <a:srcRect/>
                      <a:stretch>
                        <a:fillRect/>
                      </a:stretch>
                    </p:blipFill>
                    <p:spPr bwMode="auto">
                      <a:xfrm>
                        <a:off x="840925" y="3943658"/>
                        <a:ext cx="7511429" cy="1802074"/>
                      </a:xfrm>
                      <a:prstGeom prst="rect">
                        <a:avLst/>
                      </a:prstGeom>
                      <a:noFill/>
                      <a:ln>
                        <a:noFill/>
                      </a:ln>
                      <a:effectLst/>
                    </p:spPr>
                  </p:pic>
                </p:oleObj>
              </mc:Fallback>
            </mc:AlternateContent>
          </a:graphicData>
        </a:graphic>
      </p:graphicFrame>
      <p:graphicFrame>
        <p:nvGraphicFramePr>
          <p:cNvPr id="229382" name="Object 6"/>
          <p:cNvGraphicFramePr>
            <a:graphicFrameLocks noGrp="1" noChangeAspect="1"/>
          </p:cNvGraphicFramePr>
          <p:nvPr>
            <p:ph sz="half" idx="2"/>
          </p:nvPr>
        </p:nvGraphicFramePr>
        <p:xfrm>
          <a:off x="827088" y="5516563"/>
          <a:ext cx="6119812" cy="412750"/>
        </p:xfrm>
        <a:graphic>
          <a:graphicData uri="http://schemas.openxmlformats.org/presentationml/2006/ole">
            <mc:AlternateContent xmlns:mc="http://schemas.openxmlformats.org/markup-compatibility/2006">
              <mc:Choice xmlns:v="urn:schemas-microsoft-com:vml" Requires="v">
                <p:oleObj spid="_x0000_s14453" name="文档" r:id="rId9" imgW="3018208" imgH="203033" progId="Word.Document.8">
                  <p:embed/>
                </p:oleObj>
              </mc:Choice>
              <mc:Fallback>
                <p:oleObj name="文档" r:id="rId9" imgW="3018208" imgH="203033" progId="Word.Document.8">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516563"/>
                        <a:ext cx="6119812"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wipe(left)">
                                      <p:cBhvr>
                                        <p:cTn id="7" dur="500"/>
                                        <p:tgtEl>
                                          <p:spTgt spid="2293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9380"/>
                                        </p:tgtEl>
                                        <p:attrNameLst>
                                          <p:attrName>style.visibility</p:attrName>
                                        </p:attrNameLst>
                                      </p:cBhvr>
                                      <p:to>
                                        <p:strVal val="visible"/>
                                      </p:to>
                                    </p:set>
                                    <p:animEffect transition="in" filter="wipe(left)">
                                      <p:cBhvr>
                                        <p:cTn id="12" dur="500"/>
                                        <p:tgtEl>
                                          <p:spTgt spid="2293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9382"/>
                                        </p:tgtEl>
                                        <p:attrNameLst>
                                          <p:attrName>style.visibility</p:attrName>
                                        </p:attrNameLst>
                                      </p:cBhvr>
                                      <p:to>
                                        <p:strVal val="visible"/>
                                      </p:to>
                                    </p:set>
                                    <p:animEffect transition="in" filter="wipe(left)">
                                      <p:cBhvr>
                                        <p:cTn id="17" dur="5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extLst>
              <p:ext uri="{D42A27DB-BD31-4B8C-83A1-F6EECF244321}">
                <p14:modId xmlns:p14="http://schemas.microsoft.com/office/powerpoint/2010/main" val="1768030598"/>
              </p:ext>
            </p:extLst>
          </p:nvPr>
        </p:nvGraphicFramePr>
        <p:xfrm>
          <a:off x="539552" y="138749"/>
          <a:ext cx="4976812" cy="1063625"/>
        </p:xfrm>
        <a:graphic>
          <a:graphicData uri="http://schemas.openxmlformats.org/presentationml/2006/ole">
            <mc:AlternateContent xmlns:mc="http://schemas.openxmlformats.org/markup-compatibility/2006">
              <mc:Choice xmlns:v="urn:schemas-microsoft-com:vml" Requires="v">
                <p:oleObj spid="_x0000_s15502" name="Document" r:id="rId3" imgW="2364654" imgH="508050" progId="Word.Document.8">
                  <p:embed/>
                </p:oleObj>
              </mc:Choice>
              <mc:Fallback>
                <p:oleObj name="Document" r:id="rId3" imgW="2364654" imgH="508050" progId="Word.Document.8">
                  <p:embed/>
                  <p:pic>
                    <p:nvPicPr>
                      <p:cNvPr id="0" name="Object 2"/>
                      <p:cNvPicPr>
                        <a:picLocks noChangeAspect="1" noChangeArrowheads="1"/>
                      </p:cNvPicPr>
                      <p:nvPr/>
                    </p:nvPicPr>
                    <p:blipFill>
                      <a:blip r:embed="rId4"/>
                      <a:srcRect/>
                      <a:stretch>
                        <a:fillRect/>
                      </a:stretch>
                    </p:blipFill>
                    <p:spPr bwMode="auto">
                      <a:xfrm>
                        <a:off x="539552" y="138749"/>
                        <a:ext cx="4976812"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5" name="Object 5"/>
          <p:cNvGraphicFramePr>
            <a:graphicFrameLocks noGrp="1" noChangeAspect="1"/>
          </p:cNvGraphicFramePr>
          <p:nvPr>
            <p:ph sz="quarter" idx="1"/>
            <p:extLst>
              <p:ext uri="{D42A27DB-BD31-4B8C-83A1-F6EECF244321}">
                <p14:modId xmlns:p14="http://schemas.microsoft.com/office/powerpoint/2010/main" val="998730941"/>
              </p:ext>
            </p:extLst>
          </p:nvPr>
        </p:nvGraphicFramePr>
        <p:xfrm>
          <a:off x="684213" y="1196752"/>
          <a:ext cx="7837487" cy="1139825"/>
        </p:xfrm>
        <a:graphic>
          <a:graphicData uri="http://schemas.openxmlformats.org/presentationml/2006/ole">
            <mc:AlternateContent xmlns:mc="http://schemas.openxmlformats.org/markup-compatibility/2006">
              <mc:Choice xmlns:v="urn:schemas-microsoft-com:vml" Requires="v">
                <p:oleObj spid="_x0000_s15503" name="Document" r:id="rId5" imgW="3624471" imgH="527230" progId="Word.Document.8">
                  <p:embed/>
                </p:oleObj>
              </mc:Choice>
              <mc:Fallback>
                <p:oleObj name="Document" r:id="rId5" imgW="3624471" imgH="527230" progId="Word.Document.8">
                  <p:embed/>
                  <p:pic>
                    <p:nvPicPr>
                      <p:cNvPr id="0" name="Object 5"/>
                      <p:cNvPicPr>
                        <a:picLocks noChangeAspect="1" noChangeArrowheads="1"/>
                      </p:cNvPicPr>
                      <p:nvPr/>
                    </p:nvPicPr>
                    <p:blipFill>
                      <a:blip r:embed="rId6"/>
                      <a:srcRect/>
                      <a:stretch>
                        <a:fillRect/>
                      </a:stretch>
                    </p:blipFill>
                    <p:spPr bwMode="auto">
                      <a:xfrm>
                        <a:off x="684213" y="1196752"/>
                        <a:ext cx="7837487"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08" name="Object 8"/>
          <p:cNvGraphicFramePr>
            <a:graphicFrameLocks noGrp="1" noChangeAspect="1"/>
          </p:cNvGraphicFramePr>
          <p:nvPr>
            <p:ph sz="quarter" idx="2"/>
          </p:nvPr>
        </p:nvGraphicFramePr>
        <p:xfrm>
          <a:off x="684213" y="2060575"/>
          <a:ext cx="6408737" cy="1489075"/>
        </p:xfrm>
        <a:graphic>
          <a:graphicData uri="http://schemas.openxmlformats.org/presentationml/2006/ole">
            <mc:AlternateContent xmlns:mc="http://schemas.openxmlformats.org/markup-compatibility/2006">
              <mc:Choice xmlns:v="urn:schemas-microsoft-com:vml" Requires="v">
                <p:oleObj spid="_x0000_s15504" name="文档" r:id="rId7" imgW="2972499" imgH="689879" progId="Word.Document.8">
                  <p:embed/>
                </p:oleObj>
              </mc:Choice>
              <mc:Fallback>
                <p:oleObj name="文档" r:id="rId7" imgW="2972499" imgH="689879" progId="Word.Document.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060575"/>
                        <a:ext cx="6408737"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11" name="Object 11"/>
          <p:cNvGraphicFramePr>
            <a:graphicFrameLocks noGrp="1" noChangeAspect="1"/>
          </p:cNvGraphicFramePr>
          <p:nvPr>
            <p:ph sz="quarter" idx="3"/>
          </p:nvPr>
        </p:nvGraphicFramePr>
        <p:xfrm>
          <a:off x="395288" y="3284538"/>
          <a:ext cx="6119812" cy="1296987"/>
        </p:xfrm>
        <a:graphic>
          <a:graphicData uri="http://schemas.openxmlformats.org/presentationml/2006/ole">
            <mc:AlternateContent xmlns:mc="http://schemas.openxmlformats.org/markup-compatibility/2006">
              <mc:Choice xmlns:v="urn:schemas-microsoft-com:vml" Requires="v">
                <p:oleObj spid="_x0000_s15505" name="文档" r:id="rId9" imgW="2899077" imgH="614508" progId="Word.Document.8">
                  <p:embed/>
                </p:oleObj>
              </mc:Choice>
              <mc:Fallback>
                <p:oleObj name="文档" r:id="rId9" imgW="2899077" imgH="614508" progId="Word.Document.8">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284538"/>
                        <a:ext cx="6119812"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15" name="Object 15"/>
          <p:cNvGraphicFramePr>
            <a:graphicFrameLocks noChangeAspect="1"/>
          </p:cNvGraphicFramePr>
          <p:nvPr/>
        </p:nvGraphicFramePr>
        <p:xfrm>
          <a:off x="684213" y="4437063"/>
          <a:ext cx="6911975" cy="1768475"/>
        </p:xfrm>
        <a:graphic>
          <a:graphicData uri="http://schemas.openxmlformats.org/presentationml/2006/ole">
            <mc:AlternateContent xmlns:mc="http://schemas.openxmlformats.org/markup-compatibility/2006">
              <mc:Choice xmlns:v="urn:schemas-microsoft-com:vml" Requires="v">
                <p:oleObj spid="_x0000_s15506" name="文档" r:id="rId11" imgW="2899077" imgH="740006" progId="Word.Document.8">
                  <p:embed/>
                </p:oleObj>
              </mc:Choice>
              <mc:Fallback>
                <p:oleObj name="文档" r:id="rId11" imgW="2899077" imgH="740006" progId="Word.Document.8">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437063"/>
                        <a:ext cx="6911975"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0405"/>
                                        </p:tgtEl>
                                        <p:attrNameLst>
                                          <p:attrName>style.visibility</p:attrName>
                                        </p:attrNameLst>
                                      </p:cBhvr>
                                      <p:to>
                                        <p:strVal val="visible"/>
                                      </p:to>
                                    </p:set>
                                    <p:animEffect transition="in" filter="wipe(left)">
                                      <p:cBhvr>
                                        <p:cTn id="7" dur="500"/>
                                        <p:tgtEl>
                                          <p:spTgt spid="2304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8"/>
                                        </p:tgtEl>
                                        <p:attrNameLst>
                                          <p:attrName>style.visibility</p:attrName>
                                        </p:attrNameLst>
                                      </p:cBhvr>
                                      <p:to>
                                        <p:strVal val="visible"/>
                                      </p:to>
                                    </p:set>
                                    <p:animEffect transition="in" filter="wipe(left)">
                                      <p:cBhvr>
                                        <p:cTn id="12" dur="500"/>
                                        <p:tgtEl>
                                          <p:spTgt spid="2304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0411"/>
                                        </p:tgtEl>
                                        <p:attrNameLst>
                                          <p:attrName>style.visibility</p:attrName>
                                        </p:attrNameLst>
                                      </p:cBhvr>
                                      <p:to>
                                        <p:strVal val="visible"/>
                                      </p:to>
                                    </p:set>
                                    <p:animEffect transition="in" filter="wipe(left)">
                                      <p:cBhvr>
                                        <p:cTn id="17" dur="500"/>
                                        <p:tgtEl>
                                          <p:spTgt spid="2304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0415"/>
                                        </p:tgtEl>
                                        <p:attrNameLst>
                                          <p:attrName>style.visibility</p:attrName>
                                        </p:attrNameLst>
                                      </p:cBhvr>
                                      <p:to>
                                        <p:strVal val="visible"/>
                                      </p:to>
                                    </p:set>
                                    <p:animEffect transition="in" filter="wipe(left)">
                                      <p:cBhvr>
                                        <p:cTn id="22" dur="500"/>
                                        <p:tgtEl>
                                          <p:spTgt spid="230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9" name="Text Box 3"/>
          <p:cNvSpPr txBox="1">
            <a:spLocks noChangeArrowheads="1"/>
          </p:cNvSpPr>
          <p:nvPr/>
        </p:nvSpPr>
        <p:spPr bwMode="auto">
          <a:xfrm>
            <a:off x="284407" y="200025"/>
            <a:ext cx="7345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t>3</a:t>
            </a:r>
            <a:r>
              <a:rPr lang="zh-CN" altLang="en-US" sz="2800" dirty="0"/>
              <a:t>）局部极限定理在二项分布计算中的应用 </a:t>
            </a:r>
          </a:p>
        </p:txBody>
      </p:sp>
      <p:graphicFrame>
        <p:nvGraphicFramePr>
          <p:cNvPr id="227333" name="Object 5"/>
          <p:cNvGraphicFramePr>
            <a:graphicFrameLocks noChangeAspect="1"/>
          </p:cNvGraphicFramePr>
          <p:nvPr>
            <p:extLst>
              <p:ext uri="{D42A27DB-BD31-4B8C-83A1-F6EECF244321}">
                <p14:modId xmlns:p14="http://schemas.microsoft.com/office/powerpoint/2010/main" val="324481484"/>
              </p:ext>
            </p:extLst>
          </p:nvPr>
        </p:nvGraphicFramePr>
        <p:xfrm>
          <a:off x="255588" y="854075"/>
          <a:ext cx="6400800" cy="3073400"/>
        </p:xfrm>
        <a:graphic>
          <a:graphicData uri="http://schemas.openxmlformats.org/presentationml/2006/ole">
            <mc:AlternateContent xmlns:mc="http://schemas.openxmlformats.org/markup-compatibility/2006">
              <mc:Choice xmlns:v="urn:schemas-microsoft-com:vml" Requires="v">
                <p:oleObj spid="_x0000_s16472" name="Document" r:id="rId3" imgW="2677277" imgH="1288635" progId="Word.Document.8">
                  <p:embed/>
                </p:oleObj>
              </mc:Choice>
              <mc:Fallback>
                <p:oleObj name="Document" r:id="rId3" imgW="2677277" imgH="1288635" progId="Word.Document.8">
                  <p:embed/>
                  <p:pic>
                    <p:nvPicPr>
                      <p:cNvPr id="0" name="Object 5"/>
                      <p:cNvPicPr>
                        <a:picLocks noChangeAspect="1" noChangeArrowheads="1"/>
                      </p:cNvPicPr>
                      <p:nvPr/>
                    </p:nvPicPr>
                    <p:blipFill>
                      <a:blip r:embed="rId4"/>
                      <a:srcRect/>
                      <a:stretch>
                        <a:fillRect/>
                      </a:stretch>
                    </p:blipFill>
                    <p:spPr bwMode="auto">
                      <a:xfrm>
                        <a:off x="255588" y="854075"/>
                        <a:ext cx="6400800"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4" name="Object 6"/>
          <p:cNvGraphicFramePr>
            <a:graphicFrameLocks noChangeAspect="1"/>
          </p:cNvGraphicFramePr>
          <p:nvPr>
            <p:extLst>
              <p:ext uri="{D42A27DB-BD31-4B8C-83A1-F6EECF244321}">
                <p14:modId xmlns:p14="http://schemas.microsoft.com/office/powerpoint/2010/main" val="2458785029"/>
              </p:ext>
            </p:extLst>
          </p:nvPr>
        </p:nvGraphicFramePr>
        <p:xfrm>
          <a:off x="611560" y="3593306"/>
          <a:ext cx="3165475" cy="481013"/>
        </p:xfrm>
        <a:graphic>
          <a:graphicData uri="http://schemas.openxmlformats.org/presentationml/2006/ole">
            <mc:AlternateContent xmlns:mc="http://schemas.openxmlformats.org/markup-compatibility/2006">
              <mc:Choice xmlns:v="urn:schemas-microsoft-com:vml" Requires="v">
                <p:oleObj spid="_x0000_s16473" name="文档" r:id="rId5" imgW="1384215" imgH="203033" progId="Word.Document.8">
                  <p:embed/>
                </p:oleObj>
              </mc:Choice>
              <mc:Fallback>
                <p:oleObj name="文档" r:id="rId5" imgW="1384215" imgH="203033"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593306"/>
                        <a:ext cx="316547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5" name="Object 7"/>
          <p:cNvGraphicFramePr>
            <a:graphicFrameLocks noChangeAspect="1"/>
          </p:cNvGraphicFramePr>
          <p:nvPr>
            <p:extLst>
              <p:ext uri="{D42A27DB-BD31-4B8C-83A1-F6EECF244321}">
                <p14:modId xmlns:p14="http://schemas.microsoft.com/office/powerpoint/2010/main" val="2771549014"/>
              </p:ext>
            </p:extLst>
          </p:nvPr>
        </p:nvGraphicFramePr>
        <p:xfrm>
          <a:off x="755576" y="4074319"/>
          <a:ext cx="7138988" cy="1416050"/>
        </p:xfrm>
        <a:graphic>
          <a:graphicData uri="http://schemas.openxmlformats.org/presentationml/2006/ole">
            <mc:AlternateContent xmlns:mc="http://schemas.openxmlformats.org/markup-compatibility/2006">
              <mc:Choice xmlns:v="urn:schemas-microsoft-com:vml" Requires="v">
                <p:oleObj spid="_x0000_s16474" name="文档" r:id="rId7" imgW="3127980" imgH="623884" progId="Word.Document.8">
                  <p:embed/>
                </p:oleObj>
              </mc:Choice>
              <mc:Fallback>
                <p:oleObj name="文档" r:id="rId7" imgW="3127980" imgH="623884" progId="Word.Document.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4074319"/>
                        <a:ext cx="7138988" cy="141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6" name="Text Box 8"/>
          <p:cNvSpPr txBox="1">
            <a:spLocks noChangeArrowheads="1"/>
          </p:cNvSpPr>
          <p:nvPr/>
        </p:nvSpPr>
        <p:spPr bwMode="auto">
          <a:xfrm>
            <a:off x="4787900" y="5734050"/>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精确值为</a:t>
            </a:r>
            <a:r>
              <a:rPr lang="en-US" altLang="zh-CN"/>
              <a:t>0.17635.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blinds(horizontal)">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blinds(horizontal)">
                                      <p:cBhvr>
                                        <p:cTn id="12" dur="500"/>
                                        <p:tgtEl>
                                          <p:spTgt spid="2273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7335"/>
                                        </p:tgtEl>
                                        <p:attrNameLst>
                                          <p:attrName>style.visibility</p:attrName>
                                        </p:attrNameLst>
                                      </p:cBhvr>
                                      <p:to>
                                        <p:strVal val="visible"/>
                                      </p:to>
                                    </p:set>
                                    <p:animEffect transition="in" filter="blinds(horizontal)">
                                      <p:cBhvr>
                                        <p:cTn id="17" dur="500"/>
                                        <p:tgtEl>
                                          <p:spTgt spid="2273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7336"/>
                                        </p:tgtEl>
                                        <p:attrNameLst>
                                          <p:attrName>style.visibility</p:attrName>
                                        </p:attrNameLst>
                                      </p:cBhvr>
                                      <p:to>
                                        <p:strVal val="visible"/>
                                      </p:to>
                                    </p:set>
                                    <p:animEffect transition="in" filter="blinds(horizontal)">
                                      <p:cBhvr>
                                        <p:cTn id="22" dur="500"/>
                                        <p:tgtEl>
                                          <p:spTgt spid="22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Text Box 2"/>
          <p:cNvSpPr txBox="1">
            <a:spLocks noChangeArrowheads="1"/>
          </p:cNvSpPr>
          <p:nvPr/>
        </p:nvSpPr>
        <p:spPr bwMode="auto">
          <a:xfrm>
            <a:off x="468313" y="188913"/>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t>4</a:t>
            </a:r>
            <a:r>
              <a:rPr lang="zh-CN" altLang="en-US" sz="2800"/>
              <a:t>）</a:t>
            </a:r>
            <a:r>
              <a:rPr lang="zh-CN" altLang="en-US"/>
              <a:t> </a:t>
            </a:r>
            <a:r>
              <a:rPr lang="zh-CN" altLang="en-US" sz="2800"/>
              <a:t>积分极限定理在二项分布计算中的应用</a:t>
            </a:r>
          </a:p>
        </p:txBody>
      </p:sp>
      <p:graphicFrame>
        <p:nvGraphicFramePr>
          <p:cNvPr id="228355" name="Object 3"/>
          <p:cNvGraphicFramePr>
            <a:graphicFrameLocks noChangeAspect="1"/>
          </p:cNvGraphicFramePr>
          <p:nvPr/>
        </p:nvGraphicFramePr>
        <p:xfrm>
          <a:off x="827088" y="692150"/>
          <a:ext cx="6951662" cy="1277938"/>
        </p:xfrm>
        <a:graphic>
          <a:graphicData uri="http://schemas.openxmlformats.org/presentationml/2006/ole">
            <mc:AlternateContent xmlns:mc="http://schemas.openxmlformats.org/markup-compatibility/2006">
              <mc:Choice xmlns:v="urn:schemas-microsoft-com:vml" Requires="v">
                <p:oleObj spid="_x0000_s17468" name="文档" r:id="rId3" imgW="2695008" imgH="531203" progId="Word.Document.8">
                  <p:embed/>
                </p:oleObj>
              </mc:Choice>
              <mc:Fallback>
                <p:oleObj name="文档" r:id="rId3" imgW="2695008" imgH="53120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92150"/>
                        <a:ext cx="6951662"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7" name="Object 5"/>
          <p:cNvGraphicFramePr>
            <a:graphicFrameLocks noChangeAspect="1"/>
          </p:cNvGraphicFramePr>
          <p:nvPr>
            <p:extLst>
              <p:ext uri="{D42A27DB-BD31-4B8C-83A1-F6EECF244321}">
                <p14:modId xmlns:p14="http://schemas.microsoft.com/office/powerpoint/2010/main" val="1803007008"/>
              </p:ext>
            </p:extLst>
          </p:nvPr>
        </p:nvGraphicFramePr>
        <p:xfrm>
          <a:off x="323528" y="1935933"/>
          <a:ext cx="8318500" cy="4827588"/>
        </p:xfrm>
        <a:graphic>
          <a:graphicData uri="http://schemas.openxmlformats.org/presentationml/2006/ole">
            <mc:AlternateContent xmlns:mc="http://schemas.openxmlformats.org/markup-compatibility/2006">
              <mc:Choice xmlns:v="urn:schemas-microsoft-com:vml" Requires="v">
                <p:oleObj spid="_x0000_s17469" name="Document" r:id="rId5" imgW="3675095" imgH="2136128" progId="Word.Document.8">
                  <p:embed/>
                </p:oleObj>
              </mc:Choice>
              <mc:Fallback>
                <p:oleObj name="Document" r:id="rId5" imgW="3675095" imgH="2136128" progId="Word.Document.8">
                  <p:embed/>
                  <p:pic>
                    <p:nvPicPr>
                      <p:cNvPr id="0" name="Object 5"/>
                      <p:cNvPicPr>
                        <a:picLocks noChangeAspect="1" noChangeArrowheads="1"/>
                      </p:cNvPicPr>
                      <p:nvPr/>
                    </p:nvPicPr>
                    <p:blipFill>
                      <a:blip r:embed="rId6"/>
                      <a:srcRect/>
                      <a:stretch>
                        <a:fillRect/>
                      </a:stretch>
                    </p:blipFill>
                    <p:spPr bwMode="auto">
                      <a:xfrm>
                        <a:off x="323528" y="1935933"/>
                        <a:ext cx="8318500" cy="482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blinds(horizontal)">
                                      <p:cBhvr>
                                        <p:cTn id="7" dur="500"/>
                                        <p:tgtEl>
                                          <p:spTgt spid="228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7"/>
                                        </p:tgtEl>
                                        <p:attrNameLst>
                                          <p:attrName>style.visibility</p:attrName>
                                        </p:attrNameLst>
                                      </p:cBhvr>
                                      <p:to>
                                        <p:strVal val="visible"/>
                                      </p:to>
                                    </p:set>
                                    <p:animEffect transition="in" filter="blinds(horizontal)">
                                      <p:cBhvr>
                                        <p:cTn id="12" dur="500"/>
                                        <p:tgtEl>
                                          <p:spTgt spid="228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p:cNvGraphicFramePr>
          <p:nvPr>
            <p:extLst/>
          </p:nvPr>
        </p:nvGraphicFramePr>
        <p:xfrm>
          <a:off x="1123950" y="1274763"/>
          <a:ext cx="7764463" cy="3716337"/>
        </p:xfrm>
        <a:graphic>
          <a:graphicData uri="http://schemas.openxmlformats.org/presentationml/2006/ole">
            <mc:AlternateContent xmlns:mc="http://schemas.openxmlformats.org/markup-compatibility/2006">
              <mc:Choice xmlns:v="urn:schemas-microsoft-com:vml" Requires="v">
                <p:oleObj spid="_x0000_s72709" name="Document" r:id="rId3" imgW="4791034" imgH="2295367" progId="Word.Document.8">
                  <p:embed/>
                </p:oleObj>
              </mc:Choice>
              <mc:Fallback>
                <p:oleObj name="Document" r:id="rId3" imgW="4791034" imgH="2295367" progId="Word.Document.8">
                  <p:embed/>
                  <p:pic>
                    <p:nvPicPr>
                      <p:cNvPr id="0" name=""/>
                      <p:cNvPicPr>
                        <a:picLocks noChangeArrowheads="1"/>
                      </p:cNvPicPr>
                      <p:nvPr/>
                    </p:nvPicPr>
                    <p:blipFill>
                      <a:blip r:embed="rId4"/>
                      <a:srcRect/>
                      <a:stretch>
                        <a:fillRect/>
                      </a:stretch>
                    </p:blipFill>
                    <p:spPr bwMode="auto">
                      <a:xfrm>
                        <a:off x="1123950" y="1274763"/>
                        <a:ext cx="7764463" cy="371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758889"/>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4"/>
          <p:cNvGraphicFramePr>
            <a:graphicFrameLocks noChangeAspect="1"/>
          </p:cNvGraphicFramePr>
          <p:nvPr/>
        </p:nvGraphicFramePr>
        <p:xfrm>
          <a:off x="1255713" y="328613"/>
          <a:ext cx="7607300" cy="1268412"/>
        </p:xfrm>
        <a:graphic>
          <a:graphicData uri="http://schemas.openxmlformats.org/presentationml/2006/ole">
            <mc:AlternateContent xmlns:mc="http://schemas.openxmlformats.org/markup-compatibility/2006">
              <mc:Choice xmlns:v="urn:schemas-microsoft-com:vml" Requires="v">
                <p:oleObj spid="_x0000_s73745" name="文档" r:id="rId3" imgW="6912350" imgH="1155281" progId="Word.Document.8">
                  <p:embed/>
                </p:oleObj>
              </mc:Choice>
              <mc:Fallback>
                <p:oleObj name="文档" r:id="rId3" imgW="6912350" imgH="115528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328613"/>
                        <a:ext cx="7607300" cy="126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5"/>
          <p:cNvGraphicFramePr>
            <a:graphicFrameLocks noChangeAspect="1"/>
          </p:cNvGraphicFramePr>
          <p:nvPr/>
        </p:nvGraphicFramePr>
        <p:xfrm>
          <a:off x="827088" y="1341438"/>
          <a:ext cx="6075362" cy="1296987"/>
        </p:xfrm>
        <a:graphic>
          <a:graphicData uri="http://schemas.openxmlformats.org/presentationml/2006/ole">
            <mc:AlternateContent xmlns:mc="http://schemas.openxmlformats.org/markup-compatibility/2006">
              <mc:Choice xmlns:v="urn:schemas-microsoft-com:vml" Requires="v">
                <p:oleObj spid="_x0000_s73746" name="文档" r:id="rId5" imgW="6074664" imgH="1296924" progId="Word.Document.8">
                  <p:embed/>
                </p:oleObj>
              </mc:Choice>
              <mc:Fallback>
                <p:oleObj name="文档" r:id="rId5" imgW="6074664" imgH="1296924"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341438"/>
                        <a:ext cx="6075362"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7"/>
          <p:cNvGraphicFramePr>
            <a:graphicFrameLocks noChangeAspect="1"/>
          </p:cNvGraphicFramePr>
          <p:nvPr>
            <p:extLst/>
          </p:nvPr>
        </p:nvGraphicFramePr>
        <p:xfrm>
          <a:off x="614363" y="2033588"/>
          <a:ext cx="7556500" cy="958850"/>
        </p:xfrm>
        <a:graphic>
          <a:graphicData uri="http://schemas.openxmlformats.org/presentationml/2006/ole">
            <mc:AlternateContent xmlns:mc="http://schemas.openxmlformats.org/markup-compatibility/2006">
              <mc:Choice xmlns:v="urn:schemas-microsoft-com:vml" Requires="v">
                <p:oleObj spid="_x0000_s73747" name="Equation" r:id="rId7" imgW="3593880" imgH="457200" progId="Equation.DSMT4">
                  <p:embed/>
                </p:oleObj>
              </mc:Choice>
              <mc:Fallback>
                <p:oleObj name="Equation" r:id="rId7" imgW="3593880" imgH="457200" progId="Equation.DSMT4">
                  <p:embed/>
                  <p:pic>
                    <p:nvPicPr>
                      <p:cNvPr id="0" name=""/>
                      <p:cNvPicPr>
                        <a:picLocks noChangeAspect="1" noChangeArrowheads="1"/>
                      </p:cNvPicPr>
                      <p:nvPr/>
                    </p:nvPicPr>
                    <p:blipFill>
                      <a:blip r:embed="rId8"/>
                      <a:srcRect/>
                      <a:stretch>
                        <a:fillRect/>
                      </a:stretch>
                    </p:blipFill>
                    <p:spPr bwMode="auto">
                      <a:xfrm>
                        <a:off x="614363" y="2033588"/>
                        <a:ext cx="75565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0" name="Object 8"/>
          <p:cNvGraphicFramePr>
            <a:graphicFrameLocks noChangeAspect="1"/>
          </p:cNvGraphicFramePr>
          <p:nvPr>
            <p:extLst/>
          </p:nvPr>
        </p:nvGraphicFramePr>
        <p:xfrm>
          <a:off x="827088" y="3357563"/>
          <a:ext cx="7921625" cy="1338262"/>
        </p:xfrm>
        <a:graphic>
          <a:graphicData uri="http://schemas.openxmlformats.org/presentationml/2006/ole">
            <mc:AlternateContent xmlns:mc="http://schemas.openxmlformats.org/markup-compatibility/2006">
              <mc:Choice xmlns:v="urn:schemas-microsoft-com:vml" Requires="v">
                <p:oleObj spid="_x0000_s73748" name="Equation" r:id="rId9" imgW="7525394" imgH="1273006" progId="Equation.DSMT4">
                  <p:embed/>
                </p:oleObj>
              </mc:Choice>
              <mc:Fallback>
                <p:oleObj name="Equation" r:id="rId9" imgW="7525394" imgH="127300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357563"/>
                        <a:ext cx="7921625"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1" name="Object 9"/>
          <p:cNvGraphicFramePr>
            <a:graphicFrameLocks noChangeAspect="1"/>
          </p:cNvGraphicFramePr>
          <p:nvPr/>
        </p:nvGraphicFramePr>
        <p:xfrm>
          <a:off x="611188" y="4724400"/>
          <a:ext cx="4394200" cy="1052513"/>
        </p:xfrm>
        <a:graphic>
          <a:graphicData uri="http://schemas.openxmlformats.org/presentationml/2006/ole">
            <mc:AlternateContent xmlns:mc="http://schemas.openxmlformats.org/markup-compatibility/2006">
              <mc:Choice xmlns:v="urn:schemas-microsoft-com:vml" Requires="v">
                <p:oleObj spid="_x0000_s73749" name="文档" r:id="rId11" imgW="4133660" imgH="988596" progId="Word.Document.8">
                  <p:embed/>
                </p:oleObj>
              </mc:Choice>
              <mc:Fallback>
                <p:oleObj name="文档" r:id="rId11" imgW="4133660" imgH="988596"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4724400"/>
                        <a:ext cx="439420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Text Box 13"/>
          <p:cNvSpPr txBox="1">
            <a:spLocks noChangeArrowheads="1"/>
          </p:cNvSpPr>
          <p:nvPr/>
        </p:nvSpPr>
        <p:spPr bwMode="auto">
          <a:xfrm>
            <a:off x="539750" y="404813"/>
            <a:ext cx="1079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FF0000"/>
                </a:solidFill>
                <a:latin typeface="黑体" pitchFamily="49" charset="-122"/>
                <a:ea typeface="黑体" pitchFamily="49" charset="-122"/>
              </a:rPr>
              <a:t>解</a:t>
            </a:r>
            <a:r>
              <a:rPr lang="en-US" altLang="zh-CN" sz="3200" b="1" dirty="0">
                <a:solidFill>
                  <a:srgbClr val="FF0000"/>
                </a:solidFill>
                <a:latin typeface="黑体" pitchFamily="49" charset="-122"/>
                <a:ea typeface="黑体" pitchFamily="49" charset="-122"/>
              </a:rPr>
              <a:t>:</a:t>
            </a:r>
          </a:p>
        </p:txBody>
      </p:sp>
    </p:spTree>
    <p:extLst>
      <p:ext uri="{BB962C8B-B14F-4D97-AF65-F5344CB8AC3E}">
        <p14:creationId xmlns:p14="http://schemas.microsoft.com/office/powerpoint/2010/main" val="335018235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79"/>
                                        </p:tgtEl>
                                        <p:attrNameLst>
                                          <p:attrName>style.visibility</p:attrName>
                                        </p:attrNameLst>
                                      </p:cBhvr>
                                      <p:to>
                                        <p:strVal val="visible"/>
                                      </p:to>
                                    </p:set>
                                    <p:animEffect transition="in" filter="wipe(left)">
                                      <p:cBhvr>
                                        <p:cTn id="7" dur="500"/>
                                        <p:tgtEl>
                                          <p:spTgt spid="79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transition="in" filter="wipe(left)">
                                      <p:cBhvr>
                                        <p:cTn id="12" dur="500"/>
                                        <p:tgtEl>
                                          <p:spTgt spid="79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transition="in" filter="wipe(left)">
                                      <p:cBhvr>
                                        <p:cTn id="17" dur="500"/>
                                        <p:tgtEl>
                                          <p:spTgt spid="79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608" y="1700808"/>
            <a:ext cx="7085184" cy="1303177"/>
          </a:xfrm>
          <a:prstGeom prst="rect">
            <a:avLst/>
          </a:prstGeom>
          <a:noFill/>
        </p:spPr>
        <p:txBody>
          <a:bodyPr wrap="square" rtlCol="0">
            <a:spAutoFit/>
          </a:bodyPr>
          <a:lstStyle/>
          <a:p>
            <a:pPr>
              <a:lnSpc>
                <a:spcPct val="150000"/>
              </a:lnSpc>
            </a:pPr>
            <a:r>
              <a:rPr lang="zh-CN" altLang="en-US" sz="2800" dirty="0" smtClean="0"/>
              <a:t>中心极限定理就是讨论规范化后的随机变量序列的部分和何时收敛到正态分布</a:t>
            </a:r>
            <a:endParaRPr lang="zh-CN" altLang="en-US" sz="2800" dirty="0"/>
          </a:p>
        </p:txBody>
      </p:sp>
    </p:spTree>
    <p:extLst>
      <p:ext uri="{BB962C8B-B14F-4D97-AF65-F5344CB8AC3E}">
        <p14:creationId xmlns:p14="http://schemas.microsoft.com/office/powerpoint/2010/main" val="2820117404"/>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9" name="Object 3"/>
          <p:cNvGraphicFramePr>
            <a:graphicFrameLocks/>
          </p:cNvGraphicFramePr>
          <p:nvPr/>
        </p:nvGraphicFramePr>
        <p:xfrm>
          <a:off x="785813" y="1285875"/>
          <a:ext cx="7412037" cy="2571750"/>
        </p:xfrm>
        <a:graphic>
          <a:graphicData uri="http://schemas.openxmlformats.org/presentationml/2006/ole">
            <mc:AlternateContent xmlns:mc="http://schemas.openxmlformats.org/markup-compatibility/2006">
              <mc:Choice xmlns:v="urn:schemas-microsoft-com:vml" Requires="v">
                <p:oleObj spid="_x0000_s61480" name="文档" r:id="rId3" imgW="3498417" imgH="1209917" progId="Word.Document.8">
                  <p:embed/>
                </p:oleObj>
              </mc:Choice>
              <mc:Fallback>
                <p:oleObj name="文档" r:id="rId3" imgW="3498417" imgH="1209917"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285875"/>
                        <a:ext cx="7412037"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1"/>
          <p:cNvGraphicFramePr>
            <a:graphicFrameLocks/>
          </p:cNvGraphicFramePr>
          <p:nvPr>
            <p:extLst>
              <p:ext uri="{D42A27DB-BD31-4B8C-83A1-F6EECF244321}">
                <p14:modId xmlns:p14="http://schemas.microsoft.com/office/powerpoint/2010/main" val="4161915062"/>
              </p:ext>
            </p:extLst>
          </p:nvPr>
        </p:nvGraphicFramePr>
        <p:xfrm>
          <a:off x="307181" y="384164"/>
          <a:ext cx="8529638" cy="584200"/>
        </p:xfrm>
        <a:graphic>
          <a:graphicData uri="http://schemas.openxmlformats.org/presentationml/2006/ole">
            <mc:AlternateContent xmlns:mc="http://schemas.openxmlformats.org/markup-compatibility/2006">
              <mc:Choice xmlns:v="urn:schemas-microsoft-com:vml" Requires="v">
                <p:oleObj spid="_x0000_s61481" name="Document" r:id="rId5" imgW="4076531" imgH="285917" progId="Word.Document.8">
                  <p:embed/>
                </p:oleObj>
              </mc:Choice>
              <mc:Fallback>
                <p:oleObj name="Document" r:id="rId5" imgW="4076531" imgH="285917" progId="Word.Document.8">
                  <p:embed/>
                  <p:pic>
                    <p:nvPicPr>
                      <p:cNvPr id="0" name=""/>
                      <p:cNvPicPr>
                        <a:picLocks noChangeArrowheads="1"/>
                      </p:cNvPicPr>
                      <p:nvPr/>
                    </p:nvPicPr>
                    <p:blipFill>
                      <a:blip r:embed="rId6"/>
                      <a:srcRect/>
                      <a:stretch>
                        <a:fillRect/>
                      </a:stretch>
                    </p:blipFill>
                    <p:spPr bwMode="auto">
                      <a:xfrm>
                        <a:off x="307181" y="384164"/>
                        <a:ext cx="85296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474180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3539"/>
                                        </p:tgtEl>
                                        <p:attrNameLst>
                                          <p:attrName>style.visibility</p:attrName>
                                        </p:attrNameLst>
                                      </p:cBhvr>
                                      <p:to>
                                        <p:strVal val="visible"/>
                                      </p:to>
                                    </p:set>
                                    <p:anim calcmode="lin" valueType="num">
                                      <p:cBhvr additive="base">
                                        <p:cTn id="7" dur="500" fill="hold"/>
                                        <p:tgtEl>
                                          <p:spTgt spid="193539"/>
                                        </p:tgtEl>
                                        <p:attrNameLst>
                                          <p:attrName>ppt_x</p:attrName>
                                        </p:attrNameLst>
                                      </p:cBhvr>
                                      <p:tavLst>
                                        <p:tav tm="0">
                                          <p:val>
                                            <p:strVal val="#ppt_x"/>
                                          </p:val>
                                        </p:tav>
                                        <p:tav tm="100000">
                                          <p:val>
                                            <p:strVal val="#ppt_x"/>
                                          </p:val>
                                        </p:tav>
                                      </p:tavLst>
                                    </p:anim>
                                    <p:anim calcmode="lin" valueType="num">
                                      <p:cBhvr additive="base">
                                        <p:cTn id="8" dur="500" fill="hold"/>
                                        <p:tgtEl>
                                          <p:spTgt spid="193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0"/>
          <p:cNvGraphicFramePr>
            <a:graphicFrameLocks/>
          </p:cNvGraphicFramePr>
          <p:nvPr>
            <p:extLst>
              <p:ext uri="{D42A27DB-BD31-4B8C-83A1-F6EECF244321}">
                <p14:modId xmlns:p14="http://schemas.microsoft.com/office/powerpoint/2010/main" val="1382398605"/>
              </p:ext>
            </p:extLst>
          </p:nvPr>
        </p:nvGraphicFramePr>
        <p:xfrm>
          <a:off x="465138" y="554038"/>
          <a:ext cx="7839075" cy="660400"/>
        </p:xfrm>
        <a:graphic>
          <a:graphicData uri="http://schemas.openxmlformats.org/presentationml/2006/ole">
            <mc:AlternateContent xmlns:mc="http://schemas.openxmlformats.org/markup-compatibility/2006">
              <mc:Choice xmlns:v="urn:schemas-microsoft-com:vml" Requires="v">
                <p:oleObj spid="_x0000_s74756" name="Document" r:id="rId3" imgW="3486367" imgH="295284" progId="Word.Document.8">
                  <p:embed/>
                </p:oleObj>
              </mc:Choice>
              <mc:Fallback>
                <p:oleObj name="Document" r:id="rId3" imgW="3486367" imgH="295284" progId="Word.Document.8">
                  <p:embed/>
                  <p:pic>
                    <p:nvPicPr>
                      <p:cNvPr id="0" name=""/>
                      <p:cNvPicPr>
                        <a:picLocks noChangeArrowheads="1"/>
                      </p:cNvPicPr>
                      <p:nvPr/>
                    </p:nvPicPr>
                    <p:blipFill>
                      <a:blip r:embed="rId4"/>
                      <a:srcRect/>
                      <a:stretch>
                        <a:fillRect/>
                      </a:stretch>
                    </p:blipFill>
                    <p:spPr bwMode="auto">
                      <a:xfrm>
                        <a:off x="465138" y="554038"/>
                        <a:ext cx="783907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0"/>
          <p:cNvGraphicFramePr>
            <a:graphicFrameLocks/>
          </p:cNvGraphicFramePr>
          <p:nvPr>
            <p:extLst>
              <p:ext uri="{D42A27DB-BD31-4B8C-83A1-F6EECF244321}">
                <p14:modId xmlns:p14="http://schemas.microsoft.com/office/powerpoint/2010/main" val="1933769041"/>
              </p:ext>
            </p:extLst>
          </p:nvPr>
        </p:nvGraphicFramePr>
        <p:xfrm>
          <a:off x="476446" y="1844824"/>
          <a:ext cx="7840663" cy="2487612"/>
        </p:xfrm>
        <a:graphic>
          <a:graphicData uri="http://schemas.openxmlformats.org/presentationml/2006/ole">
            <mc:AlternateContent xmlns:mc="http://schemas.openxmlformats.org/markup-compatibility/2006">
              <mc:Choice xmlns:v="urn:schemas-microsoft-com:vml" Requires="v">
                <p:oleObj spid="_x0000_s74757" name="Document" r:id="rId5" imgW="3486367" imgH="1104863" progId="Word.Document.8">
                  <p:embed/>
                </p:oleObj>
              </mc:Choice>
              <mc:Fallback>
                <p:oleObj name="Document" r:id="rId5" imgW="3486367" imgH="1104863" progId="Word.Document.8">
                  <p:embed/>
                  <p:pic>
                    <p:nvPicPr>
                      <p:cNvPr id="0" name=""/>
                      <p:cNvPicPr>
                        <a:picLocks noChangeArrowheads="1"/>
                      </p:cNvPicPr>
                      <p:nvPr/>
                    </p:nvPicPr>
                    <p:blipFill>
                      <a:blip r:embed="rId6"/>
                      <a:srcRect/>
                      <a:stretch>
                        <a:fillRect/>
                      </a:stretch>
                    </p:blipFill>
                    <p:spPr bwMode="auto">
                      <a:xfrm>
                        <a:off x="476446" y="1844824"/>
                        <a:ext cx="7840663"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650457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9" name="Object 3"/>
          <p:cNvGraphicFramePr>
            <a:graphicFrameLocks/>
          </p:cNvGraphicFramePr>
          <p:nvPr>
            <p:extLst>
              <p:ext uri="{D42A27DB-BD31-4B8C-83A1-F6EECF244321}">
                <p14:modId xmlns:p14="http://schemas.microsoft.com/office/powerpoint/2010/main" val="2667292094"/>
              </p:ext>
            </p:extLst>
          </p:nvPr>
        </p:nvGraphicFramePr>
        <p:xfrm>
          <a:off x="577188" y="3356992"/>
          <a:ext cx="8259763" cy="1770062"/>
        </p:xfrm>
        <a:graphic>
          <a:graphicData uri="http://schemas.openxmlformats.org/presentationml/2006/ole">
            <mc:AlternateContent xmlns:mc="http://schemas.openxmlformats.org/markup-compatibility/2006">
              <mc:Choice xmlns:v="urn:schemas-microsoft-com:vml" Requires="v">
                <p:oleObj spid="_x0000_s62505" name="Document" r:id="rId3" imgW="3981501" imgH="857306" progId="Word.Document.8">
                  <p:embed/>
                </p:oleObj>
              </mc:Choice>
              <mc:Fallback>
                <p:oleObj name="Document" r:id="rId3" imgW="3981501" imgH="857306" progId="Word.Document.8">
                  <p:embed/>
                  <p:pic>
                    <p:nvPicPr>
                      <p:cNvPr id="0" name=""/>
                      <p:cNvPicPr>
                        <a:picLocks noChangeArrowheads="1"/>
                      </p:cNvPicPr>
                      <p:nvPr/>
                    </p:nvPicPr>
                    <p:blipFill>
                      <a:blip r:embed="rId4"/>
                      <a:srcRect/>
                      <a:stretch>
                        <a:fillRect/>
                      </a:stretch>
                    </p:blipFill>
                    <p:spPr bwMode="auto">
                      <a:xfrm>
                        <a:off x="577188" y="3356992"/>
                        <a:ext cx="8259763"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p:cNvGraphicFramePr>
          <p:nvPr>
            <p:extLst>
              <p:ext uri="{D42A27DB-BD31-4B8C-83A1-F6EECF244321}">
                <p14:modId xmlns:p14="http://schemas.microsoft.com/office/powerpoint/2010/main" val="1163124189"/>
              </p:ext>
            </p:extLst>
          </p:nvPr>
        </p:nvGraphicFramePr>
        <p:xfrm>
          <a:off x="569913" y="434975"/>
          <a:ext cx="2368550" cy="539750"/>
        </p:xfrm>
        <a:graphic>
          <a:graphicData uri="http://schemas.openxmlformats.org/presentationml/2006/ole">
            <mc:AlternateContent xmlns:mc="http://schemas.openxmlformats.org/markup-compatibility/2006">
              <mc:Choice xmlns:v="urn:schemas-microsoft-com:vml" Requires="v">
                <p:oleObj spid="_x0000_s62506" name="Document" r:id="rId5" imgW="1133702" imgH="256924" progId="Word.Document.8">
                  <p:embed/>
                </p:oleObj>
              </mc:Choice>
              <mc:Fallback>
                <p:oleObj name="Document" r:id="rId5" imgW="1133702" imgH="256924" progId="Word.Document.8">
                  <p:embed/>
                  <p:pic>
                    <p:nvPicPr>
                      <p:cNvPr id="0" name=""/>
                      <p:cNvPicPr>
                        <a:picLocks noChangeArrowheads="1"/>
                      </p:cNvPicPr>
                      <p:nvPr/>
                    </p:nvPicPr>
                    <p:blipFill>
                      <a:blip r:embed="rId6"/>
                      <a:srcRect/>
                      <a:stretch>
                        <a:fillRect/>
                      </a:stretch>
                    </p:blipFill>
                    <p:spPr bwMode="auto">
                      <a:xfrm>
                        <a:off x="569913" y="434975"/>
                        <a:ext cx="23685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p:cNvGraphicFramePr>
          <p:nvPr>
            <p:extLst>
              <p:ext uri="{D42A27DB-BD31-4B8C-83A1-F6EECF244321}">
                <p14:modId xmlns:p14="http://schemas.microsoft.com/office/powerpoint/2010/main" val="2536138736"/>
              </p:ext>
            </p:extLst>
          </p:nvPr>
        </p:nvGraphicFramePr>
        <p:xfrm>
          <a:off x="577188" y="1432495"/>
          <a:ext cx="7985125" cy="1682750"/>
        </p:xfrm>
        <a:graphic>
          <a:graphicData uri="http://schemas.openxmlformats.org/presentationml/2006/ole">
            <mc:AlternateContent xmlns:mc="http://schemas.openxmlformats.org/markup-compatibility/2006">
              <mc:Choice xmlns:v="urn:schemas-microsoft-com:vml" Requires="v">
                <p:oleObj spid="_x0000_s62507" name="Document" r:id="rId7" imgW="3810091" imgH="971494" progId="Word.Document.8">
                  <p:embed/>
                </p:oleObj>
              </mc:Choice>
              <mc:Fallback>
                <p:oleObj name="Document" r:id="rId7" imgW="3810091" imgH="971494" progId="Word.Document.8">
                  <p:embed/>
                  <p:pic>
                    <p:nvPicPr>
                      <p:cNvPr id="0" name=""/>
                      <p:cNvPicPr>
                        <a:picLocks noChangeArrowheads="1"/>
                      </p:cNvPicPr>
                      <p:nvPr/>
                    </p:nvPicPr>
                    <p:blipFill>
                      <a:blip r:embed="rId8"/>
                      <a:srcRect/>
                      <a:stretch>
                        <a:fillRect/>
                      </a:stretch>
                    </p:blipFill>
                    <p:spPr bwMode="auto">
                      <a:xfrm>
                        <a:off x="577188" y="1432495"/>
                        <a:ext cx="7985125"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6330712"/>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p:cNvGraphicFramePr>
          <p:nvPr>
            <p:extLst>
              <p:ext uri="{D42A27DB-BD31-4B8C-83A1-F6EECF244321}">
                <p14:modId xmlns:p14="http://schemas.microsoft.com/office/powerpoint/2010/main" val="873762435"/>
              </p:ext>
            </p:extLst>
          </p:nvPr>
        </p:nvGraphicFramePr>
        <p:xfrm>
          <a:off x="688975" y="914400"/>
          <a:ext cx="7075488" cy="3552825"/>
        </p:xfrm>
        <a:graphic>
          <a:graphicData uri="http://schemas.openxmlformats.org/presentationml/2006/ole">
            <mc:AlternateContent xmlns:mc="http://schemas.openxmlformats.org/markup-compatibility/2006">
              <mc:Choice xmlns:v="urn:schemas-microsoft-com:vml" Requires="v">
                <p:oleObj spid="_x0000_s75779" name="Document" r:id="rId3" imgW="3409987" imgH="1714612" progId="Word.Document.8">
                  <p:embed/>
                </p:oleObj>
              </mc:Choice>
              <mc:Fallback>
                <p:oleObj name="Document" r:id="rId3" imgW="3409987" imgH="1714612" progId="Word.Document.8">
                  <p:embed/>
                  <p:pic>
                    <p:nvPicPr>
                      <p:cNvPr id="0" name=""/>
                      <p:cNvPicPr>
                        <a:picLocks noChangeArrowheads="1"/>
                      </p:cNvPicPr>
                      <p:nvPr/>
                    </p:nvPicPr>
                    <p:blipFill>
                      <a:blip r:embed="rId4"/>
                      <a:srcRect/>
                      <a:stretch>
                        <a:fillRect/>
                      </a:stretch>
                    </p:blipFill>
                    <p:spPr bwMode="auto">
                      <a:xfrm>
                        <a:off x="688975" y="914400"/>
                        <a:ext cx="7075488"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4437271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9" name="Object 3"/>
          <p:cNvGraphicFramePr>
            <a:graphicFrameLocks/>
          </p:cNvGraphicFramePr>
          <p:nvPr/>
        </p:nvGraphicFramePr>
        <p:xfrm>
          <a:off x="611188" y="765175"/>
          <a:ext cx="8064500" cy="2592388"/>
        </p:xfrm>
        <a:graphic>
          <a:graphicData uri="http://schemas.openxmlformats.org/presentationml/2006/ole">
            <mc:AlternateContent xmlns:mc="http://schemas.openxmlformats.org/markup-compatibility/2006">
              <mc:Choice xmlns:v="urn:schemas-microsoft-com:vml" Requires="v">
                <p:oleObj spid="_x0000_s63503" name="文档" r:id="rId3" imgW="3500848" imgH="1085125" progId="Word.Document.8">
                  <p:embed/>
                </p:oleObj>
              </mc:Choice>
              <mc:Fallback>
                <p:oleObj name="文档" r:id="rId3" imgW="3500848" imgH="1085125"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765175"/>
                        <a:ext cx="80645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6085331"/>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5668" y="222843"/>
            <a:ext cx="7085184" cy="661207"/>
          </a:xfrm>
          <a:prstGeom prst="rect">
            <a:avLst/>
          </a:prstGeom>
          <a:noFill/>
        </p:spPr>
        <p:txBody>
          <a:bodyPr wrap="square" rtlCol="0">
            <a:spAutoFit/>
          </a:bodyPr>
          <a:lstStyle/>
          <a:p>
            <a:pPr>
              <a:lnSpc>
                <a:spcPct val="150000"/>
              </a:lnSpc>
            </a:pPr>
            <a:r>
              <a:rPr lang="zh-CN" altLang="en-US" sz="2800" dirty="0" smtClean="0"/>
              <a:t>独立同分布随机变量序列的中心极限定理</a:t>
            </a:r>
            <a:endParaRPr lang="zh-CN" altLang="en-US" sz="2800" dirty="0"/>
          </a:p>
        </p:txBody>
      </p:sp>
      <p:sp>
        <p:nvSpPr>
          <p:cNvPr id="3" name="文本框 2"/>
          <p:cNvSpPr txBox="1"/>
          <p:nvPr/>
        </p:nvSpPr>
        <p:spPr>
          <a:xfrm>
            <a:off x="931692" y="1171186"/>
            <a:ext cx="7085184" cy="738664"/>
          </a:xfrm>
          <a:prstGeom prst="rect">
            <a:avLst/>
          </a:prstGeom>
          <a:noFill/>
        </p:spPr>
        <p:txBody>
          <a:bodyPr wrap="square" rtlCol="0">
            <a:spAutoFit/>
          </a:bodyPr>
          <a:lstStyle/>
          <a:p>
            <a:pPr>
              <a:lnSpc>
                <a:spcPct val="150000"/>
              </a:lnSpc>
            </a:pPr>
            <a:r>
              <a:rPr lang="zh-CN" altLang="en-US" sz="2800" dirty="0" smtClean="0"/>
              <a:t>（</a:t>
            </a:r>
            <a:r>
              <a:rPr lang="en-US" altLang="zh-CN" sz="2800" dirty="0" smtClean="0"/>
              <a:t>1</a:t>
            </a:r>
            <a:r>
              <a:rPr lang="zh-CN" altLang="en-US" sz="2800" dirty="0" smtClean="0"/>
              <a:t>）林德贝格</a:t>
            </a:r>
            <a:r>
              <a:rPr lang="en-US" altLang="zh-CN" sz="2800" dirty="0" smtClean="0"/>
              <a:t>—</a:t>
            </a:r>
            <a:r>
              <a:rPr lang="zh-CN" altLang="en-US" sz="2800" dirty="0" smtClean="0"/>
              <a:t>勒维中心极限定理</a:t>
            </a:r>
            <a:endParaRPr lang="zh-CN" altLang="en-US" sz="2800" dirty="0"/>
          </a:p>
        </p:txBody>
      </p:sp>
      <p:sp>
        <p:nvSpPr>
          <p:cNvPr id="4" name="文本框 3"/>
          <p:cNvSpPr txBox="1"/>
          <p:nvPr/>
        </p:nvSpPr>
        <p:spPr>
          <a:xfrm>
            <a:off x="931692" y="2196986"/>
            <a:ext cx="7085184" cy="656846"/>
          </a:xfrm>
          <a:prstGeom prst="rect">
            <a:avLst/>
          </a:prstGeom>
          <a:noFill/>
        </p:spPr>
        <p:txBody>
          <a:bodyPr wrap="square" rtlCol="0">
            <a:spAutoFit/>
          </a:bodyPr>
          <a:lstStyle/>
          <a:p>
            <a:pPr>
              <a:lnSpc>
                <a:spcPct val="150000"/>
              </a:lnSpc>
            </a:pPr>
            <a:r>
              <a:rPr lang="zh-CN" altLang="en-US" sz="2800" dirty="0" smtClean="0"/>
              <a:t>（</a:t>
            </a:r>
            <a:r>
              <a:rPr lang="en-US" altLang="zh-CN" sz="2800" dirty="0" smtClean="0"/>
              <a:t>2</a:t>
            </a:r>
            <a:r>
              <a:rPr lang="zh-CN" altLang="en-US" sz="2800" dirty="0" smtClean="0"/>
              <a:t>）棣莫弗</a:t>
            </a:r>
            <a:r>
              <a:rPr lang="en-US" altLang="zh-CN" sz="2800" dirty="0" smtClean="0"/>
              <a:t>—</a:t>
            </a:r>
            <a:r>
              <a:rPr lang="zh-CN" altLang="en-US" sz="2800" dirty="0" smtClean="0"/>
              <a:t>拉普拉斯极限定理</a:t>
            </a:r>
            <a:endParaRPr lang="zh-CN" altLang="en-US" sz="2800" dirty="0"/>
          </a:p>
        </p:txBody>
      </p:sp>
      <p:sp>
        <p:nvSpPr>
          <p:cNvPr id="5" name="文本框 4"/>
          <p:cNvSpPr txBox="1"/>
          <p:nvPr/>
        </p:nvSpPr>
        <p:spPr>
          <a:xfrm>
            <a:off x="715668" y="3128267"/>
            <a:ext cx="7085184" cy="738664"/>
          </a:xfrm>
          <a:prstGeom prst="rect">
            <a:avLst/>
          </a:prstGeom>
          <a:noFill/>
        </p:spPr>
        <p:txBody>
          <a:bodyPr wrap="square" rtlCol="0">
            <a:spAutoFit/>
          </a:bodyPr>
          <a:lstStyle/>
          <a:p>
            <a:pPr>
              <a:lnSpc>
                <a:spcPct val="150000"/>
              </a:lnSpc>
            </a:pPr>
            <a:r>
              <a:rPr lang="zh-CN" altLang="en-US" sz="2800" dirty="0" smtClean="0"/>
              <a:t>独立不同分布随机变量序列的中心极限定理</a:t>
            </a:r>
            <a:endParaRPr lang="zh-CN" altLang="en-US" sz="2800" dirty="0"/>
          </a:p>
        </p:txBody>
      </p:sp>
      <p:sp>
        <p:nvSpPr>
          <p:cNvPr id="6" name="文本框 5"/>
          <p:cNvSpPr txBox="1"/>
          <p:nvPr/>
        </p:nvSpPr>
        <p:spPr>
          <a:xfrm>
            <a:off x="931692" y="4072249"/>
            <a:ext cx="7085184" cy="738664"/>
          </a:xfrm>
          <a:prstGeom prst="rect">
            <a:avLst/>
          </a:prstGeom>
          <a:noFill/>
        </p:spPr>
        <p:txBody>
          <a:bodyPr wrap="square" rtlCol="0">
            <a:spAutoFit/>
          </a:bodyPr>
          <a:lstStyle/>
          <a:p>
            <a:pPr>
              <a:lnSpc>
                <a:spcPct val="150000"/>
              </a:lnSpc>
            </a:pPr>
            <a:r>
              <a:rPr lang="zh-CN" altLang="en-US" sz="2800" dirty="0" smtClean="0"/>
              <a:t>（</a:t>
            </a:r>
            <a:r>
              <a:rPr lang="en-US" altLang="zh-CN" sz="2800" dirty="0" smtClean="0"/>
              <a:t>1</a:t>
            </a:r>
            <a:r>
              <a:rPr lang="zh-CN" altLang="en-US" sz="2800" dirty="0" smtClean="0"/>
              <a:t>）林德贝格中心极限定理</a:t>
            </a:r>
            <a:endParaRPr lang="zh-CN" altLang="en-US" sz="2800" dirty="0"/>
          </a:p>
        </p:txBody>
      </p:sp>
      <p:sp>
        <p:nvSpPr>
          <p:cNvPr id="7" name="文本框 6"/>
          <p:cNvSpPr txBox="1"/>
          <p:nvPr/>
        </p:nvSpPr>
        <p:spPr>
          <a:xfrm>
            <a:off x="957041" y="4810913"/>
            <a:ext cx="7085184" cy="738664"/>
          </a:xfrm>
          <a:prstGeom prst="rect">
            <a:avLst/>
          </a:prstGeom>
          <a:noFill/>
        </p:spPr>
        <p:txBody>
          <a:bodyPr wrap="square" rtlCol="0">
            <a:spAutoFit/>
          </a:bodyPr>
          <a:lstStyle/>
          <a:p>
            <a:pPr>
              <a:lnSpc>
                <a:spcPct val="150000"/>
              </a:lnSpc>
            </a:pPr>
            <a:r>
              <a:rPr lang="zh-CN" altLang="en-US" sz="2800" dirty="0" smtClean="0"/>
              <a:t>（</a:t>
            </a:r>
            <a:r>
              <a:rPr lang="en-US" altLang="zh-CN" sz="2800" dirty="0" smtClean="0"/>
              <a:t>2</a:t>
            </a:r>
            <a:r>
              <a:rPr lang="zh-CN" altLang="en-US" sz="2800" dirty="0" smtClean="0"/>
              <a:t>）李雅普诺夫极限定理</a:t>
            </a:r>
            <a:endParaRPr lang="zh-CN" altLang="en-US" sz="2800" dirty="0"/>
          </a:p>
        </p:txBody>
      </p:sp>
    </p:spTree>
    <p:extLst>
      <p:ext uri="{BB962C8B-B14F-4D97-AF65-F5344CB8AC3E}">
        <p14:creationId xmlns:p14="http://schemas.microsoft.com/office/powerpoint/2010/main" val="41219136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9" name="Object 3"/>
          <p:cNvGraphicFramePr>
            <a:graphicFrameLocks/>
          </p:cNvGraphicFramePr>
          <p:nvPr>
            <p:extLst>
              <p:ext uri="{D42A27DB-BD31-4B8C-83A1-F6EECF244321}">
                <p14:modId xmlns:p14="http://schemas.microsoft.com/office/powerpoint/2010/main" val="652604354"/>
              </p:ext>
            </p:extLst>
          </p:nvPr>
        </p:nvGraphicFramePr>
        <p:xfrm>
          <a:off x="390525" y="255588"/>
          <a:ext cx="8139113" cy="5110162"/>
        </p:xfrm>
        <a:graphic>
          <a:graphicData uri="http://schemas.openxmlformats.org/presentationml/2006/ole">
            <mc:AlternateContent xmlns:mc="http://schemas.openxmlformats.org/markup-compatibility/2006">
              <mc:Choice xmlns:v="urn:schemas-microsoft-com:vml" Requires="v">
                <p:oleObj spid="_x0000_s55317" name="Document" r:id="rId3" imgW="3495692" imgH="2200359" progId="Word.Document.8">
                  <p:embed/>
                </p:oleObj>
              </mc:Choice>
              <mc:Fallback>
                <p:oleObj name="Document" r:id="rId3" imgW="3495692" imgH="2200359" progId="Word.Document.8">
                  <p:embed/>
                  <p:pic>
                    <p:nvPicPr>
                      <p:cNvPr id="0" name=""/>
                      <p:cNvPicPr>
                        <a:picLocks noChangeArrowheads="1"/>
                      </p:cNvPicPr>
                      <p:nvPr/>
                    </p:nvPicPr>
                    <p:blipFill>
                      <a:blip r:embed="rId4"/>
                      <a:srcRect/>
                      <a:stretch>
                        <a:fillRect/>
                      </a:stretch>
                    </p:blipFill>
                    <p:spPr bwMode="auto">
                      <a:xfrm>
                        <a:off x="390525" y="255588"/>
                        <a:ext cx="8139113"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45805796"/>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hlinkClick r:id="rId3" action="ppaction://hlinksldjump"/>
          </p:cNvPr>
          <p:cNvGraphicFramePr>
            <a:graphicFrameLocks/>
          </p:cNvGraphicFramePr>
          <p:nvPr>
            <p:extLst/>
          </p:nvPr>
        </p:nvGraphicFramePr>
        <p:xfrm>
          <a:off x="1040754" y="-1243"/>
          <a:ext cx="8124825" cy="1393825"/>
        </p:xfrm>
        <a:graphic>
          <a:graphicData uri="http://schemas.openxmlformats.org/presentationml/2006/ole">
            <mc:AlternateContent xmlns:mc="http://schemas.openxmlformats.org/markup-compatibility/2006">
              <mc:Choice xmlns:v="urn:schemas-microsoft-com:vml" Requires="v">
                <p:oleObj spid="_x0000_s64562" name="Document" r:id="rId4" imgW="3657776" imgH="628483" progId="Word.Document.8">
                  <p:embed/>
                </p:oleObj>
              </mc:Choice>
              <mc:Fallback>
                <p:oleObj name="Document" r:id="rId4" imgW="3657776" imgH="628483" progId="Word.Document.8">
                  <p:embed/>
                  <p:pic>
                    <p:nvPicPr>
                      <p:cNvPr id="0" name=""/>
                      <p:cNvPicPr>
                        <a:picLocks noChangeArrowheads="1"/>
                      </p:cNvPicPr>
                      <p:nvPr/>
                    </p:nvPicPr>
                    <p:blipFill>
                      <a:blip r:embed="rId5"/>
                      <a:srcRect/>
                      <a:stretch>
                        <a:fillRect/>
                      </a:stretch>
                    </p:blipFill>
                    <p:spPr bwMode="auto">
                      <a:xfrm>
                        <a:off x="1040754" y="-1243"/>
                        <a:ext cx="8124825"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5" name="Object 7">
            <a:hlinkClick r:id="rId3" action="ppaction://hlinksldjump"/>
          </p:cNvPr>
          <p:cNvGraphicFramePr>
            <a:graphicFrameLocks/>
          </p:cNvGraphicFramePr>
          <p:nvPr>
            <p:extLst/>
          </p:nvPr>
        </p:nvGraphicFramePr>
        <p:xfrm>
          <a:off x="823913" y="4511675"/>
          <a:ext cx="8064500" cy="1544638"/>
        </p:xfrm>
        <a:graphic>
          <a:graphicData uri="http://schemas.openxmlformats.org/presentationml/2006/ole">
            <mc:AlternateContent xmlns:mc="http://schemas.openxmlformats.org/markup-compatibility/2006">
              <mc:Choice xmlns:v="urn:schemas-microsoft-com:vml" Requires="v">
                <p:oleObj spid="_x0000_s64563" name="Document" r:id="rId6" imgW="3514787" imgH="676656" progId="Word.Document.8">
                  <p:embed/>
                </p:oleObj>
              </mc:Choice>
              <mc:Fallback>
                <p:oleObj name="Document" r:id="rId6" imgW="3514787" imgH="676656" progId="Word.Document.8">
                  <p:embed/>
                  <p:pic>
                    <p:nvPicPr>
                      <p:cNvPr id="0" name=""/>
                      <p:cNvPicPr>
                        <a:picLocks noChangeArrowheads="1"/>
                      </p:cNvPicPr>
                      <p:nvPr/>
                    </p:nvPicPr>
                    <p:blipFill>
                      <a:blip r:embed="rId7"/>
                      <a:srcRect/>
                      <a:stretch>
                        <a:fillRect/>
                      </a:stretch>
                    </p:blipFill>
                    <p:spPr bwMode="auto">
                      <a:xfrm>
                        <a:off x="823913" y="4511675"/>
                        <a:ext cx="80645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36141" y="214819"/>
            <a:ext cx="1296144" cy="523220"/>
          </a:xfrm>
          <a:prstGeom prst="rect">
            <a:avLst/>
          </a:prstGeom>
          <a:noFill/>
        </p:spPr>
        <p:txBody>
          <a:bodyPr wrap="square" rtlCol="0">
            <a:spAutoFit/>
          </a:bodyPr>
          <a:lstStyle/>
          <a:p>
            <a:r>
              <a:rPr lang="zh-CN" altLang="en-US" sz="2800" dirty="0" smtClean="0">
                <a:solidFill>
                  <a:srgbClr val="FF0000"/>
                </a:solidFill>
              </a:rPr>
              <a:t>证明：</a:t>
            </a:r>
            <a:endParaRPr lang="zh-CN" altLang="en-US" sz="2800" dirty="0">
              <a:solidFill>
                <a:srgbClr val="FF0000"/>
              </a:solidFill>
            </a:endParaRPr>
          </a:p>
        </p:txBody>
      </p:sp>
      <p:graphicFrame>
        <p:nvGraphicFramePr>
          <p:cNvPr id="3" name="对象 2"/>
          <p:cNvGraphicFramePr>
            <a:graphicFrameLocks noChangeAspect="1"/>
          </p:cNvGraphicFramePr>
          <p:nvPr>
            <p:extLst/>
          </p:nvPr>
        </p:nvGraphicFramePr>
        <p:xfrm>
          <a:off x="684213" y="3042729"/>
          <a:ext cx="6555400" cy="1197073"/>
        </p:xfrm>
        <a:graphic>
          <a:graphicData uri="http://schemas.openxmlformats.org/presentationml/2006/ole">
            <mc:AlternateContent xmlns:mc="http://schemas.openxmlformats.org/markup-compatibility/2006">
              <mc:Choice xmlns:v="urn:schemas-microsoft-com:vml" Requires="v">
                <p:oleObj spid="_x0000_s64564" name="Equation" r:id="rId8" imgW="2920680" imgH="533160" progId="Equation.DSMT4">
                  <p:embed/>
                </p:oleObj>
              </mc:Choice>
              <mc:Fallback>
                <p:oleObj name="Equation" r:id="rId8" imgW="2920680" imgH="533160" progId="Equation.DSMT4">
                  <p:embed/>
                  <p:pic>
                    <p:nvPicPr>
                      <p:cNvPr id="0" name=""/>
                      <p:cNvPicPr/>
                      <p:nvPr/>
                    </p:nvPicPr>
                    <p:blipFill>
                      <a:blip r:embed="rId9"/>
                      <a:stretch>
                        <a:fillRect/>
                      </a:stretch>
                    </p:blipFill>
                    <p:spPr>
                      <a:xfrm>
                        <a:off x="684213" y="3042729"/>
                        <a:ext cx="6555400" cy="1197073"/>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1002572" y="1310653"/>
          <a:ext cx="3084512" cy="592137"/>
        </p:xfrm>
        <a:graphic>
          <a:graphicData uri="http://schemas.openxmlformats.org/presentationml/2006/ole">
            <mc:AlternateContent xmlns:mc="http://schemas.openxmlformats.org/markup-compatibility/2006">
              <mc:Choice xmlns:v="urn:schemas-microsoft-com:vml" Requires="v">
                <p:oleObj spid="_x0000_s64565" name="Equation" r:id="rId10" imgW="1257120" imgH="241200" progId="Equation.DSMT4">
                  <p:embed/>
                </p:oleObj>
              </mc:Choice>
              <mc:Fallback>
                <p:oleObj name="Equation" r:id="rId10" imgW="1257120" imgH="241200" progId="Equation.DSMT4">
                  <p:embed/>
                  <p:pic>
                    <p:nvPicPr>
                      <p:cNvPr id="0" name=""/>
                      <p:cNvPicPr/>
                      <p:nvPr/>
                    </p:nvPicPr>
                    <p:blipFill>
                      <a:blip r:embed="rId11"/>
                      <a:stretch>
                        <a:fillRect/>
                      </a:stretch>
                    </p:blipFill>
                    <p:spPr>
                      <a:xfrm>
                        <a:off x="1002572" y="1310653"/>
                        <a:ext cx="3084512" cy="592137"/>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736600" y="2219325"/>
          <a:ext cx="4175125" cy="601663"/>
        </p:xfrm>
        <a:graphic>
          <a:graphicData uri="http://schemas.openxmlformats.org/presentationml/2006/ole">
            <mc:AlternateContent xmlns:mc="http://schemas.openxmlformats.org/markup-compatibility/2006">
              <mc:Choice xmlns:v="urn:schemas-microsoft-com:vml" Requires="v">
                <p:oleObj spid="_x0000_s64566" name="Equation" r:id="rId12" imgW="1587240" imgH="228600" progId="Equation.DSMT4">
                  <p:embed/>
                </p:oleObj>
              </mc:Choice>
              <mc:Fallback>
                <p:oleObj name="Equation" r:id="rId12" imgW="1587240" imgH="228600" progId="Equation.DSMT4">
                  <p:embed/>
                  <p:pic>
                    <p:nvPicPr>
                      <p:cNvPr id="0" name=""/>
                      <p:cNvPicPr/>
                      <p:nvPr/>
                    </p:nvPicPr>
                    <p:blipFill>
                      <a:blip r:embed="rId13"/>
                      <a:stretch>
                        <a:fillRect/>
                      </a:stretch>
                    </p:blipFill>
                    <p:spPr>
                      <a:xfrm>
                        <a:off x="736600" y="2219325"/>
                        <a:ext cx="4175125" cy="601663"/>
                      </a:xfrm>
                      <a:prstGeom prst="rect">
                        <a:avLst/>
                      </a:prstGeom>
                    </p:spPr>
                  </p:pic>
                </p:oleObj>
              </mc:Fallback>
            </mc:AlternateContent>
          </a:graphicData>
        </a:graphic>
      </p:graphicFrame>
      <p:graphicFrame>
        <p:nvGraphicFramePr>
          <p:cNvPr id="7" name="对象 6"/>
          <p:cNvGraphicFramePr>
            <a:graphicFrameLocks noChangeAspect="1"/>
          </p:cNvGraphicFramePr>
          <p:nvPr>
            <p:extLst/>
          </p:nvPr>
        </p:nvGraphicFramePr>
        <p:xfrm>
          <a:off x="5459463" y="2033398"/>
          <a:ext cx="3429788" cy="930112"/>
        </p:xfrm>
        <a:graphic>
          <a:graphicData uri="http://schemas.openxmlformats.org/presentationml/2006/ole">
            <mc:AlternateContent xmlns:mc="http://schemas.openxmlformats.org/markup-compatibility/2006">
              <mc:Choice xmlns:v="urn:schemas-microsoft-com:vml" Requires="v">
                <p:oleObj spid="_x0000_s64567" name="Equation" r:id="rId14" imgW="1498320" imgH="406080" progId="Equation.DSMT4">
                  <p:embed/>
                </p:oleObj>
              </mc:Choice>
              <mc:Fallback>
                <p:oleObj name="Equation" r:id="rId14" imgW="1498320" imgH="406080" progId="Equation.DSMT4">
                  <p:embed/>
                  <p:pic>
                    <p:nvPicPr>
                      <p:cNvPr id="0" name=""/>
                      <p:cNvPicPr/>
                      <p:nvPr/>
                    </p:nvPicPr>
                    <p:blipFill>
                      <a:blip r:embed="rId15"/>
                      <a:stretch>
                        <a:fillRect/>
                      </a:stretch>
                    </p:blipFill>
                    <p:spPr>
                      <a:xfrm>
                        <a:off x="5459463" y="2033398"/>
                        <a:ext cx="3429788" cy="930112"/>
                      </a:xfrm>
                      <a:prstGeom prst="rect">
                        <a:avLst/>
                      </a:prstGeom>
                    </p:spPr>
                  </p:pic>
                </p:oleObj>
              </mc:Fallback>
            </mc:AlternateContent>
          </a:graphicData>
        </a:graphic>
      </p:graphicFrame>
    </p:spTree>
    <p:extLst>
      <p:ext uri="{BB962C8B-B14F-4D97-AF65-F5344CB8AC3E}">
        <p14:creationId xmlns:p14="http://schemas.microsoft.com/office/powerpoint/2010/main" val="201644746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6615"/>
                                        </p:tgtEl>
                                        <p:attrNameLst>
                                          <p:attrName>style.visibility</p:attrName>
                                        </p:attrNameLst>
                                      </p:cBhvr>
                                      <p:to>
                                        <p:strVal val="visible"/>
                                      </p:to>
                                    </p:set>
                                    <p:animEffect transition="in" filter="wipe(left)">
                                      <p:cBhvr>
                                        <p:cTn id="32" dur="500"/>
                                        <p:tgtEl>
                                          <p:spTgt spid="19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5"/>
          <p:cNvGraphicFramePr>
            <a:graphicFrameLocks noChangeAspect="1"/>
          </p:cNvGraphicFramePr>
          <p:nvPr>
            <p:extLst>
              <p:ext uri="{D42A27DB-BD31-4B8C-83A1-F6EECF244321}">
                <p14:modId xmlns:p14="http://schemas.microsoft.com/office/powerpoint/2010/main" val="1329086367"/>
              </p:ext>
            </p:extLst>
          </p:nvPr>
        </p:nvGraphicFramePr>
        <p:xfrm>
          <a:off x="823913" y="900113"/>
          <a:ext cx="7689850" cy="4002087"/>
        </p:xfrm>
        <a:graphic>
          <a:graphicData uri="http://schemas.openxmlformats.org/presentationml/2006/ole">
            <mc:AlternateContent xmlns:mc="http://schemas.openxmlformats.org/markup-compatibility/2006">
              <mc:Choice xmlns:v="urn:schemas-microsoft-com:vml" Requires="v">
                <p:oleObj spid="_x0000_s65546" name="Document" r:id="rId3" imgW="7295125" imgH="3808364" progId="Word.Document.8">
                  <p:embed/>
                </p:oleObj>
              </mc:Choice>
              <mc:Fallback>
                <p:oleObj name="Document" r:id="rId3" imgW="7295125" imgH="3808364" progId="Word.Document.8">
                  <p:embed/>
                  <p:pic>
                    <p:nvPicPr>
                      <p:cNvPr id="0" name=""/>
                      <p:cNvPicPr>
                        <a:picLocks noChangeAspect="1" noChangeArrowheads="1"/>
                      </p:cNvPicPr>
                      <p:nvPr/>
                    </p:nvPicPr>
                    <p:blipFill>
                      <a:blip r:embed="rId4"/>
                      <a:srcRect/>
                      <a:stretch>
                        <a:fillRect/>
                      </a:stretch>
                    </p:blipFill>
                    <p:spPr bwMode="auto">
                      <a:xfrm>
                        <a:off x="823913" y="900113"/>
                        <a:ext cx="7689850" cy="400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102158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1116013" y="106363"/>
          <a:ext cx="6734175" cy="890587"/>
        </p:xfrm>
        <a:graphic>
          <a:graphicData uri="http://schemas.openxmlformats.org/presentationml/2006/ole">
            <mc:AlternateContent xmlns:mc="http://schemas.openxmlformats.org/markup-compatibility/2006">
              <mc:Choice xmlns:v="urn:schemas-microsoft-com:vml" Requires="v">
                <p:oleObj spid="_x0000_s66618" name="Document" r:id="rId3" imgW="5813468" imgH="772381" progId="Word.Document.8">
                  <p:embed/>
                </p:oleObj>
              </mc:Choice>
              <mc:Fallback>
                <p:oleObj name="Document" r:id="rId3" imgW="5813468" imgH="77238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06363"/>
                        <a:ext cx="673417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Object 6"/>
          <p:cNvGraphicFramePr>
            <a:graphicFrameLocks noChangeAspect="1"/>
          </p:cNvGraphicFramePr>
          <p:nvPr/>
        </p:nvGraphicFramePr>
        <p:xfrm>
          <a:off x="1187450" y="4870450"/>
          <a:ext cx="5832475" cy="1092200"/>
        </p:xfrm>
        <a:graphic>
          <a:graphicData uri="http://schemas.openxmlformats.org/presentationml/2006/ole">
            <mc:AlternateContent xmlns:mc="http://schemas.openxmlformats.org/markup-compatibility/2006">
              <mc:Choice xmlns:v="urn:schemas-microsoft-com:vml" Requires="v">
                <p:oleObj spid="_x0000_s66619" name="Equation" r:id="rId5" imgW="2171700" imgH="406400" progId="Equation.DSMT4">
                  <p:embed/>
                </p:oleObj>
              </mc:Choice>
              <mc:Fallback>
                <p:oleObj name="Equation" r:id="rId5" imgW="2171700" imgH="406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870450"/>
                        <a:ext cx="5832475"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3" name="Object 7"/>
          <p:cNvGraphicFramePr>
            <a:graphicFrameLocks noChangeAspect="1"/>
          </p:cNvGraphicFramePr>
          <p:nvPr/>
        </p:nvGraphicFramePr>
        <p:xfrm>
          <a:off x="1042988" y="1054100"/>
          <a:ext cx="1754187" cy="471488"/>
        </p:xfrm>
        <a:graphic>
          <a:graphicData uri="http://schemas.openxmlformats.org/presentationml/2006/ole">
            <mc:AlternateContent xmlns:mc="http://schemas.openxmlformats.org/markup-compatibility/2006">
              <mc:Choice xmlns:v="urn:schemas-microsoft-com:vml" Requires="v">
                <p:oleObj spid="_x0000_s66620" name="Equation" r:id="rId7" imgW="850680" imgH="228600" progId="Equation.DSMT4">
                  <p:embed/>
                </p:oleObj>
              </mc:Choice>
              <mc:Fallback>
                <p:oleObj name="Equation" r:id="rId7" imgW="850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054100"/>
                        <a:ext cx="1754187"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8"/>
          <p:cNvGraphicFramePr>
            <a:graphicFrameLocks noChangeAspect="1"/>
          </p:cNvGraphicFramePr>
          <p:nvPr/>
        </p:nvGraphicFramePr>
        <p:xfrm>
          <a:off x="2987675" y="908050"/>
          <a:ext cx="4800600" cy="881063"/>
        </p:xfrm>
        <a:graphic>
          <a:graphicData uri="http://schemas.openxmlformats.org/presentationml/2006/ole">
            <mc:AlternateContent xmlns:mc="http://schemas.openxmlformats.org/markup-compatibility/2006">
              <mc:Choice xmlns:v="urn:schemas-microsoft-com:vml" Requires="v">
                <p:oleObj spid="_x0000_s66621" r:id="rId9" imgW="2183452" imgH="406224" progId="Equation.DSMT4">
                  <p:embed/>
                </p:oleObj>
              </mc:Choice>
              <mc:Fallback>
                <p:oleObj r:id="rId9" imgW="2183452" imgH="4062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908050"/>
                        <a:ext cx="4800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6" name="Object 10"/>
          <p:cNvGraphicFramePr>
            <a:graphicFrameLocks noChangeAspect="1"/>
          </p:cNvGraphicFramePr>
          <p:nvPr/>
        </p:nvGraphicFramePr>
        <p:xfrm>
          <a:off x="971550" y="1844675"/>
          <a:ext cx="3570288" cy="439738"/>
        </p:xfrm>
        <a:graphic>
          <a:graphicData uri="http://schemas.openxmlformats.org/presentationml/2006/ole">
            <mc:AlternateContent xmlns:mc="http://schemas.openxmlformats.org/markup-compatibility/2006">
              <mc:Choice xmlns:v="urn:schemas-microsoft-com:vml" Requires="v">
                <p:oleObj spid="_x0000_s66622" name="Equation" r:id="rId11" imgW="1752480" imgH="215640" progId="Equation.DSMT4">
                  <p:embed/>
                </p:oleObj>
              </mc:Choice>
              <mc:Fallback>
                <p:oleObj name="Equation" r:id="rId11" imgW="175248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1844675"/>
                        <a:ext cx="3570288"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7" name="Object 11"/>
          <p:cNvGraphicFramePr>
            <a:graphicFrameLocks noChangeAspect="1"/>
          </p:cNvGraphicFramePr>
          <p:nvPr/>
        </p:nvGraphicFramePr>
        <p:xfrm>
          <a:off x="1116013" y="3214688"/>
          <a:ext cx="7243762" cy="1765300"/>
        </p:xfrm>
        <a:graphic>
          <a:graphicData uri="http://schemas.openxmlformats.org/presentationml/2006/ole">
            <mc:AlternateContent xmlns:mc="http://schemas.openxmlformats.org/markup-compatibility/2006">
              <mc:Choice xmlns:v="urn:schemas-microsoft-com:vml" Requires="v">
                <p:oleObj spid="_x0000_s66623" name="Equation" r:id="rId13" imgW="3543120" imgH="863280" progId="Equation.DSMT4">
                  <p:embed/>
                </p:oleObj>
              </mc:Choice>
              <mc:Fallback>
                <p:oleObj name="Equation" r:id="rId13" imgW="3543120" imgH="8632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3214688"/>
                        <a:ext cx="7243762"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Text Box 12"/>
          <p:cNvSpPr txBox="1">
            <a:spLocks noChangeArrowheads="1"/>
          </p:cNvSpPr>
          <p:nvPr/>
        </p:nvSpPr>
        <p:spPr bwMode="auto">
          <a:xfrm>
            <a:off x="250825" y="261938"/>
            <a:ext cx="118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FF0000"/>
                </a:solidFill>
                <a:ea typeface="黑体" pitchFamily="49" charset="-122"/>
              </a:rPr>
              <a:t>解：</a:t>
            </a:r>
          </a:p>
        </p:txBody>
      </p:sp>
      <p:graphicFrame>
        <p:nvGraphicFramePr>
          <p:cNvPr id="2" name="对象 1"/>
          <p:cNvGraphicFramePr>
            <a:graphicFrameLocks noChangeAspect="1"/>
          </p:cNvGraphicFramePr>
          <p:nvPr/>
        </p:nvGraphicFramePr>
        <p:xfrm>
          <a:off x="1042988" y="2420938"/>
          <a:ext cx="3457575" cy="863600"/>
        </p:xfrm>
        <a:graphic>
          <a:graphicData uri="http://schemas.openxmlformats.org/presentationml/2006/ole">
            <mc:AlternateContent xmlns:mc="http://schemas.openxmlformats.org/markup-compatibility/2006">
              <mc:Choice xmlns:v="urn:schemas-microsoft-com:vml" Requires="v">
                <p:oleObj spid="_x0000_s66624" name="Equation" r:id="rId15" imgW="1726920" imgH="431640" progId="Equation.DSMT4">
                  <p:embed/>
                </p:oleObj>
              </mc:Choice>
              <mc:Fallback>
                <p:oleObj name="Equation" r:id="rId15" imgW="1726920" imgH="431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2988" y="2420938"/>
                        <a:ext cx="3457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614984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wipe(left)">
                                      <p:cBhvr>
                                        <p:cTn id="7" dur="500"/>
                                        <p:tgtEl>
                                          <p:spTgt spid="757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84"/>
                                        </p:tgtEl>
                                        <p:attrNameLst>
                                          <p:attrName>style.visibility</p:attrName>
                                        </p:attrNameLst>
                                      </p:cBhvr>
                                      <p:to>
                                        <p:strVal val="visible"/>
                                      </p:to>
                                    </p:set>
                                    <p:animEffect transition="in" filter="wipe(left)">
                                      <p:cBhvr>
                                        <p:cTn id="12" dur="500"/>
                                        <p:tgtEl>
                                          <p:spTgt spid="757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5786"/>
                                        </p:tgtEl>
                                        <p:attrNameLst>
                                          <p:attrName>style.visibility</p:attrName>
                                        </p:attrNameLst>
                                      </p:cBhvr>
                                      <p:to>
                                        <p:strVal val="visible"/>
                                      </p:to>
                                    </p:set>
                                    <p:animEffect transition="in" filter="wipe(left)">
                                      <p:cBhvr>
                                        <p:cTn id="17" dur="500"/>
                                        <p:tgtEl>
                                          <p:spTgt spid="75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5787"/>
                                        </p:tgtEl>
                                        <p:attrNameLst>
                                          <p:attrName>style.visibility</p:attrName>
                                        </p:attrNameLst>
                                      </p:cBhvr>
                                      <p:to>
                                        <p:strVal val="visible"/>
                                      </p:to>
                                    </p:set>
                                    <p:animEffect transition="in" filter="wipe(left)">
                                      <p:cBhvr>
                                        <p:cTn id="27" dur="500"/>
                                        <p:tgtEl>
                                          <p:spTgt spid="757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5782"/>
                                        </p:tgtEl>
                                        <p:attrNameLst>
                                          <p:attrName>style.visibility</p:attrName>
                                        </p:attrNameLst>
                                      </p:cBhvr>
                                      <p:to>
                                        <p:strVal val="visible"/>
                                      </p:to>
                                    </p:set>
                                    <p:animEffect transition="in" filter="wipe(left)">
                                      <p:cBhvr>
                                        <p:cTn id="32"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4" name="Object 4"/>
          <p:cNvGraphicFramePr>
            <a:graphicFrameLocks noChangeAspect="1"/>
          </p:cNvGraphicFramePr>
          <p:nvPr>
            <p:extLst/>
          </p:nvPr>
        </p:nvGraphicFramePr>
        <p:xfrm>
          <a:off x="755576" y="3356992"/>
          <a:ext cx="6424612" cy="1033462"/>
        </p:xfrm>
        <a:graphic>
          <a:graphicData uri="http://schemas.openxmlformats.org/presentationml/2006/ole">
            <mc:AlternateContent xmlns:mc="http://schemas.openxmlformats.org/markup-compatibility/2006">
              <mc:Choice xmlns:v="urn:schemas-microsoft-com:vml" Requires="v">
                <p:oleObj spid="_x0000_s67626" name="Equation" r:id="rId3" imgW="2844720" imgH="457200" progId="Equation.DSMT4">
                  <p:embed/>
                </p:oleObj>
              </mc:Choice>
              <mc:Fallback>
                <p:oleObj name="Equation" r:id="rId3" imgW="2844720" imgH="457200" progId="Equation.DSMT4">
                  <p:embed/>
                  <p:pic>
                    <p:nvPicPr>
                      <p:cNvPr id="0" name=""/>
                      <p:cNvPicPr>
                        <a:picLocks noChangeAspect="1" noChangeArrowheads="1"/>
                      </p:cNvPicPr>
                      <p:nvPr/>
                    </p:nvPicPr>
                    <p:blipFill>
                      <a:blip r:embed="rId4"/>
                      <a:srcRect/>
                      <a:stretch>
                        <a:fillRect/>
                      </a:stretch>
                    </p:blipFill>
                    <p:spPr bwMode="auto">
                      <a:xfrm>
                        <a:off x="755576" y="3356992"/>
                        <a:ext cx="6424612"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5"/>
          <p:cNvGraphicFramePr>
            <a:graphicFrameLocks noChangeAspect="1"/>
          </p:cNvGraphicFramePr>
          <p:nvPr>
            <p:extLst/>
          </p:nvPr>
        </p:nvGraphicFramePr>
        <p:xfrm>
          <a:off x="971550" y="188913"/>
          <a:ext cx="4033838" cy="914400"/>
        </p:xfrm>
        <a:graphic>
          <a:graphicData uri="http://schemas.openxmlformats.org/presentationml/2006/ole">
            <mc:AlternateContent xmlns:mc="http://schemas.openxmlformats.org/markup-compatibility/2006">
              <mc:Choice xmlns:v="urn:schemas-microsoft-com:vml" Requires="v">
                <p:oleObj spid="_x0000_s67627" name="Document" r:id="rId5" imgW="1905000" imgH="431800" progId="Word.Document.8">
                  <p:embed/>
                </p:oleObj>
              </mc:Choice>
              <mc:Fallback>
                <p:oleObj name="Document" r:id="rId5" imgW="1905000" imgH="4318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88913"/>
                        <a:ext cx="40338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6" name="Object 6"/>
          <p:cNvGraphicFramePr>
            <a:graphicFrameLocks noChangeAspect="1"/>
          </p:cNvGraphicFramePr>
          <p:nvPr>
            <p:extLst/>
          </p:nvPr>
        </p:nvGraphicFramePr>
        <p:xfrm>
          <a:off x="1043608" y="1412776"/>
          <a:ext cx="5133975" cy="1878012"/>
        </p:xfrm>
        <a:graphic>
          <a:graphicData uri="http://schemas.openxmlformats.org/presentationml/2006/ole">
            <mc:AlternateContent xmlns:mc="http://schemas.openxmlformats.org/markup-compatibility/2006">
              <mc:Choice xmlns:v="urn:schemas-microsoft-com:vml" Requires="v">
                <p:oleObj spid="_x0000_s67628" name="Equation" r:id="rId7" imgW="2361960" imgH="863280" progId="Equation.DSMT4">
                  <p:embed/>
                </p:oleObj>
              </mc:Choice>
              <mc:Fallback>
                <p:oleObj name="Equation" r:id="rId7" imgW="2361960" imgH="863280" progId="Equation.DSMT4">
                  <p:embed/>
                  <p:pic>
                    <p:nvPicPr>
                      <p:cNvPr id="0" name=""/>
                      <p:cNvPicPr>
                        <a:picLocks noChangeAspect="1" noChangeArrowheads="1"/>
                      </p:cNvPicPr>
                      <p:nvPr/>
                    </p:nvPicPr>
                    <p:blipFill>
                      <a:blip r:embed="rId8"/>
                      <a:srcRect/>
                      <a:stretch>
                        <a:fillRect/>
                      </a:stretch>
                    </p:blipFill>
                    <p:spPr bwMode="auto">
                      <a:xfrm>
                        <a:off x="1043608" y="1412776"/>
                        <a:ext cx="5133975"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7" name="Object 7"/>
          <p:cNvGraphicFramePr>
            <a:graphicFrameLocks noChangeAspect="1"/>
          </p:cNvGraphicFramePr>
          <p:nvPr>
            <p:extLst/>
          </p:nvPr>
        </p:nvGraphicFramePr>
        <p:xfrm>
          <a:off x="4788024" y="4941168"/>
          <a:ext cx="2703513" cy="515937"/>
        </p:xfrm>
        <a:graphic>
          <a:graphicData uri="http://schemas.openxmlformats.org/presentationml/2006/ole">
            <mc:AlternateContent xmlns:mc="http://schemas.openxmlformats.org/markup-compatibility/2006">
              <mc:Choice xmlns:v="urn:schemas-microsoft-com:vml" Requires="v">
                <p:oleObj spid="_x0000_s67629" name="Equation" r:id="rId9" imgW="1129810" imgH="215806" progId="Equation.DSMT4">
                  <p:embed/>
                </p:oleObj>
              </mc:Choice>
              <mc:Fallback>
                <p:oleObj name="Equation" r:id="rId9" imgW="1129810" imgH="21580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4941168"/>
                        <a:ext cx="2703513"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nvPr>
        </p:nvGraphicFramePr>
        <p:xfrm>
          <a:off x="899592" y="4653136"/>
          <a:ext cx="2609850" cy="976312"/>
        </p:xfrm>
        <a:graphic>
          <a:graphicData uri="http://schemas.openxmlformats.org/presentationml/2006/ole">
            <mc:AlternateContent xmlns:mc="http://schemas.openxmlformats.org/markup-compatibility/2006">
              <mc:Choice xmlns:v="urn:schemas-microsoft-com:vml" Requires="v">
                <p:oleObj spid="_x0000_s67630" name="Equation" r:id="rId11" imgW="1155600" imgH="431640" progId="Equation.DSMT4">
                  <p:embed/>
                </p:oleObj>
              </mc:Choice>
              <mc:Fallback>
                <p:oleObj name="Equation" r:id="rId11" imgW="1155600" imgH="431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592" y="4653136"/>
                        <a:ext cx="2609850"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6391628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wipe(left)">
                                      <p:cBhvr>
                                        <p:cTn id="7" dur="500"/>
                                        <p:tgtEl>
                                          <p:spTgt spid="76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wipe(left)">
                                      <p:cBhvr>
                                        <p:cTn id="12" dur="500"/>
                                        <p:tgtEl>
                                          <p:spTgt spid="76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07"/>
                                        </p:tgtEl>
                                        <p:attrNameLst>
                                          <p:attrName>style.visibility</p:attrName>
                                        </p:attrNameLst>
                                      </p:cBhvr>
                                      <p:to>
                                        <p:strVal val="visible"/>
                                      </p:to>
                                    </p:set>
                                    <p:animEffect transition="in" filter="wipe(left)">
                                      <p:cBhvr>
                                        <p:cTn id="22"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nvPr>
        </p:nvGraphicFramePr>
        <p:xfrm>
          <a:off x="461963" y="974725"/>
          <a:ext cx="7969250" cy="4129088"/>
        </p:xfrm>
        <a:graphic>
          <a:graphicData uri="http://schemas.openxmlformats.org/presentationml/2006/ole">
            <mc:AlternateContent xmlns:mc="http://schemas.openxmlformats.org/markup-compatibility/2006">
              <mc:Choice xmlns:v="urn:schemas-microsoft-com:vml" Requires="v">
                <p:oleObj spid="_x0000_s68618" name="Document" r:id="rId3" imgW="7341506" imgH="3813658" progId="Word.Document.8">
                  <p:embed/>
                </p:oleObj>
              </mc:Choice>
              <mc:Fallback>
                <p:oleObj name="Document" r:id="rId3" imgW="7341506" imgH="3813658" progId="Word.Document.8">
                  <p:embed/>
                  <p:pic>
                    <p:nvPicPr>
                      <p:cNvPr id="0" name=""/>
                      <p:cNvPicPr>
                        <a:picLocks noChangeAspect="1" noChangeArrowheads="1"/>
                      </p:cNvPicPr>
                      <p:nvPr/>
                    </p:nvPicPr>
                    <p:blipFill>
                      <a:blip r:embed="rId4"/>
                      <a:srcRect/>
                      <a:stretch>
                        <a:fillRect/>
                      </a:stretch>
                    </p:blipFill>
                    <p:spPr bwMode="auto">
                      <a:xfrm>
                        <a:off x="461963" y="974725"/>
                        <a:ext cx="7969250" cy="412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1166787"/>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1_jy3">
  <a:themeElements>
    <a:clrScheme name="1_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jy3">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jy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jy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jy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jy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jy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jy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4.ppt [兼容模式]" id="{28C67C5B-253F-4AB9-A0C4-FEB07529D0AB}" vid="{A7F162BB-A47E-40D2-946C-528F36885F52}"/>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Template>
  <TotalTime>2344</TotalTime>
  <Words>134</Words>
  <Application>Microsoft Office PowerPoint</Application>
  <PresentationFormat>全屏显示(4:3)</PresentationFormat>
  <Paragraphs>24</Paragraphs>
  <Slides>24</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5</vt:i4>
      </vt:variant>
      <vt:variant>
        <vt:lpstr>幻灯片标题</vt:lpstr>
      </vt:variant>
      <vt:variant>
        <vt:i4>24</vt:i4>
      </vt:variant>
    </vt:vector>
  </HeadingPairs>
  <TitlesOfParts>
    <vt:vector size="33" baseType="lpstr">
      <vt:lpstr>黑体</vt:lpstr>
      <vt:lpstr>宋体</vt:lpstr>
      <vt:lpstr>Times New Roman</vt:lpstr>
      <vt:lpstr>1_jy3</vt:lpstr>
      <vt:lpstr>Document</vt:lpstr>
      <vt:lpstr>Equation</vt:lpstr>
      <vt:lpstr>Microsoft Word 97 - 2003 文档</vt:lpstr>
      <vt:lpstr>MathType 6.0 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creator>fm</dc:creator>
  <cp:lastModifiedBy>微软用户</cp:lastModifiedBy>
  <cp:revision>266</cp:revision>
  <dcterms:created xsi:type="dcterms:W3CDTF">1999-02-13T09:34:06Z</dcterms:created>
  <dcterms:modified xsi:type="dcterms:W3CDTF">2018-06-12T12:35:47Z</dcterms:modified>
</cp:coreProperties>
</file>