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8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0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2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4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9CBC-2E91-43C9-809D-3CBBBB194C0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F5C1-18DF-40AF-A453-3929AE61A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305" y="248653"/>
            <a:ext cx="9144000" cy="1705226"/>
          </a:xfrm>
        </p:spPr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37520" y="2767790"/>
            <a:ext cx="69897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一、 </a:t>
            </a:r>
            <a:r>
              <a:rPr lang="zh-CN" altLang="en-US" sz="2800" dirty="0" smtClean="0"/>
              <a:t>如何</a:t>
            </a:r>
            <a:r>
              <a:rPr lang="zh-CN" altLang="en-US" sz="2800" dirty="0"/>
              <a:t>给出初始基本可行解？</a:t>
            </a:r>
          </a:p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二、如何</a:t>
            </a:r>
            <a:r>
              <a:rPr lang="zh-CN" altLang="en-US" sz="2800" dirty="0"/>
              <a:t>判定一个基本可行解是否最优解？</a:t>
            </a:r>
          </a:p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三、如何</a:t>
            </a:r>
            <a:r>
              <a:rPr lang="zh-CN" altLang="en-US" sz="2800" dirty="0"/>
              <a:t>迭代？</a:t>
            </a:r>
          </a:p>
        </p:txBody>
      </p:sp>
    </p:spTree>
    <p:extLst>
      <p:ext uri="{BB962C8B-B14F-4D97-AF65-F5344CB8AC3E}">
        <p14:creationId xmlns:p14="http://schemas.microsoft.com/office/powerpoint/2010/main" val="62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22067" y="650231"/>
            <a:ext cx="6989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一、如何</a:t>
            </a:r>
            <a:r>
              <a:rPr lang="zh-CN" altLang="en-US" sz="2800" dirty="0"/>
              <a:t>给出初始基本可行解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22067" y="1476400"/>
            <a:ext cx="7939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利用大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法或者两阶段法先求初始基本可行解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1278214" y="2442228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二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如何判定一个基本可行解是否最优解？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78214" y="3257074"/>
            <a:ext cx="79391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把目标函数用非基变量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或者说线性方程组的自由变量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表示出来，若存在系数大于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，则单调增加，目标函数可以增加，非最优</a:t>
            </a:r>
            <a:endParaRPr lang="en-US" altLang="zh-CN" sz="2800" dirty="0" smtClean="0"/>
          </a:p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若系数都小于等于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，则已经达到最优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5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78214" y="329390"/>
            <a:ext cx="6989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zh-CN" altLang="en-US" sz="2800" dirty="0" smtClean="0"/>
              <a:t>三、</a:t>
            </a:r>
            <a:r>
              <a:rPr lang="zh-CN" altLang="en-US" sz="2800" dirty="0" smtClean="0"/>
              <a:t>如何</a:t>
            </a:r>
            <a:r>
              <a:rPr lang="zh-CN" altLang="en-US" sz="2800" dirty="0"/>
              <a:t>迭代？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57543" y="902523"/>
            <a:ext cx="79391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、确定新一组基变量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en-US" altLang="zh-CN" sz="2800" dirty="0" smtClean="0"/>
              <a:t>A</a:t>
            </a:r>
            <a:r>
              <a:rPr lang="zh-CN" altLang="en-US" sz="2800" dirty="0" smtClean="0"/>
              <a:t>：选择入基变量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zh-CN" altLang="en-US" sz="2800" dirty="0" smtClean="0"/>
              <a:t>把原非基变量中检验数最大的一个作为新基变量中的一个，不妨设这个变量位</a:t>
            </a:r>
            <a:r>
              <a:rPr lang="en-US" altLang="zh-CN" sz="2800" dirty="0" smtClean="0"/>
              <a:t>xi</a:t>
            </a:r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en-US" altLang="zh-CN" sz="2800" dirty="0" smtClean="0"/>
              <a:t>B</a:t>
            </a:r>
            <a:r>
              <a:rPr lang="zh-CN" altLang="en-US" sz="2800" dirty="0" smtClean="0"/>
              <a:t>：选择出基变量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xi</a:t>
            </a:r>
            <a:r>
              <a:rPr lang="zh-CN" altLang="en-US" sz="2800" dirty="0" smtClean="0"/>
              <a:t>增大时，原基变量中最先变为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的基变量作为新的非基变量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7543" y="4463767"/>
            <a:ext cx="863580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、求解</a:t>
            </a:r>
            <a:r>
              <a:rPr lang="en-US" altLang="zh-CN" sz="2800" dirty="0" smtClean="0"/>
              <a:t>---</a:t>
            </a:r>
            <a:r>
              <a:rPr lang="zh-CN" altLang="en-US" sz="2800" smtClean="0"/>
              <a:t>相当于求解线性方程组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zh-CN" altLang="en-US" sz="2800" dirty="0" smtClean="0"/>
              <a:t>把新的非基变量作为自由变量，求出新的基变量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zh-CN" altLang="en-US" sz="2800" dirty="0" smtClean="0"/>
              <a:t>即通过行变换把基变量对应的系数矩阵变为单位阵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543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65565" y="950546"/>
            <a:ext cx="8635807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求检验数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zh-CN" altLang="en-US" sz="2800" dirty="0"/>
              <a:t>检验</a:t>
            </a:r>
            <a:r>
              <a:rPr lang="zh-CN" altLang="en-US" sz="2800" dirty="0" smtClean="0"/>
              <a:t>数就是目标函数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用非基变量表示后，非基变量的系数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zh-CN" altLang="en-US" sz="2800" dirty="0" smtClean="0"/>
              <a:t>所以只要用非基变量把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表述出来即可</a:t>
            </a:r>
            <a:endParaRPr lang="en-US" altLang="zh-CN" sz="2800" dirty="0"/>
          </a:p>
          <a:p>
            <a:pPr marL="0" indent="0" algn="l" eaLnBrk="1" hangingPunct="1">
              <a:spcBef>
                <a:spcPts val="600"/>
              </a:spcBef>
              <a:buNone/>
            </a:pPr>
            <a:r>
              <a:rPr lang="zh-CN" altLang="en-US" sz="2800" dirty="0" smtClean="0"/>
              <a:t>在单纯形表中，即通过行变换，把目标函数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的表达式中的基变量消掉，使其系数等于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即可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575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252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主题</vt:lpstr>
      <vt:lpstr>单纯形法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单纯形法</dc:title>
  <dc:creator>Liu Peihai</dc:creator>
  <cp:lastModifiedBy>Liu Peihai</cp:lastModifiedBy>
  <cp:revision>4</cp:revision>
  <dcterms:created xsi:type="dcterms:W3CDTF">2019-03-06T08:50:19Z</dcterms:created>
  <dcterms:modified xsi:type="dcterms:W3CDTF">2019-03-06T09:12:59Z</dcterms:modified>
</cp:coreProperties>
</file>