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  <p:sldMasterId id="2147483657" r:id="rId4"/>
    <p:sldMasterId id="2147483662" r:id="rId5"/>
    <p:sldMasterId id="2147483667" r:id="rId6"/>
    <p:sldMasterId id="2147483671" r:id="rId7"/>
  </p:sldMasterIdLst>
  <p:notesMasterIdLst>
    <p:notesMasterId r:id="rId9"/>
  </p:notesMasterIdLst>
  <p:handoutMasterIdLst>
    <p:handoutMasterId r:id="rId69"/>
  </p:handoutMasterIdLst>
  <p:sldIdLst>
    <p:sldId id="284" r:id="rId8"/>
    <p:sldId id="1106" r:id="rId10"/>
    <p:sldId id="920" r:id="rId11"/>
    <p:sldId id="288" r:id="rId12"/>
    <p:sldId id="984" r:id="rId13"/>
    <p:sldId id="977" r:id="rId14"/>
    <p:sldId id="1166" r:id="rId15"/>
    <p:sldId id="1100" r:id="rId16"/>
    <p:sldId id="1028" r:id="rId17"/>
    <p:sldId id="1103" r:id="rId18"/>
    <p:sldId id="982" r:id="rId19"/>
    <p:sldId id="1108" r:id="rId20"/>
    <p:sldId id="1102" r:id="rId21"/>
    <p:sldId id="1107" r:id="rId22"/>
    <p:sldId id="986" r:id="rId23"/>
    <p:sldId id="988" r:id="rId24"/>
    <p:sldId id="1109" r:id="rId25"/>
    <p:sldId id="1111" r:id="rId26"/>
    <p:sldId id="1001" r:id="rId27"/>
    <p:sldId id="989" r:id="rId28"/>
    <p:sldId id="1168" r:id="rId29"/>
    <p:sldId id="1029" r:id="rId30"/>
    <p:sldId id="1169" r:id="rId31"/>
    <p:sldId id="993" r:id="rId32"/>
    <p:sldId id="996" r:id="rId33"/>
    <p:sldId id="1112" r:id="rId34"/>
    <p:sldId id="1113" r:id="rId35"/>
    <p:sldId id="1114" r:id="rId36"/>
    <p:sldId id="998" r:id="rId37"/>
    <p:sldId id="1115" r:id="rId38"/>
    <p:sldId id="995" r:id="rId39"/>
    <p:sldId id="1118" r:id="rId40"/>
    <p:sldId id="1119" r:id="rId41"/>
    <p:sldId id="1120" r:id="rId42"/>
    <p:sldId id="1121" r:id="rId43"/>
    <p:sldId id="1128" r:id="rId44"/>
    <p:sldId id="873" r:id="rId45"/>
    <p:sldId id="874" r:id="rId46"/>
    <p:sldId id="890" r:id="rId47"/>
    <p:sldId id="1130" r:id="rId48"/>
    <p:sldId id="1138" r:id="rId49"/>
    <p:sldId id="1132" r:id="rId50"/>
    <p:sldId id="1129" r:id="rId51"/>
    <p:sldId id="1131" r:id="rId52"/>
    <p:sldId id="1133" r:id="rId53"/>
    <p:sldId id="1126" r:id="rId54"/>
    <p:sldId id="1141" r:id="rId55"/>
    <p:sldId id="1134" r:id="rId56"/>
    <p:sldId id="1135" r:id="rId57"/>
    <p:sldId id="1136" r:id="rId58"/>
    <p:sldId id="1140" r:id="rId59"/>
    <p:sldId id="1137" r:id="rId60"/>
    <p:sldId id="913" r:id="rId61"/>
    <p:sldId id="1033" r:id="rId62"/>
    <p:sldId id="1142" r:id="rId63"/>
    <p:sldId id="1170" r:id="rId64"/>
    <p:sldId id="862" r:id="rId65"/>
    <p:sldId id="1036" r:id="rId66"/>
    <p:sldId id="1037" r:id="rId67"/>
    <p:sldId id="1038" r:id="rId68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inkPad" initials="T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469"/>
    <a:srgbClr val="006600"/>
    <a:srgbClr val="008080"/>
    <a:srgbClr val="004800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300" y="72"/>
      </p:cViewPr>
      <p:guideLst>
        <p:guide orient="horz" pos="2224"/>
        <p:guide pos="38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commentAuthors" Target="commentAuthors.xml"/><Relationship Id="rId72" Type="http://schemas.openxmlformats.org/officeDocument/2006/relationships/tableStyles" Target="tableStyles.xml"/><Relationship Id="rId71" Type="http://schemas.openxmlformats.org/officeDocument/2006/relationships/viewProps" Target="viewProps.xml"/><Relationship Id="rId70" Type="http://schemas.openxmlformats.org/officeDocument/2006/relationships/presProps" Target="presProps.xml"/><Relationship Id="rId7" Type="http://schemas.openxmlformats.org/officeDocument/2006/relationships/slideMaster" Target="slideMasters/slideMaster6.xml"/><Relationship Id="rId69" Type="http://schemas.openxmlformats.org/officeDocument/2006/relationships/handoutMaster" Target="handoutMasters/handoutMaster1.xml"/><Relationship Id="rId68" Type="http://schemas.openxmlformats.org/officeDocument/2006/relationships/slide" Target="slides/slide60.xml"/><Relationship Id="rId67" Type="http://schemas.openxmlformats.org/officeDocument/2006/relationships/slide" Target="slides/slide59.xml"/><Relationship Id="rId66" Type="http://schemas.openxmlformats.org/officeDocument/2006/relationships/slide" Target="slides/slide58.xml"/><Relationship Id="rId65" Type="http://schemas.openxmlformats.org/officeDocument/2006/relationships/slide" Target="slides/slide57.xml"/><Relationship Id="rId64" Type="http://schemas.openxmlformats.org/officeDocument/2006/relationships/slide" Target="slides/slide56.xml"/><Relationship Id="rId63" Type="http://schemas.openxmlformats.org/officeDocument/2006/relationships/slide" Target="slides/slide55.xml"/><Relationship Id="rId62" Type="http://schemas.openxmlformats.org/officeDocument/2006/relationships/slide" Target="slides/slide54.xml"/><Relationship Id="rId61" Type="http://schemas.openxmlformats.org/officeDocument/2006/relationships/slide" Target="slides/slide53.xml"/><Relationship Id="rId60" Type="http://schemas.openxmlformats.org/officeDocument/2006/relationships/slide" Target="slides/slide52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51.xml"/><Relationship Id="rId58" Type="http://schemas.openxmlformats.org/officeDocument/2006/relationships/slide" Target="slides/slide50.xml"/><Relationship Id="rId57" Type="http://schemas.openxmlformats.org/officeDocument/2006/relationships/slide" Target="slides/slide49.xml"/><Relationship Id="rId56" Type="http://schemas.openxmlformats.org/officeDocument/2006/relationships/slide" Target="slides/slide48.xml"/><Relationship Id="rId55" Type="http://schemas.openxmlformats.org/officeDocument/2006/relationships/slide" Target="slides/slide47.xml"/><Relationship Id="rId54" Type="http://schemas.openxmlformats.org/officeDocument/2006/relationships/slide" Target="slides/slide46.xml"/><Relationship Id="rId53" Type="http://schemas.openxmlformats.org/officeDocument/2006/relationships/slide" Target="slides/slide45.xml"/><Relationship Id="rId52" Type="http://schemas.openxmlformats.org/officeDocument/2006/relationships/slide" Target="slides/slide44.xml"/><Relationship Id="rId51" Type="http://schemas.openxmlformats.org/officeDocument/2006/relationships/slide" Target="slides/slide43.xml"/><Relationship Id="rId50" Type="http://schemas.openxmlformats.org/officeDocument/2006/relationships/slide" Target="slides/slide42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1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0" Type="http://schemas.openxmlformats.org/officeDocument/2006/relationships/slide" Target="slides/slide32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0" Type="http://schemas.openxmlformats.org/officeDocument/2006/relationships/slide" Target="slides/slide12.xml"/><Relationship Id="rId2" Type="http://schemas.openxmlformats.org/officeDocument/2006/relationships/theme" Target="theme/theme1.xml"/><Relationship Id="rId19" Type="http://schemas.openxmlformats.org/officeDocument/2006/relationships/slide" Target="slides/slide11.xml"/><Relationship Id="rId18" Type="http://schemas.openxmlformats.org/officeDocument/2006/relationships/slide" Target="slides/slide1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02T08:38:33.775" idx="1">
    <p:pos x="10" y="10"/>
    <p:text/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D3FB2-7CB8-4067-B1A5-8C2CFD21EA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80927-B3A3-4EAB-8C66-CA304D1796C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 function test() {</a:t>
            </a:r>
            <a:endParaRPr lang="zh-CN" altLang="en-US"/>
          </a:p>
          <a:p>
            <a:r>
              <a:rPr lang="zh-CN" altLang="en-US"/>
              <a:t>        console.log(a);</a:t>
            </a:r>
            <a:endParaRPr lang="zh-CN" altLang="en-US"/>
          </a:p>
          <a:p>
            <a:r>
              <a:rPr lang="zh-CN" altLang="en-US"/>
              <a:t>        console.log(foo());</a:t>
            </a:r>
            <a:endParaRPr lang="zh-CN" altLang="en-US"/>
          </a:p>
          <a:p>
            <a:r>
              <a:rPr lang="zh-CN" altLang="en-US"/>
              <a:t>        </a:t>
            </a:r>
            <a:endParaRPr lang="zh-CN" altLang="en-US"/>
          </a:p>
          <a:p>
            <a:r>
              <a:rPr lang="zh-CN" altLang="en-US"/>
              <a:t>        var a = 1;</a:t>
            </a:r>
            <a:endParaRPr lang="zh-CN" altLang="en-US"/>
          </a:p>
          <a:p>
            <a:r>
              <a:rPr lang="zh-CN" altLang="en-US"/>
              <a:t>        function foo() {</a:t>
            </a:r>
            <a:endParaRPr lang="zh-CN" altLang="en-US"/>
          </a:p>
          <a:p>
            <a:r>
              <a:rPr lang="zh-CN" altLang="en-US"/>
              <a:t>            return 2;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    test();</a:t>
            </a:r>
            <a:endParaRPr lang="zh-CN" altLang="en-US"/>
          </a:p>
          <a:p>
            <a:r>
              <a:rPr lang="zh-CN" altLang="en-US"/>
              <a:t>   testEC = {</a:t>
            </a:r>
            <a:endParaRPr lang="zh-CN" altLang="en-US"/>
          </a:p>
          <a:p>
            <a:r>
              <a:rPr lang="zh-CN" altLang="en-US"/>
              <a:t>        VO: {},         //变量对象</a:t>
            </a:r>
            <a:endParaRPr lang="zh-CN" altLang="en-US"/>
          </a:p>
          <a:p>
            <a:r>
              <a:rPr lang="zh-CN" altLang="en-US"/>
              <a:t>        scopeChain: [], //作用域链</a:t>
            </a:r>
            <a:endParaRPr lang="zh-CN" altLang="en-US"/>
          </a:p>
          <a:p>
            <a:r>
              <a:rPr lang="zh-CN" altLang="en-US"/>
              <a:t>        this: {}        //this指向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argument</a:t>
            </a:r>
            <a:r>
              <a:rPr lang="zh-CN" altLang="en-US"/>
              <a:t>通过类数组对象获得实参对象；与形参双向绑定</a:t>
            </a:r>
            <a:endParaRPr lang="zh-CN" altLang="en-US"/>
          </a:p>
          <a:p>
            <a:r>
              <a:rPr lang="zh-CN" altLang="en-US"/>
              <a:t>实参</a:t>
            </a:r>
            <a:r>
              <a:rPr lang="en-US" altLang="zh-CN"/>
              <a:t>argument</a:t>
            </a:r>
            <a:endParaRPr lang="en-US" altLang="zh-CN"/>
          </a:p>
          <a:p>
            <a:r>
              <a:rPr lang="zh-CN" altLang="en-US"/>
              <a:t>形参</a:t>
            </a:r>
            <a:r>
              <a:rPr lang="en-US" altLang="zh-CN"/>
              <a:t>length</a:t>
            </a:r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预解析阶段</a:t>
            </a:r>
            <a:endParaRPr lang="zh-CN" altLang="en-US"/>
          </a:p>
          <a:p>
            <a:r>
              <a:rPr lang="zh-CN" altLang="en-US"/>
              <a:t>读取整个源代码</a:t>
            </a:r>
            <a:endParaRPr lang="zh-CN" altLang="en-US"/>
          </a:p>
          <a:p>
            <a:r>
              <a:rPr lang="zh-CN" altLang="en-US"/>
              <a:t>先查找函数声明，在查找变量声明</a:t>
            </a:r>
            <a:endParaRPr lang="zh-CN" altLang="en-US"/>
          </a:p>
          <a:p>
            <a:r>
              <a:rPr lang="zh-CN" altLang="en-US"/>
              <a:t>· 函数声明有冲突，会覆盖</a:t>
            </a:r>
            <a:endParaRPr lang="zh-CN" altLang="en-US"/>
          </a:p>
          <a:p>
            <a:r>
              <a:rPr lang="zh-CN" altLang="en-US"/>
              <a:t>· 变量声明有冲突，会忽略</a:t>
            </a:r>
            <a:endParaRPr lang="zh-CN" altLang="en-US"/>
          </a:p>
          <a:p>
            <a:r>
              <a:rPr lang="zh-CN" altLang="en-US"/>
              <a:t>将找到的函数和变量保存到一个对象中（全局的保存到window对象中）</a:t>
            </a:r>
            <a:endParaRPr lang="zh-CN" altLang="en-US"/>
          </a:p>
          <a:p>
            <a:r>
              <a:rPr lang="zh-CN" altLang="en-US"/>
              <a:t>变量的值是undefined，函数的值则指向该函数（函数字符串）</a:t>
            </a:r>
            <a:endParaRPr lang="zh-CN" altLang="en-US"/>
          </a:p>
          <a:p>
            <a:r>
              <a:rPr lang="zh-CN" altLang="en-US"/>
              <a:t>· { a: undefined, f: ‘function(){…}’ }</a:t>
            </a:r>
            <a:endParaRPr lang="zh-CN" altLang="en-US"/>
          </a:p>
          <a:p>
            <a:r>
              <a:rPr lang="zh-CN" altLang="en-US"/>
              <a:t>————————————————</a:t>
            </a:r>
            <a:endParaRPr lang="zh-CN" altLang="en-US"/>
          </a:p>
          <a:p>
            <a:r>
              <a:rPr lang="zh-CN" altLang="en-US"/>
              <a:t>版权声明：本文为CSDN博主「这个夏天有阳光」的原创文章，遵循 CC 4.0 BY-SA 版权协议，转载请附上原文出处链接及本声明。</a:t>
            </a:r>
            <a:endParaRPr lang="zh-CN" altLang="en-US"/>
          </a:p>
          <a:p>
            <a:r>
              <a:rPr lang="zh-CN" altLang="en-US"/>
              <a:t>原文链接：https://blog.csdn.net/bingo_wangbingxin/article/details/79159015</a:t>
            </a:r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作用域规则</a:t>
            </a:r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作用域规则</a:t>
            </a:r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var a = 10,</a:t>
            </a:r>
            <a:endParaRPr lang="zh-CN" altLang="en-US"/>
          </a:p>
          <a:p>
            <a:r>
              <a:rPr lang="zh-CN" altLang="en-US"/>
              <a:t>		b = 20;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function fn() {</a:t>
            </a:r>
            <a:endParaRPr lang="zh-CN" altLang="en-US"/>
          </a:p>
          <a:p>
            <a:r>
              <a:rPr lang="zh-CN" altLang="en-US"/>
              <a:t>		var a = 100,</a:t>
            </a:r>
            <a:endParaRPr lang="zh-CN" altLang="en-US"/>
          </a:p>
          <a:p>
            <a:r>
              <a:rPr lang="zh-CN" altLang="en-US"/>
              <a:t>			c = 200;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	function bar() {</a:t>
            </a:r>
            <a:endParaRPr lang="zh-CN" altLang="en-US"/>
          </a:p>
          <a:p>
            <a:r>
              <a:rPr lang="zh-CN" altLang="en-US"/>
              <a:t>			var a = 500,</a:t>
            </a:r>
            <a:endParaRPr lang="zh-CN" altLang="en-US"/>
          </a:p>
          <a:p>
            <a:r>
              <a:rPr lang="zh-CN" altLang="en-US"/>
              <a:t>				d = 600;</a:t>
            </a:r>
            <a:endParaRPr lang="zh-CN" altLang="en-US"/>
          </a:p>
          <a:p>
            <a:r>
              <a:rPr lang="zh-CN" altLang="en-US"/>
              <a:t>		}</a:t>
            </a:r>
            <a:endParaRPr lang="zh-CN" altLang="en-US"/>
          </a:p>
          <a:p>
            <a:r>
              <a:rPr lang="zh-CN" altLang="en-US"/>
              <a:t>		bar();</a:t>
            </a:r>
            <a:endParaRPr lang="zh-CN" altLang="en-US"/>
          </a:p>
          <a:p>
            <a:r>
              <a:rPr lang="zh-CN" altLang="en-US"/>
              <a:t>	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fn();</a:t>
            </a:r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作用域规则</a:t>
            </a:r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词法作用域链是基于代码中的作用域嵌套。</a:t>
            </a:r>
            <a:endParaRPr lang="zh-CN" altLang="en-US"/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动态作用域链是基于调用栈的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zh-CN" altLang="en-US"/>
              <a:t> //动态性</a:t>
            </a:r>
            <a:endParaRPr lang="zh-CN" altLang="en-US"/>
          </a:p>
          <a:p>
            <a:r>
              <a:rPr lang="zh-CN" altLang="en-US"/>
              <a:t>        function foo() {</a:t>
            </a:r>
            <a:endParaRPr lang="zh-CN" altLang="en-US"/>
          </a:p>
          <a:p>
            <a:r>
              <a:rPr lang="zh-CN" altLang="en-US"/>
              <a:t>            console.log(a);//3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    function bar() {</a:t>
            </a:r>
            <a:endParaRPr lang="zh-CN" altLang="en-US"/>
          </a:p>
          <a:p>
            <a:r>
              <a:rPr lang="zh-CN" altLang="en-US"/>
              <a:t>            var a = 3;</a:t>
            </a:r>
            <a:endParaRPr lang="zh-CN" altLang="en-US"/>
          </a:p>
          <a:p>
            <a:r>
              <a:rPr lang="zh-CN" altLang="en-US"/>
              <a:t>            foo();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    var a = 2;</a:t>
            </a:r>
            <a:endParaRPr lang="zh-CN" altLang="en-US"/>
          </a:p>
          <a:p>
            <a:r>
              <a:rPr lang="zh-CN" altLang="en-US"/>
              <a:t>        bar();</a:t>
            </a:r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  //示意代码</a:t>
            </a:r>
            <a:endParaRPr lang="zh-CN" altLang="en-US"/>
          </a:p>
          <a:p>
            <a:r>
              <a:rPr lang="zh-CN" altLang="en-US"/>
              <a:t>        fn.[[scope]] = ["global scope"];</a:t>
            </a:r>
            <a:endParaRPr lang="zh-CN" altLang="en-US"/>
          </a:p>
          <a:p>
            <a:r>
              <a:rPr lang="zh-CN" altLang="en-US"/>
              <a:t>        bar.[[scope]] = ["fn scope", "global scope"];</a:t>
            </a:r>
            <a:br>
              <a:rPr lang="zh-CN" altLang="en-US"/>
            </a:br>
            <a:br>
              <a:rPr lang="zh-CN" altLang="en-US"/>
            </a:br>
            <a:r>
              <a:rPr lang="zh-CN" altLang="en-US"/>
              <a:t>[[scope]]在函数创建时被存储  是静态，永远永远</a:t>
            </a:r>
            <a:r>
              <a:rPr lang="zh-CN" altLang="en-US">
                <a:sym typeface="+mn-ea"/>
              </a:rPr>
              <a:t>不变的</a:t>
            </a:r>
            <a:r>
              <a:rPr lang="zh-CN" altLang="en-US"/>
              <a:t>，直至函数销毁。</a:t>
            </a:r>
            <a:br>
              <a:rPr lang="zh-CN" altLang="en-US"/>
            </a:br>
            <a:r>
              <a:rPr lang="zh-CN" altLang="en-US"/>
              <a:t>即：函数可以永不调用，但[[scope]]属性已经写入，并存储在函数对象中。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创建该函数的父级上下文的数据是保存在函数的内部属性 [[Scope]]中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[[scope]]是所有父变量对象的层级链，处于当前函数上下文之上，在函数创建时存于其中。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Scope = AO|VO + [[Scope]]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  //示意代码</a:t>
            </a:r>
            <a:endParaRPr lang="zh-CN" altLang="en-US"/>
          </a:p>
          <a:p>
            <a:r>
              <a:rPr lang="zh-CN" altLang="en-US"/>
              <a:t>        fn.[[scope]] = ["global scope"];</a:t>
            </a:r>
            <a:endParaRPr lang="zh-CN" altLang="en-US"/>
          </a:p>
          <a:p>
            <a:r>
              <a:rPr lang="zh-CN" altLang="en-US"/>
              <a:t>        bar.[[scope]] = ["fn scope", "global scope"];</a:t>
            </a:r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  var a = 20;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function test() {</a:t>
            </a:r>
            <a:endParaRPr lang="zh-CN" altLang="en-US"/>
          </a:p>
          <a:p>
            <a:r>
              <a:rPr lang="zh-CN" altLang="en-US"/>
              <a:t>        var b = a + 10;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function innerTest() {</a:t>
            </a:r>
            <a:endParaRPr lang="zh-CN" altLang="en-US"/>
          </a:p>
          <a:p>
            <a:r>
              <a:rPr lang="zh-CN" altLang="en-US"/>
              <a:t>            var c = 10;</a:t>
            </a:r>
            <a:endParaRPr lang="zh-CN" altLang="en-US"/>
          </a:p>
          <a:p>
            <a:r>
              <a:rPr lang="zh-CN" altLang="en-US"/>
              <a:t>            return b + c;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    return innerTest();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    test();</a:t>
            </a:r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  //示意代码</a:t>
            </a:r>
            <a:endParaRPr lang="zh-CN" altLang="en-US"/>
          </a:p>
          <a:p>
            <a:r>
              <a:rPr lang="zh-CN" altLang="en-US"/>
              <a:t>        fn.[[scope]] = ["global scope"];</a:t>
            </a:r>
            <a:endParaRPr lang="zh-CN" altLang="en-US"/>
          </a:p>
          <a:p>
            <a:r>
              <a:rPr lang="zh-CN" altLang="en-US"/>
              <a:t>        bar.[[scope]] = ["fn scope", "global scope"];</a:t>
            </a:r>
            <a:br>
              <a:rPr lang="zh-CN" altLang="en-US"/>
            </a:br>
            <a:br>
              <a:rPr lang="zh-CN" altLang="en-US"/>
            </a:br>
            <a:r>
              <a:rPr lang="zh-CN" altLang="en-US"/>
              <a:t>[[scope]]在函数创建时被存储  是静态，永远永远</a:t>
            </a:r>
            <a:r>
              <a:rPr lang="zh-CN" altLang="en-US">
                <a:sym typeface="+mn-ea"/>
              </a:rPr>
              <a:t>不变的</a:t>
            </a:r>
            <a:r>
              <a:rPr lang="zh-CN" altLang="en-US"/>
              <a:t>，直至函数销毁。</a:t>
            </a:r>
            <a:br>
              <a:rPr lang="zh-CN" altLang="en-US"/>
            </a:br>
            <a:r>
              <a:rPr lang="zh-CN" altLang="en-US"/>
              <a:t>即：函数可以永不调用，但[[scope]]属性已经写入，并存储在函数对象中。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创建该函数的父级上下文的数据是保存在函数的内部属性 [[Scope]]中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[[scope]]是所有父变量对象的层级链，处于当前函数上下文之上，在函数创建时存于其中。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Scope = AO|VO + [[Scope]]</a:t>
            </a:r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变量以函数为作用域</a:t>
            </a:r>
            <a:endParaRPr lang="zh-CN" altLang="en-US"/>
          </a:p>
          <a:p>
            <a:br>
              <a:rPr lang="zh-CN" altLang="en-US"/>
            </a:br>
            <a:r>
              <a:rPr lang="zh-CN" altLang="en-US"/>
              <a:t>标示符解析是一个处理过程，用来确定一个变量（或函数声明）属于哪个变量对象。</a:t>
            </a:r>
            <a:br>
              <a:rPr lang="zh-CN" altLang="en-US"/>
            </a:br>
            <a:endParaRPr lang="zh-CN" altLang="en-US"/>
          </a:p>
          <a:p>
            <a:r>
              <a:rPr lang="zh-CN" altLang="en-US"/>
              <a:t>作用域查找会在找到第一个匹配的标识符时停止。在多层的嵌套作用域中可以定义同名的</a:t>
            </a:r>
            <a:endParaRPr lang="zh-CN" altLang="en-US"/>
          </a:p>
          <a:p>
            <a:r>
              <a:rPr lang="zh-CN" altLang="en-US"/>
              <a:t>标识符，这叫作“遮蔽效应”（内部的标识符“遮蔽”了外部的标识符）。抛开遮蔽效应，</a:t>
            </a:r>
            <a:endParaRPr lang="zh-CN" altLang="en-US"/>
          </a:p>
          <a:p>
            <a:r>
              <a:rPr lang="zh-CN" altLang="en-US"/>
              <a:t>作用域查找始终从运行时所处的最内部作用域开始，逐级向外或者说向上进行，直到遇见</a:t>
            </a:r>
            <a:endParaRPr lang="zh-CN" altLang="en-US"/>
          </a:p>
          <a:p>
            <a:r>
              <a:rPr lang="zh-CN" altLang="en-US"/>
              <a:t>第一个匹配的标识符为止。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词法作用域查找只会查找一级标识符，比如 a、b 和 c。如果代码中引用了 foo.bar.baz，</a:t>
            </a:r>
            <a:endParaRPr lang="zh-CN" altLang="en-US"/>
          </a:p>
          <a:p>
            <a:r>
              <a:rPr lang="zh-CN" altLang="en-US"/>
              <a:t>词法作用域查找只会试图查找 foo 标识符，找到这个变量后，对象属性访问规则会分别接</a:t>
            </a:r>
            <a:endParaRPr lang="zh-CN" altLang="en-US"/>
          </a:p>
          <a:p>
            <a:r>
              <a:rPr lang="zh-CN" altLang="en-US"/>
              <a:t>管对 bar 和 baz 属性的访问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变量对象是与执行上下文相关的数据作用域</a:t>
            </a:r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sz="1800"/>
              <a:t>v</a:t>
            </a:r>
            <a:r>
              <a:rPr lang="zh-CN" altLang="en-US" sz="1800"/>
              <a:t>ar name = 'global';</a:t>
            </a:r>
            <a:endParaRPr lang="zh-CN" altLang="en-US" sz="1800"/>
          </a:p>
          <a:p>
            <a:r>
              <a:rPr lang="zh-CN" altLang="en-US" sz="1800"/>
              <a:t>var a = 1;</a:t>
            </a:r>
            <a:endParaRPr lang="zh-CN" altLang="en-US" sz="1800"/>
          </a:p>
          <a:p>
            <a:r>
              <a:rPr lang="zh-CN" altLang="en-US" sz="1800"/>
              <a:t>function fn1(a) {</a:t>
            </a:r>
            <a:endParaRPr lang="zh-CN" altLang="en-US" sz="1800"/>
          </a:p>
          <a:p>
            <a:r>
              <a:rPr lang="zh-CN" altLang="en-US" sz="1800"/>
              <a:t>	a++;</a:t>
            </a:r>
            <a:endParaRPr lang="zh-CN" altLang="en-US" sz="1800"/>
          </a:p>
          <a:p>
            <a:r>
              <a:rPr lang="zh-CN" altLang="en-US" sz="1800"/>
              <a:t>	var obj = {</a:t>
            </a:r>
            <a:endParaRPr lang="zh-CN" altLang="en-US" sz="1800"/>
          </a:p>
          <a:p>
            <a:r>
              <a:rPr lang="en-US" altLang="zh-CN" sz="1800"/>
              <a:t>	</a:t>
            </a:r>
            <a:r>
              <a:rPr lang="zh-CN" altLang="en-US" sz="1800"/>
              <a:t>	name: 'fn1'</a:t>
            </a:r>
            <a:endParaRPr lang="zh-CN" altLang="en-US" sz="1800"/>
          </a:p>
          <a:p>
            <a:r>
              <a:rPr lang="zh-CN" altLang="en-US" sz="1800"/>
              <a:t>	}</a:t>
            </a:r>
            <a:endParaRPr lang="zh-CN" altLang="en-US" sz="1800"/>
          </a:p>
          <a:p>
            <a:r>
              <a:rPr lang="zh-CN" altLang="en-US" sz="1800"/>
              <a:t>	console.log(name);</a:t>
            </a:r>
            <a:endParaRPr lang="zh-CN" altLang="en-US" sz="1800"/>
          </a:p>
          <a:p>
            <a:r>
              <a:rPr lang="zh-CN" altLang="en-US" sz="1800"/>
              <a:t>	console.log(a);</a:t>
            </a:r>
            <a:endParaRPr lang="zh-CN" altLang="en-US" sz="1800"/>
          </a:p>
          <a:p>
            <a:r>
              <a:rPr lang="zh-CN" altLang="en-US" sz="1800"/>
              <a:t>}</a:t>
            </a:r>
            <a:endParaRPr lang="zh-CN" altLang="en-US" sz="1800"/>
          </a:p>
          <a:p>
            <a:r>
              <a:rPr lang="zh-CN" altLang="en-US" sz="1800"/>
              <a:t>fn1(a);</a:t>
            </a:r>
            <a:endParaRPr lang="zh-CN" altLang="en-US" sz="1800"/>
          </a:p>
          <a:p>
            <a:r>
              <a:rPr lang="zh-CN" altLang="en-US" sz="1800"/>
              <a:t>fn1(2);</a:t>
            </a:r>
            <a:endParaRPr lang="zh-CN" altLang="en-US" sz="1800"/>
          </a:p>
          <a:p>
            <a:r>
              <a:rPr lang="zh-CN" altLang="en-US" sz="1800"/>
              <a:t>console.log(a);</a:t>
            </a:r>
            <a:endParaRPr lang="zh-CN" altLang="en-US" sz="1800"/>
          </a:p>
          <a:p>
            <a:endParaRPr lang="zh-CN" altLang="en-US" sz="1800"/>
          </a:p>
          <a:p>
            <a:endParaRPr lang="zh-CN" altLang="en-US" sz="1800"/>
          </a:p>
          <a:p>
            <a:endParaRPr lang="zh-CN" altLang="en-US" sz="1800"/>
          </a:p>
          <a:p>
            <a:endParaRPr lang="zh-CN" altLang="en-US" sz="1800"/>
          </a:p>
          <a:p>
            <a:endParaRPr lang="zh-CN" altLang="en-US" sz="1800"/>
          </a:p>
          <a:p>
            <a:endParaRPr lang="zh-CN" altLang="en-US" sz="1800"/>
          </a:p>
          <a:p>
            <a:endParaRPr lang="zh-CN" altLang="en-US" sz="1800"/>
          </a:p>
          <a:p>
            <a:endParaRPr lang="zh-CN" altLang="en-US" sz="1800"/>
          </a:p>
          <a:p>
            <a:endParaRPr lang="zh-CN" altLang="en-US" sz="1800"/>
          </a:p>
          <a:p>
            <a:endParaRPr lang="zh-CN" altLang="en-US" sz="1800"/>
          </a:p>
          <a:p>
            <a:endParaRPr lang="zh-CN" altLang="en-US" sz="1800"/>
          </a:p>
          <a:p>
            <a:endParaRPr lang="zh-CN" altLang="en-US" sz="1800"/>
          </a:p>
          <a:p>
            <a:endParaRPr lang="zh-CN" altLang="en-US" sz="1800"/>
          </a:p>
          <a:p>
            <a:r>
              <a:rPr lang="zh-CN" altLang="en-US" sz="1800"/>
              <a:t>var a = 1;</a:t>
            </a:r>
            <a:endParaRPr lang="zh-CN" altLang="en-US" sz="1800"/>
          </a:p>
          <a:p>
            <a:endParaRPr lang="zh-CN" altLang="en-US" sz="1800"/>
          </a:p>
          <a:p>
            <a:r>
              <a:rPr lang="zh-CN" altLang="en-US" sz="1800"/>
              <a:t>	function fn() {</a:t>
            </a:r>
            <a:endParaRPr lang="zh-CN" altLang="en-US" sz="1800"/>
          </a:p>
          <a:p>
            <a:r>
              <a:rPr lang="zh-CN" altLang="en-US" sz="1800"/>
              <a:t>		var a = 10;</a:t>
            </a:r>
            <a:endParaRPr lang="zh-CN" altLang="en-US" sz="1800"/>
          </a:p>
          <a:p>
            <a:endParaRPr lang="zh-CN" altLang="en-US" sz="1800"/>
          </a:p>
          <a:p>
            <a:r>
              <a:rPr lang="zh-CN" altLang="en-US" sz="1800"/>
              <a:t>		function fn1() {</a:t>
            </a:r>
            <a:endParaRPr lang="zh-CN" altLang="en-US" sz="1800"/>
          </a:p>
          <a:p>
            <a:r>
              <a:rPr lang="zh-CN" altLang="en-US" sz="1800"/>
              <a:t>			var a = 20;</a:t>
            </a:r>
            <a:endParaRPr lang="zh-CN" altLang="en-US" sz="1800"/>
          </a:p>
          <a:p>
            <a:r>
              <a:rPr lang="zh-CN" altLang="en-US" sz="1800"/>
              <a:t>			console.log(a);</a:t>
            </a:r>
            <a:endParaRPr lang="zh-CN" altLang="en-US" sz="1800"/>
          </a:p>
          <a:p>
            <a:r>
              <a:rPr lang="zh-CN" altLang="en-US" sz="1800"/>
              <a:t>		}</a:t>
            </a:r>
            <a:endParaRPr lang="zh-CN" altLang="en-US" sz="1800"/>
          </a:p>
          <a:p>
            <a:endParaRPr lang="zh-CN" altLang="en-US" sz="1800"/>
          </a:p>
          <a:p>
            <a:r>
              <a:rPr lang="zh-CN" altLang="en-US" sz="1800"/>
              <a:t>		function fn2() {</a:t>
            </a:r>
            <a:endParaRPr lang="zh-CN" altLang="en-US" sz="1800"/>
          </a:p>
          <a:p>
            <a:r>
              <a:rPr lang="zh-CN" altLang="en-US" sz="1800"/>
              <a:t>			a++;</a:t>
            </a:r>
            <a:endParaRPr lang="zh-CN" altLang="en-US" sz="1800"/>
          </a:p>
          <a:p>
            <a:r>
              <a:rPr lang="zh-CN" altLang="en-US" sz="1800"/>
              <a:t>			console.log(a);</a:t>
            </a:r>
            <a:endParaRPr lang="zh-CN" altLang="en-US" sz="1800"/>
          </a:p>
          <a:p>
            <a:r>
              <a:rPr lang="zh-CN" altLang="en-US" sz="1800"/>
              <a:t>		}</a:t>
            </a:r>
            <a:endParaRPr lang="zh-CN" altLang="en-US" sz="1800"/>
          </a:p>
          <a:p>
            <a:r>
              <a:rPr lang="zh-CN" altLang="en-US" sz="1800"/>
              <a:t>		fn1();</a:t>
            </a:r>
            <a:endParaRPr lang="zh-CN" altLang="en-US" sz="1800"/>
          </a:p>
          <a:p>
            <a:r>
              <a:rPr lang="zh-CN" altLang="en-US" sz="1800"/>
              <a:t>		fn2();</a:t>
            </a:r>
            <a:endParaRPr lang="zh-CN" altLang="en-US" sz="1800"/>
          </a:p>
          <a:p>
            <a:r>
              <a:rPr lang="zh-CN" altLang="en-US" sz="1800"/>
              <a:t>		fn1();</a:t>
            </a:r>
            <a:endParaRPr lang="zh-CN" altLang="en-US" sz="1800"/>
          </a:p>
          <a:p>
            <a:r>
              <a:rPr lang="zh-CN" altLang="en-US" sz="1800"/>
              <a:t>		fn2();</a:t>
            </a:r>
            <a:endParaRPr lang="zh-CN" altLang="en-US" sz="1800"/>
          </a:p>
          <a:p>
            <a:r>
              <a:rPr lang="zh-CN" altLang="en-US" sz="1800"/>
              <a:t>	}</a:t>
            </a:r>
            <a:endParaRPr lang="zh-CN" altLang="en-US" sz="1800"/>
          </a:p>
          <a:p>
            <a:r>
              <a:rPr lang="zh-CN" altLang="en-US" sz="1800"/>
              <a:t>	fn();</a:t>
            </a:r>
            <a:endParaRPr lang="zh-CN" altLang="en-US" sz="1800"/>
          </a:p>
          <a:p>
            <a:r>
              <a:rPr lang="zh-CN" altLang="en-US" sz="1800"/>
              <a:t>	console.log(a);</a:t>
            </a:r>
            <a:endParaRPr lang="zh-CN" altLang="en-US" sz="180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变量以函数为作用域</a:t>
            </a:r>
            <a:endParaRPr lang="zh-CN" altLang="en-US"/>
          </a:p>
          <a:p>
            <a:br>
              <a:rPr lang="zh-CN" altLang="en-US"/>
            </a:br>
            <a:r>
              <a:rPr lang="zh-CN" altLang="en-US"/>
              <a:t>标示符解析是一个处理过程，用来确定一个变量（或函数声明）属于哪个变量对象。</a:t>
            </a:r>
            <a:br>
              <a:rPr lang="zh-CN" altLang="en-US"/>
            </a:br>
            <a:endParaRPr lang="zh-CN" altLang="en-US"/>
          </a:p>
          <a:p>
            <a:r>
              <a:rPr lang="zh-CN" altLang="en-US"/>
              <a:t>作用域查找会在找到第一个匹配的标识符时停止。在多层的嵌套作用域中可以定义同名的</a:t>
            </a:r>
            <a:endParaRPr lang="zh-CN" altLang="en-US"/>
          </a:p>
          <a:p>
            <a:r>
              <a:rPr lang="zh-CN" altLang="en-US"/>
              <a:t>标识符，这叫作“遮蔽效应”（内部的标识符“遮蔽”了外部的标识符）。抛开遮蔽效应，</a:t>
            </a:r>
            <a:endParaRPr lang="zh-CN" altLang="en-US"/>
          </a:p>
          <a:p>
            <a:r>
              <a:rPr lang="zh-CN" altLang="en-US"/>
              <a:t>作用域查找始终从运行时所处的最内部作用域开始，逐级向外或者说向上进行，直到遇见</a:t>
            </a:r>
            <a:endParaRPr lang="zh-CN" altLang="en-US"/>
          </a:p>
          <a:p>
            <a:r>
              <a:rPr lang="zh-CN" altLang="en-US"/>
              <a:t>第一个匹配的标识符为止。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词法作用域查找只会查找一级标识符，比如 a、b 和 c。如果代码中引用了 foo.bar.baz，</a:t>
            </a:r>
            <a:endParaRPr lang="zh-CN" altLang="en-US"/>
          </a:p>
          <a:p>
            <a:r>
              <a:rPr lang="zh-CN" altLang="en-US"/>
              <a:t>词法作用域查找只会试图查找 foo 标识符，找到这个变量后，对象属性访问规则会分别接</a:t>
            </a:r>
            <a:endParaRPr lang="zh-CN" altLang="en-US"/>
          </a:p>
          <a:p>
            <a:r>
              <a:rPr lang="zh-CN" altLang="en-US"/>
              <a:t>管对 bar 和 baz 属性的访问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变量对象是与执行上下文相关的数据作用域</a:t>
            </a:r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变量以函数为作用域</a:t>
            </a:r>
            <a:endParaRPr lang="zh-CN" altLang="en-US"/>
          </a:p>
          <a:p>
            <a:br>
              <a:rPr lang="zh-CN" altLang="en-US"/>
            </a:br>
            <a:r>
              <a:rPr lang="zh-CN" altLang="en-US"/>
              <a:t>标示符解析是一个处理过程，用来确定一个变量（或函数声明）属于哪个变量对象。</a:t>
            </a:r>
            <a:br>
              <a:rPr lang="zh-CN" altLang="en-US"/>
            </a:br>
            <a:endParaRPr lang="zh-CN" altLang="en-US"/>
          </a:p>
          <a:p>
            <a:r>
              <a:rPr lang="zh-CN" altLang="en-US"/>
              <a:t>作用域查找会在找到第一个匹配的标识符时停止。在多层的嵌套作用域中可以定义同名的</a:t>
            </a:r>
            <a:endParaRPr lang="zh-CN" altLang="en-US"/>
          </a:p>
          <a:p>
            <a:r>
              <a:rPr lang="zh-CN" altLang="en-US"/>
              <a:t>标识符，这叫作“遮蔽效应”（内部的标识符“遮蔽”了外部的标识符）。抛开遮蔽效应，</a:t>
            </a:r>
            <a:endParaRPr lang="zh-CN" altLang="en-US"/>
          </a:p>
          <a:p>
            <a:r>
              <a:rPr lang="zh-CN" altLang="en-US"/>
              <a:t>作用域查找始终从运行时所处的最内部作用域开始，逐级向外或者说向上进行，直到遇见</a:t>
            </a:r>
            <a:endParaRPr lang="zh-CN" altLang="en-US"/>
          </a:p>
          <a:p>
            <a:r>
              <a:rPr lang="zh-CN" altLang="en-US"/>
              <a:t>第一个匹配的标识符为止。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词法作用域查找只会查找一级标识符，比如 a、b 和 c。如果代码中引用了 foo.bar.baz，</a:t>
            </a:r>
            <a:endParaRPr lang="zh-CN" altLang="en-US"/>
          </a:p>
          <a:p>
            <a:r>
              <a:rPr lang="zh-CN" altLang="en-US"/>
              <a:t>词法作用域查找只会试图查找 foo 标识符，找到这个变量后，对象属性访问规则会分别接</a:t>
            </a:r>
            <a:endParaRPr lang="zh-CN" altLang="en-US"/>
          </a:p>
          <a:p>
            <a:r>
              <a:rPr lang="zh-CN" altLang="en-US"/>
              <a:t>管对 bar 和 baz 属性的访问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变量对象是与执行上下文相关的数据作用域</a:t>
            </a:r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变量以函数为作用域</a:t>
            </a:r>
            <a:endParaRPr lang="zh-CN" altLang="en-US"/>
          </a:p>
          <a:p>
            <a:br>
              <a:rPr lang="zh-CN" altLang="en-US"/>
            </a:br>
            <a:r>
              <a:rPr lang="zh-CN" altLang="en-US"/>
              <a:t>标示符解析是一个处理过程，用来确定一个变量（或函数声明）属于哪个变量对象。</a:t>
            </a:r>
            <a:br>
              <a:rPr lang="zh-CN" altLang="en-US"/>
            </a:br>
            <a:endParaRPr lang="zh-CN" altLang="en-US"/>
          </a:p>
          <a:p>
            <a:r>
              <a:rPr lang="zh-CN" altLang="en-US"/>
              <a:t>作用域查找会在找到第一个匹配的标识符时停止。在多层的嵌套作用域中可以定义同名的</a:t>
            </a:r>
            <a:endParaRPr lang="zh-CN" altLang="en-US"/>
          </a:p>
          <a:p>
            <a:r>
              <a:rPr lang="zh-CN" altLang="en-US"/>
              <a:t>标识符，这叫作“遮蔽效应”（内部的标识符“遮蔽”了外部的标识符）。抛开遮蔽效应，</a:t>
            </a:r>
            <a:endParaRPr lang="zh-CN" altLang="en-US"/>
          </a:p>
          <a:p>
            <a:r>
              <a:rPr lang="zh-CN" altLang="en-US"/>
              <a:t>作用域查找始终从运行时所处的最内部作用域开始，逐级向外或者说向上进行，直到遇见</a:t>
            </a:r>
            <a:endParaRPr lang="zh-CN" altLang="en-US"/>
          </a:p>
          <a:p>
            <a:r>
              <a:rPr lang="zh-CN" altLang="en-US"/>
              <a:t>第一个匹配的标识符为止。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词法作用域查找只会查找一级标识符，比如 a、b 和 c。如果代码中引用了 foo.bar.baz，</a:t>
            </a:r>
            <a:endParaRPr lang="zh-CN" altLang="en-US"/>
          </a:p>
          <a:p>
            <a:r>
              <a:rPr lang="zh-CN" altLang="en-US"/>
              <a:t>词法作用域查找只会试图查找 foo 标识符，找到这个变量后，对象属性访问规则会分别接</a:t>
            </a:r>
            <a:endParaRPr lang="zh-CN" altLang="en-US"/>
          </a:p>
          <a:p>
            <a:r>
              <a:rPr lang="zh-CN" altLang="en-US"/>
              <a:t>管对 bar 和 baz 属性的访问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变量对象是与执行上下文相关的数据作用域</a:t>
            </a:r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执行上下文环境 #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**定义**：执行函数的时候，会产生一个上下文的对象，里面保存变量，函数声明和this。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**作用**：用来保存本次运行时所需要的数据</a:t>
            </a:r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执行上下文环境 #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**定义**：执行函数的时候，会产生一个上下文的对象，里面保存变量，函数声明和this。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**作用**：用来保存本次运行时所需要的数据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通过作用域链访问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 hasCustomPrompt="1"/>
          </p:nvPr>
        </p:nvSpPr>
        <p:spPr>
          <a:xfrm>
            <a:off x="1143000" y="1070610"/>
            <a:ext cx="9715500" cy="4921885"/>
          </a:xfrm>
          <a:prstGeom prst="rect">
            <a:avLst/>
          </a:prstGeom>
        </p:spPr>
        <p:txBody>
          <a:bodyPr/>
          <a:lstStyle>
            <a:lvl1pPr marL="0" indent="0" eaLnBrk="0" fontAlgn="base" latinLnBrk="0" hangingPunct="0">
              <a:lnSpc>
                <a:spcPts val="4000"/>
              </a:lnSpc>
              <a:spcAft>
                <a:spcPts val="1200"/>
              </a:spcAft>
              <a:buFont typeface="Wingdings" panose="05000000000000000000" charset="0"/>
              <a:buChar char=""/>
              <a:defRPr sz="2800">
                <a:solidFill>
                  <a:srgbClr val="0066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0" fontAlgn="base" latinLnBrk="0" hangingPunct="0">
              <a:lnSpc>
                <a:spcPts val="3500"/>
              </a:lnSpc>
              <a:spcAft>
                <a:spcPts val="600"/>
              </a:spcAft>
              <a:defRPr sz="240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 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 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 hasCustomPrompt="1"/>
          </p:nvPr>
        </p:nvSpPr>
        <p:spPr>
          <a:xfrm>
            <a:off x="1143000" y="1070610"/>
            <a:ext cx="9715500" cy="4921885"/>
          </a:xfrm>
          <a:prstGeom prst="rect">
            <a:avLst/>
          </a:prstGeom>
        </p:spPr>
        <p:txBody>
          <a:bodyPr/>
          <a:lstStyle>
            <a:lvl1pPr marL="0" indent="0" eaLnBrk="0" fontAlgn="base" latinLnBrk="0" hangingPunct="0">
              <a:lnSpc>
                <a:spcPts val="4000"/>
              </a:lnSpc>
              <a:spcAft>
                <a:spcPts val="1200"/>
              </a:spcAft>
              <a:buFont typeface="Wingdings" panose="05000000000000000000" charset="0"/>
              <a:buChar char=""/>
              <a:defRPr sz="2800">
                <a:solidFill>
                  <a:srgbClr val="0066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0" fontAlgn="base" latinLnBrk="0" hangingPunct="0">
              <a:lnSpc>
                <a:spcPts val="3500"/>
              </a:lnSpc>
              <a:spcAft>
                <a:spcPts val="600"/>
              </a:spcAft>
              <a:defRPr sz="240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 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 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 hasCustomPrompt="1"/>
          </p:nvPr>
        </p:nvSpPr>
        <p:spPr>
          <a:xfrm>
            <a:off x="1143000" y="1070610"/>
            <a:ext cx="9715500" cy="4921885"/>
          </a:xfrm>
          <a:prstGeom prst="rect">
            <a:avLst/>
          </a:prstGeom>
        </p:spPr>
        <p:txBody>
          <a:bodyPr/>
          <a:lstStyle>
            <a:lvl1pPr marL="0" indent="0" eaLnBrk="0" fontAlgn="base" latinLnBrk="0" hangingPunct="0">
              <a:lnSpc>
                <a:spcPts val="4000"/>
              </a:lnSpc>
              <a:spcAft>
                <a:spcPts val="1200"/>
              </a:spcAft>
              <a:buFont typeface="Wingdings" panose="05000000000000000000" charset="0"/>
              <a:buChar char=""/>
              <a:defRPr sz="2800">
                <a:solidFill>
                  <a:srgbClr val="0066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0" fontAlgn="base" latinLnBrk="0" hangingPunct="0">
              <a:lnSpc>
                <a:spcPts val="3500"/>
              </a:lnSpc>
              <a:spcAft>
                <a:spcPts val="600"/>
              </a:spcAft>
              <a:defRPr sz="240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 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 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indent="0" algn="l" defTabSz="0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zh-CN" altLang="en-US" sz="3200" b="1" kern="120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3"/>
            <a:ext cx="10972800" cy="4525963"/>
          </a:xfrm>
        </p:spPr>
        <p:txBody>
          <a:bodyPr/>
          <a:lstStyle>
            <a:lvl1pPr>
              <a:buSzPct val="80000"/>
              <a:defRPr/>
            </a:lvl1pPr>
            <a:lvl2pPr>
              <a:buSzPct val="70000"/>
              <a:buFont typeface="Wingdings" panose="05000000000000000000" pitchFamily="2" charset="2"/>
              <a:buChar char="u"/>
              <a:defRPr/>
            </a:lvl2pPr>
            <a:lvl3pPr marL="1143000" indent="-228600">
              <a:buClr>
                <a:srgbClr val="008080"/>
              </a:buClr>
              <a:buSzPct val="80000"/>
              <a:buFontTx/>
              <a:buBlip>
                <a:blip r:embed="rId2"/>
              </a:buBlip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7" name="图片 4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3" y="6165305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7" y="1285895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7" Type="http://schemas.openxmlformats.org/officeDocument/2006/relationships/image" Target="../media/image4.png"/><Relationship Id="rId6" Type="http://schemas.openxmlformats.org/officeDocument/2006/relationships/image" Target="../media/image2.png"/><Relationship Id="rId5" Type="http://schemas.openxmlformats.org/officeDocument/2006/relationships/image" Target="../media/image6.jpeg"/><Relationship Id="rId4" Type="http://schemas.openxmlformats.org/officeDocument/2006/relationships/slideLayout" Target="../slideLayouts/slideLayout7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7" Type="http://schemas.openxmlformats.org/officeDocument/2006/relationships/image" Target="../media/image5.GIF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7" Type="http://schemas.openxmlformats.org/officeDocument/2006/relationships/image" Target="../media/image5.GIF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5.xml.rels><?xml version="1.0" encoding="UTF-8" standalone="yes"?>
<Relationships xmlns="http://schemas.openxmlformats.org/package/2006/relationships"><Relationship Id="rId7" Type="http://schemas.openxmlformats.org/officeDocument/2006/relationships/theme" Target="../theme/theme5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_rels/slideMaster6.xml.rels><?xml version="1.0" encoding="UTF-8" standalone="yes"?>
<Relationships xmlns="http://schemas.openxmlformats.org/package/2006/relationships"><Relationship Id="rId7" Type="http://schemas.openxmlformats.org/officeDocument/2006/relationships/theme" Target="../theme/theme6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defRPr sz="8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3" y="6056314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6370" indent="-16637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145" indent="-22987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24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7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7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01623" y="260649"/>
            <a:ext cx="9422837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9403" y="112474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marL="720090" lvl="1" indent="-22987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88988"/>
            <a:ext cx="7620000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txStyles>
    <p:titleStyle>
      <a:lvl1pPr algn="l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SzPct val="70000"/>
        <a:buFontTx/>
        <a:buBlip>
          <a:blip r:embed="rId6"/>
        </a:buBlip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46785" indent="-457200" algn="l" defTabSz="913765" rtl="0" eaLnBrk="1" latinLnBrk="0" hangingPunct="1">
        <a:spcBef>
          <a:spcPct val="20000"/>
        </a:spcBef>
        <a:buClr>
          <a:srgbClr val="008080"/>
        </a:buClr>
        <a:buSzPct val="50000"/>
        <a:buFont typeface="+mj-lt"/>
        <a:buAutoNum type="arabicPeriod"/>
        <a:defRPr lang="zh-CN" altLang="en-US" sz="2400" kern="120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9.xml"/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3" Type="http://schemas.openxmlformats.org/officeDocument/2006/relationships/tags" Target="../tags/tag2.xml"/><Relationship Id="rId2" Type="http://schemas.openxmlformats.org/officeDocument/2006/relationships/image" Target="../media/image31.png"/><Relationship Id="rId1" Type="http://schemas.openxmlformats.org/officeDocument/2006/relationships/tags" Target="../tags/tag1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image" Target="../media/image42.png"/><Relationship Id="rId7" Type="http://schemas.openxmlformats.org/officeDocument/2006/relationships/image" Target="../media/image41.png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0" Type="http://schemas.openxmlformats.org/officeDocument/2006/relationships/notesSlide" Target="../notesSlides/notesSlide20.xml"/><Relationship Id="rId1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9.png"/><Relationship Id="rId1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3.png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7.pn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6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9.png"/><Relationship Id="rId1" Type="http://schemas.openxmlformats.org/officeDocument/2006/relationships/image" Target="../media/image5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4.pn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1.xml"/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2.png"/></Relationships>
</file>

<file path=ppt/slides/_rels/slide4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1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7.png"/></Relationships>
</file>

<file path=ppt/slides/_rels/slide4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4.xml"/><Relationship Id="rId8" Type="http://schemas.openxmlformats.org/officeDocument/2006/relationships/slideLayout" Target="../slideLayouts/slideLayout4.xml"/><Relationship Id="rId7" Type="http://schemas.openxmlformats.org/officeDocument/2006/relationships/image" Target="../media/image72.png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tags" Target="../tags/tag4.xml"/><Relationship Id="rId3" Type="http://schemas.openxmlformats.org/officeDocument/2006/relationships/image" Target="../media/image69.png"/><Relationship Id="rId2" Type="http://schemas.openxmlformats.org/officeDocument/2006/relationships/tags" Target="../tags/tag3.xml"/><Relationship Id="rId1" Type="http://schemas.openxmlformats.org/officeDocument/2006/relationships/image" Target="../media/image68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4.png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9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5.png"/><Relationship Id="rId1" Type="http://schemas.openxmlformats.org/officeDocument/2006/relationships/image" Target="../media/image9.png"/></Relationships>
</file>

<file path=ppt/slides/_rels/slide5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0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image" Target="../media/image7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9.png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1.png"/><Relationship Id="rId1" Type="http://schemas.openxmlformats.org/officeDocument/2006/relationships/image" Target="../media/image80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82.jpeg"/></Relationships>
</file>

<file path=ppt/slides/_rels/slide5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4.png"/><Relationship Id="rId1" Type="http://schemas.openxmlformats.org/officeDocument/2006/relationships/image" Target="../media/image83.png"/></Relationships>
</file>

<file path=ppt/slides/_rels/slide5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5.png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3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>
                <a:solidFill>
                  <a:srgbClr val="008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4800" b="1">
                <a:solidFill>
                  <a:srgbClr val="0084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进阶</a:t>
            </a:r>
            <a:endParaRPr lang="zh-CN" altLang="en-US" sz="4800" b="1">
              <a:solidFill>
                <a:srgbClr val="0084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7" y="4143377"/>
            <a:ext cx="528637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 </a:t>
            </a:r>
            <a:r>
              <a:rPr 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函数定义和调用过程</a:t>
            </a:r>
            <a:endParaRPr 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2" y="5784853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1675" y="3492500"/>
            <a:ext cx="10988040" cy="300990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>
                <a:sym typeface="+mn-ea"/>
              </a:rPr>
              <a:t>执行上下文栈</a:t>
            </a:r>
            <a:endParaRPr lang="zh-CN"/>
          </a:p>
        </p:txBody>
      </p:sp>
      <p:sp>
        <p:nvSpPr>
          <p:cNvPr id="6" name="文本框 5"/>
          <p:cNvSpPr txBox="1"/>
          <p:nvPr/>
        </p:nvSpPr>
        <p:spPr>
          <a:xfrm>
            <a:off x="11006455" y="100965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1.html</a:t>
            </a:r>
            <a:endParaRPr lang="en-US" altLang="zh-CN" sz="2400"/>
          </a:p>
        </p:txBody>
      </p:sp>
      <p:sp>
        <p:nvSpPr>
          <p:cNvPr id="7" name="文本框 6"/>
          <p:cNvSpPr txBox="1"/>
          <p:nvPr/>
        </p:nvSpPr>
        <p:spPr>
          <a:xfrm>
            <a:off x="1731645" y="1638300"/>
            <a:ext cx="334264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注意：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函数执行时才会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创建执行上下文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rcRect b="11030"/>
          <a:stretch>
            <a:fillRect/>
          </a:stretch>
        </p:blipFill>
        <p:spPr>
          <a:xfrm>
            <a:off x="6504305" y="633095"/>
            <a:ext cx="3205480" cy="29311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当一个函数调用时，一个</a:t>
            </a:r>
            <a:r>
              <a:rPr lang="zh-CN" altLang="en-US">
                <a:solidFill>
                  <a:srgbClr val="FF0000"/>
                </a:solidFill>
              </a:rPr>
              <a:t>新的</a:t>
            </a:r>
            <a:r>
              <a:rPr lang="zh-CN" altLang="en-US"/>
              <a:t>执行上下文就会被创建。</a:t>
            </a:r>
            <a:endParaRPr lang="zh-CN" altLang="en-US"/>
          </a:p>
          <a:p>
            <a:r>
              <a:rPr lang="zh-CN" altLang="en-US">
                <a:sym typeface="+mn-ea"/>
              </a:rPr>
              <a:t> 执行上下文的生命周期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创建阶段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执行阶段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等待回收阶段</a:t>
            </a:r>
            <a:endParaRPr lang="zh-CN" altLang="en-US" sz="2000"/>
          </a:p>
          <a:p>
            <a:pPr lvl="1"/>
            <a:endParaRPr lang="zh-CN" altLang="en-US" sz="2000"/>
          </a:p>
          <a:p>
            <a:pPr marL="168275" lvl="1" indent="0">
              <a:buNone/>
            </a:pPr>
            <a:endParaRPr lang="en-US" altLang="zh-CN" sz="200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>
                <a:sym typeface="+mn-ea"/>
              </a:rPr>
              <a:t>生命周期</a:t>
            </a:r>
            <a:endParaRPr lang="zh-CN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rcRect l="8547" t="9761" r="9505" b="40372"/>
          <a:stretch>
            <a:fillRect/>
          </a:stretch>
        </p:blipFill>
        <p:spPr>
          <a:xfrm>
            <a:off x="1237615" y="4140835"/>
            <a:ext cx="9448800" cy="166751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2207895" y="4293235"/>
            <a:ext cx="4591050" cy="1367790"/>
            <a:chOff x="3477" y="6761"/>
            <a:chExt cx="7230" cy="2154"/>
          </a:xfrm>
        </p:grpSpPr>
        <p:sp>
          <p:nvSpPr>
            <p:cNvPr id="6" name="圆角矩形 5"/>
            <p:cNvSpPr/>
            <p:nvPr/>
          </p:nvSpPr>
          <p:spPr>
            <a:xfrm>
              <a:off x="3477" y="6761"/>
              <a:ext cx="1927" cy="2154"/>
            </a:xfrm>
            <a:prstGeom prst="roundRect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8781" y="6761"/>
              <a:ext cx="1927" cy="2154"/>
            </a:xfrm>
            <a:prstGeom prst="roundRect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41170" y="5992495"/>
            <a:ext cx="3752215" cy="41497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895" y="6250305"/>
            <a:ext cx="6979285" cy="43834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7180" y="6624955"/>
            <a:ext cx="3828415" cy="28848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>
                <a:sym typeface="+mn-ea"/>
              </a:rPr>
              <a:t>执行上下文</a:t>
            </a:r>
            <a:endParaRPr 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1915" y="1922145"/>
            <a:ext cx="3451860" cy="31623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300" y="3565525"/>
            <a:ext cx="5372100" cy="19278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5" name="文本框 4"/>
          <p:cNvSpPr txBox="1"/>
          <p:nvPr/>
        </p:nvSpPr>
        <p:spPr>
          <a:xfrm>
            <a:off x="5486083" y="1515745"/>
            <a:ext cx="4788535" cy="175323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每个执行上下文都有一个与之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关联的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变量对象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（variable object）和一个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作用域链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（scope chain）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808970" y="6167755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2.html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return </a:t>
            </a:r>
            <a:r>
              <a:rPr lang="zh-CN" altLang="en-US"/>
              <a:t>语句的作用</a:t>
            </a:r>
            <a:endParaRPr lang="zh-CN" altLang="en-US"/>
          </a:p>
          <a:p>
            <a:pPr lvl="1"/>
            <a:r>
              <a:rPr lang="zh-CN" altLang="en-US" sz="2400"/>
              <a:t> </a:t>
            </a:r>
            <a:r>
              <a:rPr lang="zh-CN" altLang="en-US" sz="2400">
                <a:solidFill>
                  <a:schemeClr val="tx1"/>
                </a:solidFill>
              </a:rPr>
              <a:t>返回值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 sz="2400">
                <a:solidFill>
                  <a:schemeClr val="tx1"/>
                </a:solidFill>
              </a:rPr>
              <a:t> 终止函数的执行</a:t>
            </a:r>
            <a:endParaRPr lang="zh-CN" altLang="en-US" sz="2400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>
                <a:sym typeface="+mn-ea"/>
              </a:rPr>
              <a:t>return </a:t>
            </a:r>
            <a:r>
              <a:rPr lang="zh-CN" altLang="en-US">
                <a:sym typeface="+mn-ea"/>
              </a:rPr>
              <a:t>语句</a:t>
            </a:r>
            <a:endParaRPr lang="zh-CN" altLang="en-US">
              <a:sym typeface="+mn-ea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4646930" y="2147570"/>
            <a:ext cx="6035040" cy="532130"/>
          </a:xfrm>
          <a:prstGeom prst="wedgeRoundRectCallout">
            <a:avLst>
              <a:gd name="adj1" fmla="val -61397"/>
              <a:gd name="adj2" fmla="val 26965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销毁当前执行上下文，弹出</a:t>
            </a:r>
            <a:r>
              <a:rPr lang="en-US" altLang="zh-CN" sz="2400">
                <a:sym typeface="+mn-ea"/>
              </a:rPr>
              <a:t>执行上下文栈</a:t>
            </a:r>
            <a:endParaRPr kumimoji="0" lang="zh-CN" altLang="en-US" sz="240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666240" y="3351530"/>
            <a:ext cx="5120640" cy="1821180"/>
            <a:chOff x="2624" y="5278"/>
            <a:chExt cx="8064" cy="286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624" y="5278"/>
              <a:ext cx="8064" cy="2868"/>
            </a:xfrm>
            <a:prstGeom prst="rect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</p:pic>
        <p:cxnSp>
          <p:nvCxnSpPr>
            <p:cNvPr id="6" name="直接连接符 5"/>
            <p:cNvCxnSpPr/>
            <p:nvPr/>
          </p:nvCxnSpPr>
          <p:spPr>
            <a:xfrm>
              <a:off x="4016" y="7088"/>
              <a:ext cx="6064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>
                <a:sym typeface="+mn-ea"/>
              </a:rPr>
              <a:t>函数</a:t>
            </a:r>
            <a:endParaRPr lang="zh-CN"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6830" y="1259205"/>
            <a:ext cx="8724900" cy="3909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执行上下文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变量对象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作用域链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内存空间管理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zh-CN" altLang="en-US"/>
              <a:t> </a:t>
            </a:r>
            <a:r>
              <a:rPr lang="zh-CN" altLang="en-US">
                <a:sym typeface="+mn-ea"/>
              </a:rPr>
              <a:t>变量对象（</a:t>
            </a:r>
            <a:r>
              <a:rPr lang="en-US" altLang="zh-CN">
                <a:sym typeface="+mn-ea"/>
              </a:rPr>
              <a:t>Variable Object</a:t>
            </a:r>
            <a:r>
              <a:rPr lang="zh-CN" altLang="en-US">
                <a:sym typeface="+mn-ea"/>
              </a:rPr>
              <a:t>）</a:t>
            </a:r>
            <a:endParaRPr lang="zh-CN" altLang="en-US" sz="2400"/>
          </a:p>
          <a:p>
            <a:pPr lvl="1"/>
            <a:r>
              <a:rPr lang="zh-CN" altLang="en-US" sz="2400">
                <a:sym typeface="+mn-ea"/>
              </a:rPr>
              <a:t>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变量对象是与执行上下文相关的数据作用域(scope of data) 。</a:t>
            </a:r>
            <a:endParaRPr lang="zh-CN" altLang="en-US" sz="2400">
              <a:solidFill>
                <a:schemeClr val="tx1"/>
              </a:solidFill>
            </a:endParaRPr>
          </a:p>
          <a:p>
            <a:pPr lvl="1"/>
            <a:r>
              <a:rPr lang="zh-CN" altLang="en-US" sz="2400">
                <a:solidFill>
                  <a:schemeClr val="tx1"/>
                </a:solidFill>
                <a:sym typeface="+mn-ea"/>
              </a:rPr>
              <a:t> 变量对象是与上下文关联的特殊对象，用于存储被定义在上下文中的变量(variables) 和函数声明(function declarations) </a:t>
            </a:r>
            <a:endParaRPr lang="zh-CN" altLang="en-US" sz="2400">
              <a:solidFill>
                <a:schemeClr val="tx1"/>
              </a:solidFill>
              <a:sym typeface="+mn-ea"/>
            </a:endParaRPr>
          </a:p>
          <a:p>
            <a:pPr lvl="0"/>
            <a:r>
              <a:rPr lang="zh-CN" altLang="en-US" sz="280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>
                <a:sym typeface="+mn-ea"/>
              </a:rPr>
              <a:t>变量对象创建过程</a:t>
            </a:r>
            <a:endParaRPr lang="zh-CN" altLang="en-US"/>
          </a:p>
          <a:p>
            <a:pPr lvl="1"/>
            <a:r>
              <a:rPr sz="2400">
                <a:solidFill>
                  <a:schemeClr val="tx1"/>
                </a:solidFill>
                <a:sym typeface="+mn-ea"/>
              </a:rPr>
              <a:t> 建立 arguments 对象</a:t>
            </a:r>
            <a:endParaRPr sz="2400">
              <a:solidFill>
                <a:schemeClr val="tx1"/>
              </a:solidFill>
            </a:endParaRPr>
          </a:p>
          <a:p>
            <a:pPr lvl="1"/>
            <a:r>
              <a:rPr lang="zh-CN" altLang="en-US" sz="2400">
                <a:solidFill>
                  <a:schemeClr val="tx1"/>
                </a:solidFill>
                <a:sym typeface="+mn-ea"/>
              </a:rPr>
              <a:t> 检查当前上下文的函数声明</a:t>
            </a:r>
            <a:endParaRPr lang="zh-CN" altLang="en-US" sz="2400">
              <a:solidFill>
                <a:schemeClr val="tx1"/>
              </a:solidFill>
            </a:endParaRPr>
          </a:p>
          <a:p>
            <a:pPr lvl="1"/>
            <a:r>
              <a:rPr lang="zh-CN" altLang="en-US" sz="2400">
                <a:solidFill>
                  <a:schemeClr val="tx1"/>
                </a:solidFill>
                <a:sym typeface="+mn-ea"/>
              </a:rPr>
              <a:t> 检查当前上下文中的变量声明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>
                <a:sym typeface="+mn-ea"/>
              </a:rPr>
              <a:t>变量对象</a:t>
            </a:r>
            <a:endParaRPr 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rcRect l="6167" r="4006"/>
          <a:stretch>
            <a:fillRect/>
          </a:stretch>
        </p:blipFill>
        <p:spPr>
          <a:xfrm>
            <a:off x="5895975" y="3383280"/>
            <a:ext cx="5753100" cy="233108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>
                <a:sym typeface="+mn-ea"/>
              </a:rPr>
              <a:t>变量对象</a:t>
            </a:r>
            <a:endParaRPr 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4080" y="2377440"/>
            <a:ext cx="3413760" cy="19735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grpSp>
        <p:nvGrpSpPr>
          <p:cNvPr id="9" name="组合 8"/>
          <p:cNvGrpSpPr/>
          <p:nvPr/>
        </p:nvGrpSpPr>
        <p:grpSpPr>
          <a:xfrm>
            <a:off x="6723380" y="2099310"/>
            <a:ext cx="2667000" cy="2529840"/>
            <a:chOff x="10588" y="3306"/>
            <a:chExt cx="4200" cy="3984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88" y="3306"/>
              <a:ext cx="4200" cy="3984"/>
            </a:xfrm>
            <a:prstGeom prst="rect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98" y="4112"/>
              <a:ext cx="2803" cy="2559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 t="18047" b="13379"/>
          <a:stretch>
            <a:fillRect/>
          </a:stretch>
        </p:blipFill>
        <p:spPr>
          <a:xfrm>
            <a:off x="6723380" y="2544445"/>
            <a:ext cx="2667000" cy="1734820"/>
          </a:xfrm>
          <a:prstGeom prst="rect">
            <a:avLst/>
          </a:prstGeom>
          <a:ln w="12700" cmpd="sng">
            <a:noFill/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变量对象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930" y="1343660"/>
            <a:ext cx="4251960" cy="38328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2" name="圆角矩形标注 1"/>
          <p:cNvSpPr/>
          <p:nvPr/>
        </p:nvSpPr>
        <p:spPr>
          <a:xfrm>
            <a:off x="6299835" y="4334510"/>
            <a:ext cx="5344160" cy="968375"/>
          </a:xfrm>
          <a:prstGeom prst="wedgeRoundRectCallout">
            <a:avLst>
              <a:gd name="adj1" fmla="val -65344"/>
              <a:gd name="adj2" fmla="val -21520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foo </a:t>
            </a:r>
            <a:r>
              <a:rPr kumimoji="0" lang="zh-CN" altLang="en-US" sz="240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变量对象中的 </a:t>
            </a:r>
            <a:r>
              <a:rPr kumimoji="0" lang="en-US" altLang="zh-CN" sz="240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 </a:t>
            </a:r>
            <a:r>
              <a:rPr kumimoji="0" lang="zh-CN" altLang="en-US" sz="240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的值是多少，如何确定</a:t>
            </a:r>
            <a:r>
              <a:rPr kumimoji="0" lang="zh-CN" sz="240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？</a:t>
            </a:r>
            <a:endParaRPr kumimoji="0" lang="zh-CN" sz="240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299835" y="1193800"/>
            <a:ext cx="5343525" cy="1534795"/>
          </a:xfrm>
          <a:prstGeom prst="wedgeRoundRectCallout">
            <a:avLst>
              <a:gd name="adj1" fmla="val -65344"/>
              <a:gd name="adj2" fmla="val -21520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函数 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foo 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和函数 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bar 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的变量对象？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foo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包含的变量对象：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arguments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和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bar()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240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sz="240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6299835" y="2977515"/>
            <a:ext cx="5343525" cy="968375"/>
          </a:xfrm>
          <a:prstGeom prst="wedgeRoundRectCallout">
            <a:avLst>
              <a:gd name="adj1" fmla="val -65344"/>
              <a:gd name="adj2" fmla="val -21520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lvl="1" fontAlgn="auto">
              <a:spcBef>
                <a:spcPts val="1200"/>
              </a:spcBef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函数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bar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的变量对象是否包含了变量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a?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不包含</a:t>
            </a:r>
            <a:endParaRPr kumimoji="0" lang="zh-CN" altLang="en-US" sz="240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808970" y="6167755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3.html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9" grpId="0" bldLvl="0" animBg="1"/>
      <p:bldP spid="11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>
                <a:sym typeface="+mn-ea"/>
              </a:rPr>
              <a:t>JavaScript </a:t>
            </a:r>
            <a:r>
              <a:rPr lang="zh-CN" altLang="en-US">
                <a:sym typeface="+mn-ea"/>
              </a:rPr>
              <a:t>代码运行机制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l="56412" r="-1091"/>
          <a:stretch>
            <a:fillRect/>
          </a:stretch>
        </p:blipFill>
        <p:spPr>
          <a:xfrm>
            <a:off x="4564380" y="2731135"/>
            <a:ext cx="2103755" cy="12585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85" y="2595880"/>
            <a:ext cx="3916680" cy="13944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6230" y="2213610"/>
            <a:ext cx="5135880" cy="24307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808970" y="6167755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4.html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/>
              <a:t>导入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3880" y="2434590"/>
            <a:ext cx="8524875" cy="1714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090930" y="1070610"/>
            <a:ext cx="10668635" cy="4921885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>
                <a:sym typeface="+mn-ea"/>
              </a:rPr>
              <a:t>JavaScript 代码的执行分为两个阶段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 代码解析阶段：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将代码翻译成可执行代码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 代码执行阶段：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执行可执行代码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0"/>
            <a:r>
              <a:rPr lang="en-US" altLang="zh-CN">
                <a:sym typeface="+mn-ea"/>
              </a:rPr>
              <a:t> JavaScript </a:t>
            </a:r>
            <a:r>
              <a:rPr lang="zh-CN" altLang="en-US">
                <a:sym typeface="+mn-ea"/>
              </a:rPr>
              <a:t>编译和执行过程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 </a:t>
            </a:r>
            <a:r>
              <a:rPr lang="zh-CN" altLang="en-US" sz="2400" dirty="0" smtClean="0">
                <a:solidFill>
                  <a:schemeClr val="tx1"/>
                </a:solidFill>
                <a:sym typeface="+mn-ea"/>
              </a:rPr>
              <a:t>全局解析阶段（全局</a:t>
            </a:r>
            <a:r>
              <a:rPr lang="zh-CN" altLang="en-US" sz="2400">
                <a:sym typeface="+mn-ea"/>
              </a:rPr>
              <a:t>预解析</a:t>
            </a:r>
            <a:r>
              <a:rPr lang="zh-CN" altLang="en-US" sz="2400" dirty="0" smtClean="0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400" dirty="0" smtClean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sz="2400" dirty="0" smtClean="0">
                <a:solidFill>
                  <a:schemeClr val="tx1"/>
                </a:solidFill>
                <a:sym typeface="+mn-ea"/>
              </a:rPr>
              <a:t> 全局顺序执行阶段（</a:t>
            </a:r>
            <a:r>
              <a:rPr lang="zh-CN" altLang="en-US" sz="2400" dirty="0" smtClean="0">
                <a:cs typeface="+mn-ea"/>
                <a:sym typeface="+mn-ea"/>
              </a:rPr>
              <a:t>变量赋值、函数调用等</a:t>
            </a:r>
            <a:r>
              <a:rPr lang="zh-CN" altLang="en-US" sz="2400" dirty="0" smtClean="0">
                <a:solidFill>
                  <a:schemeClr val="tx1"/>
                </a:solidFill>
                <a:sym typeface="+mn-ea"/>
              </a:rPr>
              <a:t>操作）</a:t>
            </a:r>
            <a:endParaRPr lang="zh-CN" altLang="en-US" sz="2400" dirty="0" smtClean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sz="2400" dirty="0" smtClean="0">
                <a:solidFill>
                  <a:schemeClr val="tx1"/>
                </a:solidFill>
                <a:sym typeface="+mn-ea"/>
              </a:rPr>
              <a:t> 当遇到函数调用时，</a:t>
            </a:r>
            <a:r>
              <a:rPr lang="zh-CN" altLang="en-US" sz="2400" dirty="0" smtClean="0">
                <a:cs typeface="+mn-ea"/>
                <a:sym typeface="+mn-ea"/>
              </a:rPr>
              <a:t>进行函数范围内的预解析</a:t>
            </a:r>
            <a:r>
              <a:rPr lang="zh-CN" altLang="en-US" sz="2400" dirty="0" smtClean="0">
                <a:solidFill>
                  <a:schemeClr val="tx1"/>
                </a:solidFill>
                <a:cs typeface="+mn-ea"/>
                <a:sym typeface="+mn-ea"/>
              </a:rPr>
              <a:t>，再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执行函数内代码，</a:t>
            </a:r>
            <a:endParaRPr lang="zh-CN" altLang="en-US" sz="2400" dirty="0" smtClean="0">
              <a:solidFill>
                <a:schemeClr val="accent3"/>
              </a:solidFill>
              <a:sym typeface="+mn-ea"/>
            </a:endParaRPr>
          </a:p>
          <a:p>
            <a:pPr lvl="1"/>
            <a:r>
              <a:rPr lang="zh-CN" altLang="en-US" sz="2400" dirty="0" smtClean="0">
                <a:solidFill>
                  <a:schemeClr val="accent3"/>
                </a:solidFill>
                <a:sym typeface="+mn-ea"/>
              </a:rPr>
              <a:t> </a:t>
            </a:r>
            <a:r>
              <a:rPr lang="zh-CN" altLang="en-US" sz="2400" dirty="0" smtClean="0">
                <a:solidFill>
                  <a:schemeClr val="tx1"/>
                </a:solidFill>
                <a:sym typeface="+mn-ea"/>
              </a:rPr>
              <a:t>当存在函数嵌套时，以此类推，会进行</a:t>
            </a:r>
            <a:r>
              <a:rPr lang="zh-CN" altLang="en-US" sz="2400" dirty="0" smtClean="0">
                <a:cs typeface="+mn-ea"/>
                <a:sym typeface="+mn-ea"/>
              </a:rPr>
              <a:t>多次函数解析与执行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endParaRPr lang="zh-CN" altLang="en-US">
              <a:sym typeface="+mn-ea"/>
            </a:endParaRPr>
          </a:p>
          <a:p>
            <a:pPr marL="168275" lvl="1" indent="0">
              <a:buNone/>
            </a:pPr>
            <a:endParaRPr lang="zh-CN" altLang="en-US"/>
          </a:p>
          <a:p>
            <a:pPr lvl="1"/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JavaScript </a:t>
            </a:r>
            <a:r>
              <a:rPr lang="zh-CN" altLang="en-US"/>
              <a:t>代码</a:t>
            </a:r>
            <a:r>
              <a:rPr lang="zh-CN" altLang="en-US"/>
              <a:t>运行机制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327650" y="5845810"/>
            <a:ext cx="57727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400">
                <a:solidFill>
                  <a:schemeClr val="tx1"/>
                </a:solidFill>
                <a:latin typeface="+mn-ea"/>
                <a:ea typeface="+mn-ea"/>
              </a:rPr>
              <a:t>注：</a:t>
            </a:r>
            <a:r>
              <a:rPr lang="zh-CN" sz="2400">
                <a:solidFill>
                  <a:srgbClr val="FF0000"/>
                </a:solidFill>
                <a:latin typeface="+mn-ea"/>
                <a:ea typeface="+mn-ea"/>
              </a:rPr>
              <a:t>解析</a:t>
            </a:r>
            <a:r>
              <a:rPr lang="zh-CN" sz="2400">
                <a:solidFill>
                  <a:schemeClr val="tx1"/>
                </a:solidFill>
                <a:latin typeface="+mn-ea"/>
                <a:ea typeface="+mn-ea"/>
              </a:rPr>
              <a:t>和</a:t>
            </a:r>
            <a:r>
              <a:rPr lang="zh-CN" sz="2400">
                <a:solidFill>
                  <a:srgbClr val="FF0000"/>
                </a:solidFill>
                <a:latin typeface="+mn-ea"/>
                <a:ea typeface="+mn-ea"/>
              </a:rPr>
              <a:t>执行</a:t>
            </a:r>
            <a:r>
              <a:rPr lang="zh-CN" sz="2400">
                <a:solidFill>
                  <a:schemeClr val="tx1"/>
                </a:solidFill>
                <a:latin typeface="+mn-ea"/>
                <a:ea typeface="+mn-ea"/>
              </a:rPr>
              <a:t>是一个不断交替的过程</a:t>
            </a:r>
            <a:endParaRPr lang="zh-CN" sz="240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7644130" y="1784985"/>
            <a:ext cx="2834640" cy="532130"/>
          </a:xfrm>
          <a:prstGeom prst="wedgeRoundRectCallout">
            <a:avLst>
              <a:gd name="adj1" fmla="val -62477"/>
              <a:gd name="adj2" fmla="val -3579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4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预解析：声明提升</a:t>
            </a:r>
            <a:endParaRPr kumimoji="0" lang="zh-CN" sz="240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090930" y="1070610"/>
            <a:ext cx="10049510" cy="4921885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 sz="2800">
                <a:sym typeface="+mn-ea"/>
              </a:rPr>
              <a:t>预解析工作之一 </a:t>
            </a:r>
            <a:r>
              <a:rPr lang="en-US" altLang="zh-CN" sz="2800">
                <a:sym typeface="+mn-ea"/>
              </a:rPr>
              <a:t>—— </a:t>
            </a:r>
            <a:r>
              <a:rPr lang="zh-CN" altLang="en-US" sz="2800">
                <a:sym typeface="+mn-ea"/>
              </a:rPr>
              <a:t>声明提升</a:t>
            </a:r>
            <a:endParaRPr lang="zh-CN" altLang="en-US" sz="2800">
              <a:sym typeface="+mn-ea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所有的</a:t>
            </a: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变量声明和函数声明</a:t>
            </a:r>
            <a:r>
              <a:rPr lang="zh-CN" altLang="en-US" b="1">
                <a:solidFill>
                  <a:srgbClr val="C0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提升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到</a:t>
            </a:r>
            <a:r>
              <a:rPr lang="zh-CN" altLang="en-US" b="1">
                <a:solidFill>
                  <a:srgbClr val="C0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当前</a:t>
            </a: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作用域的最前面</a:t>
            </a:r>
            <a:endParaRPr lang="en-US" altLang="zh-CN"/>
          </a:p>
          <a:p>
            <a:r>
              <a:rPr lang="zh-CN" altLang="en-US" sz="2800">
                <a:sym typeface="+mn-ea"/>
              </a:rPr>
              <a:t> 声明提升规则</a:t>
            </a:r>
            <a:endParaRPr lang="en-US" altLang="zh-CN" sz="2800"/>
          </a:p>
          <a:p>
            <a:pPr lvl="1"/>
            <a:r>
              <a:rPr lang="zh-CN" altLang="en-US" sz="2800">
                <a:solidFill>
                  <a:srgbClr val="C0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规则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：函数声明整体提前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规则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：变量声明提前，赋值留在原地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规则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函数会优先被提升，然后才是变量</a:t>
            </a:r>
            <a:endParaRPr lang="zh-CN" altLang="en-US" b="1">
              <a:solidFill>
                <a:srgbClr val="FF0000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规则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函数声明有冲突，会覆盖；变量声明有冲突，会忽略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 sz="2800"/>
          </a:p>
          <a:p>
            <a:pPr marL="168275" lvl="1" indent="0">
              <a:buNone/>
            </a:pP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声明提升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声明提升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445125" y="2637155"/>
            <a:ext cx="84201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F0000"/>
                </a:solidFill>
              </a:rPr>
              <a:t>等价于</a:t>
            </a:r>
            <a:endParaRPr lang="zh-CN" altLang="en-US" sz="2800">
              <a:solidFill>
                <a:srgbClr val="FF0000"/>
              </a:solidFill>
            </a:endParaRPr>
          </a:p>
          <a:p>
            <a:r>
              <a:rPr lang="en-US" altLang="zh-CN" sz="2800">
                <a:solidFill>
                  <a:srgbClr val="FF0000"/>
                </a:solidFill>
              </a:rPr>
              <a:t>=&gt;</a:t>
            </a:r>
            <a:endParaRPr lang="en-US" altLang="zh-CN" sz="280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845935" y="1608138"/>
            <a:ext cx="3747770" cy="388683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90930" y="1768475"/>
            <a:ext cx="3665220" cy="35661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5" name="文本框 4"/>
          <p:cNvSpPr txBox="1"/>
          <p:nvPr/>
        </p:nvSpPr>
        <p:spPr>
          <a:xfrm>
            <a:off x="10808970" y="6167755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5.html</a:t>
            </a:r>
            <a:endParaRPr lang="en-US" altLang="zh-CN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865" y="5334635"/>
            <a:ext cx="4620260" cy="40582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4110" y="5792470"/>
            <a:ext cx="4014470" cy="44564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声明提升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l="2933"/>
          <a:stretch>
            <a:fillRect/>
          </a:stretch>
        </p:blipFill>
        <p:spPr>
          <a:xfrm>
            <a:off x="6447155" y="3760470"/>
            <a:ext cx="3846195" cy="28194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rcRect l="809" r="696" b="979"/>
          <a:stretch>
            <a:fillRect/>
          </a:stretch>
        </p:blipFill>
        <p:spPr>
          <a:xfrm>
            <a:off x="6434455" y="883285"/>
            <a:ext cx="3865245" cy="276161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rcRect l="2829" t="-671" r="3700" b="671"/>
          <a:stretch>
            <a:fillRect/>
          </a:stretch>
        </p:blipFill>
        <p:spPr>
          <a:xfrm>
            <a:off x="1478915" y="2891790"/>
            <a:ext cx="3881755" cy="36880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0025" y="883285"/>
            <a:ext cx="3893820" cy="183642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4" name="文本框 3"/>
          <p:cNvSpPr txBox="1"/>
          <p:nvPr/>
        </p:nvSpPr>
        <p:spPr>
          <a:xfrm>
            <a:off x="10808970" y="6167755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6.html</a:t>
            </a:r>
            <a:endParaRPr lang="en-US" altLang="zh-CN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1725" y="-1301750"/>
            <a:ext cx="4262120" cy="15386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8915" y="6858000"/>
            <a:ext cx="4199890" cy="30422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7155" y="-2244725"/>
            <a:ext cx="3851910" cy="269938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7155" y="7032625"/>
            <a:ext cx="4312285" cy="2622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3830" y="1122045"/>
            <a:ext cx="5080000" cy="498729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2" name="文本框 1"/>
          <p:cNvSpPr txBox="1"/>
          <p:nvPr/>
        </p:nvSpPr>
        <p:spPr>
          <a:xfrm>
            <a:off x="10808970" y="6167755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7.html</a:t>
            </a:r>
            <a:endParaRPr lang="en-US" altLang="zh-CN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905" y="841375"/>
            <a:ext cx="6440805" cy="50285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81580" y="841375"/>
            <a:ext cx="3769995" cy="595376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浏览器中的全局上下文的变量对象</a:t>
            </a:r>
            <a:endParaRPr lang="zh-CN" altLang="en-US"/>
          </a:p>
          <a:p>
            <a:pPr lvl="1"/>
            <a:r>
              <a:rPr lang="zh-CN" altLang="en-US" sz="2400"/>
              <a:t> </a:t>
            </a:r>
            <a:r>
              <a:rPr lang="zh-CN" altLang="en-US" sz="2400">
                <a:solidFill>
                  <a:schemeClr val="tx1"/>
                </a:solidFill>
              </a:rPr>
              <a:t>变量对象</a:t>
            </a:r>
            <a:r>
              <a:rPr lang="zh-CN" altLang="en-US">
                <a:solidFill>
                  <a:schemeClr val="tx1"/>
                </a:solidFill>
              </a:rPr>
              <a:t>就是 </a:t>
            </a:r>
            <a:r>
              <a:rPr lang="en-US" altLang="zh-CN">
                <a:solidFill>
                  <a:schemeClr val="tx1"/>
                </a:solidFill>
              </a:rPr>
              <a:t>window </a:t>
            </a:r>
            <a:r>
              <a:rPr lang="zh-CN" altLang="en-US">
                <a:solidFill>
                  <a:schemeClr val="tx1"/>
                </a:solidFill>
              </a:rPr>
              <a:t>对象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在页面关闭前一直存在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全局上下文的变量对象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7680" y="3230245"/>
            <a:ext cx="3756660" cy="6019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函数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l="869" t="11103" r="1376" b="9225"/>
          <a:stretch>
            <a:fillRect/>
          </a:stretch>
        </p:blipFill>
        <p:spPr>
          <a:xfrm>
            <a:off x="302260" y="1696720"/>
            <a:ext cx="11143615" cy="425577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分析代码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9330" y="1012190"/>
            <a:ext cx="3589020" cy="52806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5" name="圆角矩形标注 4"/>
          <p:cNvSpPr/>
          <p:nvPr/>
        </p:nvSpPr>
        <p:spPr>
          <a:xfrm>
            <a:off x="5866130" y="2707640"/>
            <a:ext cx="2834640" cy="1363980"/>
          </a:xfrm>
          <a:prstGeom prst="wedgeRoundRectCallout">
            <a:avLst>
              <a:gd name="adj1" fmla="val -69646"/>
              <a:gd name="adj2" fmla="val -16054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</a:t>
            </a:r>
            <a:r>
              <a:rPr kumimoji="0" lang="zh-CN" altLang="en-US" sz="240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执行上下文</a:t>
            </a:r>
            <a:br>
              <a:rPr kumimoji="0" lang="zh-CN" altLang="en-US" sz="240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kumimoji="0" lang="en-US" altLang="zh-CN" sz="240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</a:t>
            </a:r>
            <a:r>
              <a:rPr kumimoji="0" lang="zh-CN" altLang="en-US" sz="240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变量对象</a:t>
            </a:r>
            <a:endParaRPr kumimoji="0" lang="zh-CN" altLang="en-US" sz="240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分析代码</a:t>
            </a:r>
            <a:endParaRPr lang="zh-CN" altLang="en-US"/>
          </a:p>
        </p:txBody>
      </p:sp>
      <p:sp>
        <p:nvSpPr>
          <p:cNvPr id="5" name="圆角矩形标注 4"/>
          <p:cNvSpPr/>
          <p:nvPr/>
        </p:nvSpPr>
        <p:spPr>
          <a:xfrm>
            <a:off x="5866130" y="2707640"/>
            <a:ext cx="2834640" cy="1363980"/>
          </a:xfrm>
          <a:prstGeom prst="wedgeRoundRectCallout">
            <a:avLst>
              <a:gd name="adj1" fmla="val -69646"/>
              <a:gd name="adj2" fmla="val -16054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</a:t>
            </a:r>
            <a:r>
              <a:rPr kumimoji="0" lang="zh-CN" altLang="en-US" sz="240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执行上下文</a:t>
            </a:r>
            <a:br>
              <a:rPr kumimoji="0" lang="zh-CN" altLang="en-US" sz="240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</a:br>
            <a:r>
              <a:rPr kumimoji="0" lang="en-US" altLang="zh-CN" sz="240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</a:t>
            </a:r>
            <a:r>
              <a:rPr kumimoji="0" lang="zh-CN" altLang="en-US" sz="240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变量对象</a:t>
            </a:r>
            <a:endParaRPr kumimoji="0" lang="zh-CN" altLang="en-US" sz="240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rcRect b="11030"/>
          <a:stretch>
            <a:fillRect/>
          </a:stretch>
        </p:blipFill>
        <p:spPr>
          <a:xfrm>
            <a:off x="989330" y="1750695"/>
            <a:ext cx="3593465" cy="328612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720" y="4814570"/>
            <a:ext cx="4283710" cy="33166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执行上下文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变量对象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作用域链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内存空间管理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/>
              <a:t>导入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943090" y="2658110"/>
            <a:ext cx="3535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定义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时发生了什么？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43090" y="3403600"/>
            <a:ext cx="3535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时发生了什么？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808970" y="6167755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0.html</a:t>
            </a:r>
            <a:endParaRPr lang="en-US" altLang="zh-CN" sz="2400"/>
          </a:p>
        </p:txBody>
      </p:sp>
      <p:sp>
        <p:nvSpPr>
          <p:cNvPr id="8" name="文本框 7"/>
          <p:cNvSpPr txBox="1"/>
          <p:nvPr/>
        </p:nvSpPr>
        <p:spPr>
          <a:xfrm>
            <a:off x="6943090" y="4191000"/>
            <a:ext cx="41452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执行结束后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发生了什么？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0500" y="1274445"/>
            <a:ext cx="4590415" cy="471868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990" y="6628130"/>
            <a:ext cx="4649470" cy="5336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595" y="6628130"/>
            <a:ext cx="4676775" cy="60274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作用域</a:t>
            </a:r>
            <a:endParaRPr lang="zh-CN" altLang="en-US"/>
          </a:p>
          <a:p>
            <a:pPr lvl="1"/>
            <a:r>
              <a:rPr lang="en-US" altLang="zh-CN"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作用域是一套关于如何</a:t>
            </a:r>
            <a:r>
              <a:rPr lang="en-US" altLang="zh-CN" b="1">
                <a:solidFill>
                  <a:srgbClr val="C00000"/>
                </a:solidFill>
                <a:sym typeface="+mn-ea"/>
              </a:rPr>
              <a:t>存</a:t>
            </a:r>
            <a:r>
              <a:rPr lang="en-US" altLang="zh-CN" b="1">
                <a:solidFill>
                  <a:srgbClr val="C00000"/>
                </a:solidFill>
                <a:sym typeface="+mn-ea"/>
              </a:rPr>
              <a:t>储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变量当中的值，并且能在之后对这个值进行</a:t>
            </a:r>
            <a:r>
              <a:rPr lang="en-US" altLang="zh-CN" b="1">
                <a:cs typeface="+mn-ea"/>
                <a:sym typeface="+mn-ea"/>
              </a:rPr>
              <a:t>访问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和</a:t>
            </a:r>
            <a:r>
              <a:rPr lang="en-US" altLang="zh-CN" b="1">
                <a:cs typeface="+mn-ea"/>
                <a:sym typeface="+mn-ea"/>
              </a:rPr>
              <a:t>修改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的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规则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 作用域的作用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 sz="240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作用域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指定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变量与函数的可访问范围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作用域控制着变量与函数的可见性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endParaRPr lang="en-US" altLang="zh-CN">
              <a:solidFill>
                <a:schemeClr val="tx1"/>
              </a:solidFill>
              <a:sym typeface="+mn-ea"/>
            </a:endParaRPr>
          </a:p>
          <a:p>
            <a:pPr>
              <a:buNone/>
            </a:pPr>
            <a:endParaRPr lang="zh-CN" altLang="en-US"/>
          </a:p>
          <a:p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作用域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作用域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930" y="1039495"/>
            <a:ext cx="5266055" cy="516826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5" name="圆角矩形标注 4"/>
          <p:cNvSpPr/>
          <p:nvPr/>
        </p:nvSpPr>
        <p:spPr>
          <a:xfrm>
            <a:off x="7186930" y="2656840"/>
            <a:ext cx="3942080" cy="1902460"/>
          </a:xfrm>
          <a:prstGeom prst="wedgeRoundRectCallout">
            <a:avLst>
              <a:gd name="adj1" fmla="val -69646"/>
              <a:gd name="adj2" fmla="val -16054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lvl="1" fontAlgn="auto">
              <a:lnSpc>
                <a:spcPct val="150000"/>
              </a:lnSpc>
            </a:pPr>
            <a:r>
              <a:rPr lang="zh-CN" altLang="en-US" sz="2400" b="1">
                <a:solidFill>
                  <a:srgbClr val="FF0000"/>
                </a:solidFill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  <a:sym typeface="+mn-ea"/>
              </a:rPr>
              <a:t>分析：</a:t>
            </a:r>
            <a:r>
              <a:rPr lang="zh-CN" altLang="en-US" sz="2400"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  <a:sym typeface="+mn-ea"/>
              </a:rPr>
              <a:t>变量 </a:t>
            </a:r>
            <a:r>
              <a:rPr lang="en-US" altLang="zh-CN" sz="2400"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  <a:sym typeface="+mn-ea"/>
              </a:rPr>
              <a:t>a</a:t>
            </a:r>
            <a:r>
              <a:rPr lang="zh-CN" altLang="en-US" sz="2400"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  <a:sym typeface="+mn-ea"/>
              </a:rPr>
              <a:t>、</a:t>
            </a:r>
            <a:r>
              <a:rPr lang="en-US" altLang="zh-CN" sz="2400"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  <a:sym typeface="+mn-ea"/>
              </a:rPr>
              <a:t>b</a:t>
            </a:r>
            <a:r>
              <a:rPr lang="zh-CN" altLang="en-US" sz="2400"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  <a:sym typeface="+mn-ea"/>
              </a:rPr>
              <a:t>、</a:t>
            </a:r>
            <a:r>
              <a:rPr lang="en-US" altLang="zh-CN" sz="2400"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  <a:sym typeface="+mn-ea"/>
              </a:rPr>
              <a:t>c</a:t>
            </a:r>
            <a:r>
              <a:rPr lang="zh-CN" altLang="en-US" sz="2400"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  <a:sym typeface="+mn-ea"/>
              </a:rPr>
              <a:t>、</a:t>
            </a:r>
            <a:r>
              <a:rPr lang="en-US" altLang="zh-CN" sz="2400"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  <a:sym typeface="+mn-ea"/>
              </a:rPr>
              <a:t>d </a:t>
            </a:r>
            <a:r>
              <a:rPr lang="zh-CN" altLang="en-US" sz="2400"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  <a:sym typeface="+mn-ea"/>
              </a:rPr>
              <a:t>和函数 </a:t>
            </a:r>
            <a:r>
              <a:rPr lang="en-US" altLang="zh-CN" sz="2400"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  <a:sym typeface="+mn-ea"/>
              </a:rPr>
              <a:t>fn</a:t>
            </a:r>
            <a:r>
              <a:rPr lang="zh-CN" altLang="en-US" sz="2400"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  <a:sym typeface="+mn-ea"/>
              </a:rPr>
              <a:t>、</a:t>
            </a:r>
            <a:r>
              <a:rPr lang="en-US" altLang="zh-CN" sz="2400"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  <a:sym typeface="+mn-ea"/>
              </a:rPr>
              <a:t>bar 的可访问范围</a:t>
            </a:r>
            <a:r>
              <a:rPr lang="zh-CN" altLang="en-US" sz="2400"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  <a:sym typeface="+mn-ea"/>
              </a:rPr>
              <a:t>和</a:t>
            </a:r>
            <a:r>
              <a:rPr lang="en-US" altLang="zh-CN" sz="2400"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  <a:sym typeface="+mn-ea"/>
              </a:rPr>
              <a:t>可见性</a:t>
            </a:r>
            <a:r>
              <a:rPr lang="zh-CN" altLang="en-US" sz="2400"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  <a:sym typeface="+mn-ea"/>
              </a:rPr>
              <a:t>？</a:t>
            </a:r>
            <a:endParaRPr lang="zh-CN" altLang="en-US" sz="2400">
              <a:latin typeface="Calibri" panose="020F0502020204030204" charset="0"/>
              <a:ea typeface="微软雅黑" panose="020B0503020204020204" pitchFamily="34" charset="-122"/>
              <a:cs typeface="Calibri" panose="020F0502020204030204" charset="0"/>
              <a:sym typeface="+mn-ea"/>
            </a:endParaRPr>
          </a:p>
          <a:p>
            <a:pPr marL="0" marR="0" indent="0" algn="l" defTabSz="914400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808970" y="6167755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8.html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>
                <a:sym typeface="+mn-ea"/>
              </a:rPr>
              <a:t>作用域类型</a:t>
            </a:r>
            <a:endParaRPr lang="en-US" altLang="zh-CN"/>
          </a:p>
          <a:p>
            <a:pPr lvl="1"/>
            <a:r>
              <a:rPr lang="zh-CN" altLang="en-US"/>
              <a:t> </a:t>
            </a:r>
            <a:r>
              <a:rPr lang="zh-CN" altLang="en-US">
                <a:solidFill>
                  <a:schemeClr val="tx1"/>
                </a:solidFill>
              </a:rPr>
              <a:t>全局作用域（</a:t>
            </a:r>
            <a:r>
              <a:rPr lang="en-US" altLang="zh-CN">
                <a:solidFill>
                  <a:schemeClr val="tx1"/>
                </a:solidFill>
              </a:rPr>
              <a:t>global scope</a:t>
            </a:r>
            <a:r>
              <a:rPr lang="zh-CN" altLang="en-US">
                <a:solidFill>
                  <a:schemeClr val="tx1"/>
                </a:solidFill>
              </a:rPr>
              <a:t>）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函数作用域（</a:t>
            </a:r>
            <a:r>
              <a:rPr lang="en-US" altLang="zh-CN">
                <a:solidFill>
                  <a:schemeClr val="tx1"/>
                </a:solidFill>
              </a:rPr>
              <a:t>function scope</a:t>
            </a:r>
            <a:r>
              <a:rPr lang="zh-CN" altLang="en-US">
                <a:solidFill>
                  <a:schemeClr val="tx1"/>
                </a:solidFill>
              </a:rPr>
              <a:t>）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块作用域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block scope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）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2" indent="0">
              <a:buNone/>
            </a:pPr>
            <a:endParaRPr lang="zh-CN" altLang="en-US" dirty="0" smtClean="0">
              <a:solidFill>
                <a:srgbClr val="C0000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作用域类型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全局作用域（global scope）</a:t>
            </a:r>
            <a:endParaRPr lang="zh-CN" altLang="en-US"/>
          </a:p>
          <a:p>
            <a:pPr lvl="1"/>
            <a:r>
              <a:rPr lang="zh-CN" altLang="en-US"/>
              <a:t> </a:t>
            </a:r>
            <a:r>
              <a:rPr lang="zh-CN" altLang="en-US">
                <a:solidFill>
                  <a:schemeClr val="tx1"/>
                </a:solidFill>
              </a:rPr>
              <a:t>在全局作用域下声明的变量叫做全局变量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全局变量在全局（代码的任何位置）下都可以使用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全局作用域中无法访问到局部作用域中的变量</a:t>
            </a:r>
            <a:endParaRPr lang="zh-CN" altLang="en-US"/>
          </a:p>
          <a:p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 </a:t>
            </a:r>
            <a:r>
              <a:rPr lang="zh-CN" altLang="en-US">
                <a:sym typeface="+mn-ea"/>
              </a:rPr>
              <a:t>全局变量的创建方式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 sz="280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在全局作用域下 var 声明的变量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在函数内部，没有使用 var关键字声明直接赋值的变量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使用 window 全局对象创建的属性和方法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作用域类型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函数作用域（function scope）</a:t>
            </a:r>
            <a:endParaRPr lang="zh-CN" altLang="en-US"/>
          </a:p>
          <a:p>
            <a:pPr lvl="1"/>
            <a:r>
              <a:rPr lang="zh-CN" altLang="en-US"/>
              <a:t> </a:t>
            </a:r>
            <a:r>
              <a:rPr lang="zh-CN" altLang="en-US">
                <a:solidFill>
                  <a:schemeClr val="tx1"/>
                </a:solidFill>
              </a:rPr>
              <a:t>在函数作用域下声明的变量叫做局部变量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局部变量只在当前函数内部中使用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局部</a:t>
            </a:r>
            <a:r>
              <a:rPr lang="zh-CN" altLang="en-US">
                <a:solidFill>
                  <a:schemeClr val="tx1"/>
                </a:solidFill>
              </a:rPr>
              <a:t>作用域中可以访问到全局作用域中的变量</a:t>
            </a:r>
            <a:endParaRPr lang="zh-CN" altLang="en-US"/>
          </a:p>
          <a:p>
            <a:r>
              <a:rPr lang="zh-CN" altLang="en-US" dirty="0" smtClean="0">
                <a:solidFill>
                  <a:srgbClr val="C00000"/>
                </a:solidFill>
                <a:sym typeface="+mn-ea"/>
              </a:rPr>
              <a:t> </a:t>
            </a:r>
            <a:r>
              <a:rPr lang="zh-CN" altLang="en-US">
                <a:sym typeface="+mn-ea"/>
              </a:rPr>
              <a:t>局部变量的创建方式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 sz="2400">
                <a:solidFill>
                  <a:schemeClr val="tx1"/>
                </a:solidFill>
                <a:cs typeface="+mn-ea"/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cs typeface="+mn-ea"/>
                <a:sym typeface="+mn-ea"/>
              </a:rPr>
              <a:t>在函数内部通过 var 声明的变量</a:t>
            </a:r>
            <a:endParaRPr lang="zh-CN" altLang="en-US">
              <a:solidFill>
                <a:schemeClr val="tx1"/>
              </a:solidFill>
              <a:cs typeface="+mn-ea"/>
              <a:sym typeface="+mn-ea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cs typeface="+mn-ea"/>
                <a:sym typeface="+mn-ea"/>
              </a:rPr>
              <a:t> 函数的形参</a:t>
            </a:r>
            <a:endParaRPr lang="zh-CN" altLang="en-US">
              <a:solidFill>
                <a:schemeClr val="tx1"/>
              </a:solidFill>
              <a:cs typeface="+mn-ea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作用域类型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>
                <a:sym typeface="+mn-ea"/>
              </a:rPr>
              <a:t> </a:t>
            </a:r>
            <a:r>
              <a:rPr lang="zh-CN" altLang="en-US" sz="2800">
                <a:solidFill>
                  <a:srgbClr val="006600"/>
                </a:solidFill>
                <a:cs typeface="+mn-cs"/>
                <a:sym typeface="+mn-ea"/>
              </a:rPr>
              <a:t>块作用域</a:t>
            </a:r>
            <a:r>
              <a:rPr lang="zh-CN" altLang="en-US" sz="2800">
                <a:solidFill>
                  <a:srgbClr val="006600"/>
                </a:solidFill>
                <a:cs typeface="+mn-cs"/>
                <a:sym typeface="+mn-ea"/>
              </a:rPr>
              <a:t>（block scope）</a:t>
            </a:r>
            <a:endParaRPr lang="zh-CN" altLang="en-US" sz="2800">
              <a:solidFill>
                <a:srgbClr val="006600"/>
              </a:solidFill>
              <a:cs typeface="+mn-cs"/>
              <a:sym typeface="+mn-ea"/>
            </a:endParaRPr>
          </a:p>
          <a:p>
            <a:pPr lvl="1"/>
            <a:r>
              <a:rPr lang="zh-CN" altLang="en-US" sz="2400">
                <a:solidFill>
                  <a:srgbClr val="006600"/>
                </a:solidFill>
                <a:cs typeface="+mn-cs"/>
                <a:sym typeface="+mn-ea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任何一对花括号 { } 中的语句集都属于一个块，在这之中定义的所有变量在代码块外都是不可见的，我们称之为块级作用域</a:t>
            </a:r>
            <a:endParaRPr lang="zh-CN" altLang="en-US" dirty="0" smtClean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ES5 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没有块作用域，在 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ES6 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中添加了块作用域</a:t>
            </a:r>
            <a:endParaRPr lang="zh-CN" altLang="en-US" sz="2800" dirty="0" smtClean="0">
              <a:solidFill>
                <a:srgbClr val="C00000"/>
              </a:solidFill>
              <a:sym typeface="+mn-ea"/>
            </a:endParaRPr>
          </a:p>
          <a:p>
            <a:endParaRPr lang="zh-CN" altLang="en-US">
              <a:solidFill>
                <a:schemeClr val="tx1"/>
              </a:solidFill>
              <a:cs typeface="+mn-ea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作用域类型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9415" y="3374390"/>
            <a:ext cx="2586990" cy="128524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415" y="4826000"/>
            <a:ext cx="8313420" cy="13335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作用域类型</a:t>
            </a:r>
            <a:endParaRPr lang="zh-CN" altLang="en-US"/>
          </a:p>
        </p:txBody>
      </p:sp>
      <p:pic>
        <p:nvPicPr>
          <p:cNvPr id="7" name="图片 6" descr="f6b1c126-da62-11e5-8a20-023c7005156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930" y="1343025"/>
            <a:ext cx="6706870" cy="4171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323830" cy="4921885"/>
          </a:xfrm>
        </p:spPr>
        <p:txBody>
          <a:bodyPr/>
          <a:p>
            <a:r>
              <a:rPr lang="en-US" altLang="zh-CN"/>
              <a:t> 作用域共有两种主要的工作模型</a:t>
            </a:r>
            <a:endParaRPr lang="en-US" altLang="zh-CN"/>
          </a:p>
          <a:p>
            <a:pPr lvl="1"/>
            <a:r>
              <a:rPr lang="en-US" altLang="zh-CN"/>
              <a:t> 词法作用域</a:t>
            </a:r>
            <a:r>
              <a:rPr lang="zh-CN" altLang="en-US"/>
              <a:t>（静态性）</a:t>
            </a:r>
            <a:endParaRPr lang="en-US" altLang="zh-CN"/>
          </a:p>
          <a:p>
            <a:pPr lvl="2"/>
            <a:r>
              <a:rPr lang="zh-CN" altLang="en-US" sz="2000">
                <a:solidFill>
                  <a:schemeClr val="tx1"/>
                </a:solidFill>
              </a:rPr>
              <a:t>是由</a:t>
            </a:r>
            <a:r>
              <a:rPr lang="en-US" altLang="zh-CN" sz="2000">
                <a:solidFill>
                  <a:schemeClr val="tx1"/>
                </a:solidFill>
              </a:rPr>
              <a:t>函数定义</a:t>
            </a:r>
            <a:r>
              <a:rPr lang="zh-CN" altLang="en-US" sz="2000">
                <a:solidFill>
                  <a:schemeClr val="tx1"/>
                </a:solidFill>
              </a:rPr>
              <a:t>的</a:t>
            </a:r>
            <a:r>
              <a:rPr lang="zh-CN" altLang="en-US" sz="2000" b="1">
                <a:solidFill>
                  <a:schemeClr val="tx1"/>
                </a:solidFill>
              </a:rPr>
              <a:t>书写位置</a:t>
            </a:r>
            <a:r>
              <a:rPr lang="en-US" altLang="zh-CN" sz="2000">
                <a:solidFill>
                  <a:schemeClr val="tx1"/>
                </a:solidFill>
              </a:rPr>
              <a:t>决定的</a:t>
            </a:r>
            <a:r>
              <a:rPr lang="zh-CN" altLang="en-US" sz="2000">
                <a:solidFill>
                  <a:schemeClr val="tx1"/>
                </a:solidFill>
              </a:rPr>
              <a:t>，与</a:t>
            </a:r>
            <a:r>
              <a:rPr lang="zh-CN" altLang="en-US" sz="2000" b="1">
                <a:solidFill>
                  <a:schemeClr val="tx1"/>
                </a:solidFill>
              </a:rPr>
              <a:t>调用位置</a:t>
            </a:r>
            <a:r>
              <a:rPr lang="zh-CN" altLang="en-US" sz="2000">
                <a:solidFill>
                  <a:schemeClr val="tx1"/>
                </a:solidFill>
              </a:rPr>
              <a:t>无关</a:t>
            </a:r>
            <a:endParaRPr lang="en-US" altLang="zh-CN" sz="2000">
              <a:solidFill>
                <a:schemeClr val="tx1"/>
              </a:solidFill>
            </a:endParaRPr>
          </a:p>
          <a:p>
            <a:pPr lvl="1"/>
            <a:r>
              <a:rPr lang="en-US" altLang="zh-CN"/>
              <a:t> </a:t>
            </a:r>
            <a:r>
              <a:rPr lang="zh-CN" altLang="en-US"/>
              <a:t>动态作用域（动态性）</a:t>
            </a:r>
            <a:endParaRPr lang="zh-CN" altLang="en-US"/>
          </a:p>
          <a:p>
            <a:pPr lvl="2"/>
            <a:r>
              <a:rPr lang="zh-CN" altLang="en-US" sz="2000">
                <a:solidFill>
                  <a:schemeClr val="tx1"/>
                </a:solidFill>
              </a:rPr>
              <a:t>由</a:t>
            </a:r>
            <a:r>
              <a:rPr lang="zh-CN" altLang="en-US" sz="2000" b="1">
                <a:solidFill>
                  <a:schemeClr val="tx1"/>
                </a:solidFill>
              </a:rPr>
              <a:t>调用位置</a:t>
            </a:r>
            <a:r>
              <a:rPr lang="zh-CN" altLang="en-US" sz="2000">
                <a:solidFill>
                  <a:schemeClr val="tx1"/>
                </a:solidFill>
              </a:rPr>
              <a:t>决定，不关心变量和函数的定义的</a:t>
            </a:r>
            <a:r>
              <a:rPr lang="zh-CN" altLang="en-US" sz="2000" b="1">
                <a:solidFill>
                  <a:schemeClr val="tx1"/>
                </a:solidFill>
              </a:rPr>
              <a:t>书写位置</a:t>
            </a:r>
            <a:endParaRPr lang="zh-CN" altLang="en-US" sz="2000">
              <a:solidFill>
                <a:schemeClr val="tx1"/>
              </a:solidFill>
            </a:endParaRPr>
          </a:p>
          <a:p>
            <a:pPr lvl="1"/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作用域模型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17255" y="95250"/>
            <a:ext cx="3322955" cy="314261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7255" y="3309620"/>
            <a:ext cx="3218815" cy="304355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7" name="文本框 6"/>
          <p:cNvSpPr txBox="1"/>
          <p:nvPr/>
        </p:nvSpPr>
        <p:spPr>
          <a:xfrm>
            <a:off x="10808970" y="6167755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9.html</a:t>
            </a:r>
            <a:endParaRPr lang="en-US" altLang="zh-CN" sz="2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865" y="4018915"/>
            <a:ext cx="3853815" cy="3242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JavaScript 作用域 —— 词法作用域</a:t>
            </a:r>
            <a:r>
              <a:rPr lang="zh-CN" altLang="en-US"/>
              <a:t>（lexical scope）</a:t>
            </a:r>
            <a:endParaRPr lang="en-US" altLang="zh-CN"/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词法作用域具有</a:t>
            </a:r>
            <a:r>
              <a:rPr lang="en-US" altLang="zh-CN">
                <a:solidFill>
                  <a:srgbClr val="C00000"/>
                </a:solidFill>
              </a:rPr>
              <a:t>静态性</a:t>
            </a:r>
            <a:r>
              <a:rPr lang="en-US" altLang="zh-CN">
                <a:solidFill>
                  <a:schemeClr val="tx1"/>
                </a:solidFill>
              </a:rPr>
              <a:t>，静态结构决定了一个变量的作用域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词法作用域</a:t>
            </a:r>
            <a:r>
              <a:rPr lang="zh-CN" altLang="en-US">
                <a:solidFill>
                  <a:schemeClr val="tx1"/>
                </a:solidFill>
              </a:rPr>
              <a:t>与</a:t>
            </a:r>
            <a:r>
              <a:rPr lang="zh-CN" altLang="en-US">
                <a:solidFill>
                  <a:srgbClr val="C00000"/>
                </a:solidFill>
              </a:rPr>
              <a:t>定义位置</a:t>
            </a:r>
            <a:r>
              <a:rPr lang="zh-CN" altLang="en-US">
                <a:solidFill>
                  <a:schemeClr val="tx1"/>
                </a:solidFill>
              </a:rPr>
              <a:t>有关，</a:t>
            </a:r>
            <a:r>
              <a:rPr lang="en-US" altLang="zh-CN">
                <a:solidFill>
                  <a:schemeClr val="tx1"/>
                </a:solidFill>
              </a:rPr>
              <a:t>与调用形式无关</a:t>
            </a:r>
            <a:endParaRPr lang="en-US" altLang="zh-CN">
              <a:solidFill>
                <a:schemeClr val="tx1"/>
              </a:solidFill>
            </a:endParaRPr>
          </a:p>
          <a:p>
            <a:pPr lvl="0"/>
            <a:r>
              <a:rPr lang="zh-CN" altLang="en-US">
                <a:solidFill>
                  <a:schemeClr val="tx1"/>
                </a:solidFill>
              </a:rPr>
              <a:t>从</a:t>
            </a:r>
            <a:r>
              <a:rPr lang="zh-CN" altLang="en-US" b="1">
                <a:solidFill>
                  <a:schemeClr val="tx1"/>
                </a:solidFill>
              </a:rPr>
              <a:t>定义的地方开始复原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词法作用域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45450" y="2331085"/>
            <a:ext cx="3924300" cy="451104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6" name="文本框 5"/>
          <p:cNvSpPr txBox="1"/>
          <p:nvPr/>
        </p:nvSpPr>
        <p:spPr>
          <a:xfrm>
            <a:off x="6054725" y="6235700"/>
            <a:ext cx="13582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10.html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1822450" y="3642360"/>
            <a:ext cx="3942080" cy="1485900"/>
          </a:xfrm>
          <a:prstGeom prst="wedgeRoundRectCallout">
            <a:avLst>
              <a:gd name="adj1" fmla="val 86275"/>
              <a:gd name="adj2" fmla="val 22222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fontAlgn="auto">
              <a:lnSpc>
                <a:spcPct val="150000"/>
              </a:lnSpc>
            </a:pP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在没有调用的情况下，请</a:t>
            </a:r>
            <a:endParaRPr 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分析在控制台的输出情况</a:t>
            </a:r>
            <a:endParaRPr kumimoji="0" lang="zh-CN" altLang="en-US" sz="240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 sz="2800"/>
              <a:t>词法</a:t>
            </a:r>
            <a:r>
              <a:rPr lang="en-US" altLang="zh-CN"/>
              <a:t>作用域补充部分</a:t>
            </a:r>
            <a:endParaRPr lang="en-US" altLang="zh-CN"/>
          </a:p>
          <a:p>
            <a:pPr marL="168275" lvl="1" indent="0">
              <a:buNone/>
            </a:pPr>
            <a:r>
              <a:rPr lang="en-US" altLang="zh-CN"/>
              <a:t>– </a:t>
            </a:r>
            <a:r>
              <a:rPr lang="en-US" altLang="zh-CN">
                <a:solidFill>
                  <a:schemeClr val="tx1"/>
                </a:solidFill>
              </a:rPr>
              <a:t>通过 new Function 创建的函数对象</a:t>
            </a:r>
            <a:r>
              <a:rPr lang="en-US" altLang="zh-CN">
                <a:solidFill>
                  <a:srgbClr val="C00000"/>
                </a:solidFill>
              </a:rPr>
              <a:t>不遵从</a:t>
            </a:r>
            <a:r>
              <a:rPr lang="en-US" altLang="zh-CN">
                <a:solidFill>
                  <a:schemeClr val="tx1"/>
                </a:solidFill>
              </a:rPr>
              <a:t>静态词法作用域</a:t>
            </a:r>
            <a:endParaRPr lang="en-US" altLang="zh-CN">
              <a:solidFill>
                <a:schemeClr val="tx1"/>
              </a:solidFill>
            </a:endParaRPr>
          </a:p>
          <a:p>
            <a:pPr marL="168275" lvl="1" indent="0">
              <a:buNone/>
            </a:pPr>
            <a:r>
              <a:rPr lang="en-US" altLang="zh-CN">
                <a:solidFill>
                  <a:schemeClr val="tx1"/>
                </a:solidFill>
              </a:rPr>
              <a:t>– 通过 new Function 创建的函数对象总是在</a:t>
            </a:r>
            <a:r>
              <a:rPr lang="en-US" altLang="zh-CN">
                <a:solidFill>
                  <a:srgbClr val="C00000"/>
                </a:solidFill>
              </a:rPr>
              <a:t>全局作用域</a:t>
            </a:r>
            <a:r>
              <a:rPr lang="en-US" altLang="zh-CN">
                <a:solidFill>
                  <a:schemeClr val="tx1"/>
                </a:solidFill>
              </a:rPr>
              <a:t>中执行</a:t>
            </a:r>
            <a:endParaRPr lang="en-US" altLang="zh-CN">
              <a:solidFill>
                <a:schemeClr val="tx1"/>
              </a:solidFill>
            </a:endParaRPr>
          </a:p>
          <a:p>
            <a:pPr marL="168275" lvl="1" indent="0">
              <a:buNone/>
            </a:pP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词法作用域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205" y="2959100"/>
            <a:ext cx="4671060" cy="313182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795" y="3248660"/>
            <a:ext cx="6682740" cy="25527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6" name="矩形 5"/>
          <p:cNvSpPr/>
          <p:nvPr/>
        </p:nvSpPr>
        <p:spPr>
          <a:xfrm>
            <a:off x="3359785" y="5074920"/>
            <a:ext cx="1367790" cy="575945"/>
          </a:xfrm>
          <a:prstGeom prst="rect">
            <a:avLst/>
          </a:prstGeom>
          <a:solidFill>
            <a:schemeClr val="bg1"/>
          </a:solidFill>
          <a:ln w="28575" cap="flat" cmpd="dbl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local</a:t>
            </a:r>
            <a:endParaRPr kumimoji="0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220325" y="5160645"/>
            <a:ext cx="1367790" cy="575945"/>
          </a:xfrm>
          <a:prstGeom prst="rect">
            <a:avLst/>
          </a:prstGeom>
          <a:solidFill>
            <a:schemeClr val="bg1"/>
          </a:solidFill>
          <a:ln w="28575" cap="flat" cmpd="dbl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global</a:t>
            </a:r>
            <a:endParaRPr kumimoji="0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808970" y="6167755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11.html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执行上下文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变量对象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作用域链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内存空间管理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800080" cy="4921885"/>
          </a:xfrm>
        </p:spPr>
        <p:txBody>
          <a:bodyPr/>
          <a:p>
            <a:r>
              <a:rPr lang="en-US" altLang="zh-CN"/>
              <a:t> [[scope]] </a:t>
            </a:r>
            <a:r>
              <a:rPr lang="zh-CN" altLang="en-US"/>
              <a:t>属性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en-US" altLang="zh-CN">
                <a:solidFill>
                  <a:schemeClr val="tx1"/>
                </a:solidFill>
              </a:rPr>
              <a:t>虚拟属性，</a:t>
            </a:r>
            <a:r>
              <a:rPr lang="zh-CN" altLang="en-US">
                <a:solidFill>
                  <a:schemeClr val="tx1"/>
                </a:solidFill>
              </a:rPr>
              <a:t>无法访问和修改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函数</a:t>
            </a:r>
            <a:r>
              <a:rPr lang="en-US" altLang="zh-CN" b="1">
                <a:solidFill>
                  <a:schemeClr val="tx1"/>
                </a:solidFill>
                <a:sym typeface="+mn-ea"/>
              </a:rPr>
              <a:t>创建</a:t>
            </a:r>
            <a:r>
              <a:rPr lang="zh-CN" altLang="en-US" b="1">
                <a:solidFill>
                  <a:schemeClr val="tx1"/>
                </a:solidFill>
                <a:sym typeface="+mn-ea"/>
              </a:rPr>
              <a:t>（定义）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时生成的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属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性，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保存着这个函数所有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父级</a:t>
            </a:r>
            <a:r>
              <a:rPr lang="zh-CN" altLang="en-US">
                <a:sym typeface="+mn-ea"/>
              </a:rPr>
              <a:t>执行上下文环境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中的</a:t>
            </a:r>
            <a:r>
              <a:rPr lang="zh-CN" altLang="en-US">
                <a:sym typeface="+mn-ea"/>
              </a:rPr>
              <a:t>变</a:t>
            </a:r>
            <a:r>
              <a:rPr lang="zh-CN" altLang="en-US">
                <a:cs typeface="+mn-ea"/>
                <a:sym typeface="+mn-ea"/>
              </a:rPr>
              <a:t>量对象</a:t>
            </a:r>
            <a:r>
              <a:rPr lang="zh-CN" altLang="en-US">
                <a:solidFill>
                  <a:schemeClr val="tx1"/>
                </a:solidFill>
                <a:cs typeface="+mn-ea"/>
                <a:sym typeface="+mn-ea"/>
              </a:rPr>
              <a:t>的集合 </a:t>
            </a:r>
            <a:endParaRPr lang="zh-CN" altLang="en-US">
              <a:solidFill>
                <a:schemeClr val="tx1"/>
              </a:solidFill>
              <a:cs typeface="+mn-ea"/>
              <a:sym typeface="+mn-ea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cs typeface="+mn-ea"/>
                <a:sym typeface="+mn-ea"/>
              </a:rPr>
              <a:t>遇到函数（定义时）就有</a:t>
            </a:r>
            <a:r>
              <a:rPr lang="en-US" altLang="zh-CN">
                <a:solidFill>
                  <a:schemeClr val="tx1"/>
                </a:solidFill>
                <a:cs typeface="+mn-ea"/>
                <a:sym typeface="+mn-ea"/>
              </a:rPr>
              <a:t>scope</a:t>
            </a:r>
            <a:r>
              <a:rPr lang="zh-CN" altLang="en-US">
                <a:solidFill>
                  <a:schemeClr val="tx1"/>
                </a:solidFill>
                <a:cs typeface="+mn-ea"/>
                <a:sym typeface="+mn-ea"/>
              </a:rPr>
              <a:t>，嵌套函数，内层函数</a:t>
            </a:r>
            <a:endParaRPr lang="zh-CN" altLang="en-US">
              <a:solidFill>
                <a:schemeClr val="tx1"/>
              </a:solidFill>
              <a:cs typeface="+mn-ea"/>
              <a:sym typeface="+mn-ea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cs typeface="+mn-ea"/>
                <a:sym typeface="+mn-ea"/>
              </a:rPr>
              <a:t>的</a:t>
            </a:r>
            <a:r>
              <a:rPr lang="en-US" altLang="zh-CN">
                <a:solidFill>
                  <a:schemeClr val="tx1"/>
                </a:solidFill>
                <a:cs typeface="+mn-ea"/>
                <a:sym typeface="+mn-ea"/>
              </a:rPr>
              <a:t>scope</a:t>
            </a:r>
            <a:r>
              <a:rPr lang="zh-CN" altLang="en-US">
                <a:solidFill>
                  <a:schemeClr val="tx1"/>
                </a:solidFill>
                <a:cs typeface="+mn-ea"/>
                <a:sym typeface="+mn-ea"/>
              </a:rPr>
              <a:t>还不存在，随需要去分配（解析与执行交替进行）</a:t>
            </a:r>
            <a:endParaRPr lang="zh-CN" altLang="en-US">
              <a:solidFill>
                <a:schemeClr val="tx1"/>
              </a:solidFill>
              <a:cs typeface="+mn-ea"/>
              <a:sym typeface="+mn-ea"/>
            </a:endParaRPr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[[scope]]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25790" y="4368800"/>
            <a:ext cx="3322955" cy="314261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6" name="圆角矩形标注 5"/>
          <p:cNvSpPr/>
          <p:nvPr/>
        </p:nvSpPr>
        <p:spPr>
          <a:xfrm>
            <a:off x="1918970" y="4869180"/>
            <a:ext cx="4438650" cy="1442720"/>
          </a:xfrm>
          <a:prstGeom prst="wedgeRoundRectCallout">
            <a:avLst>
              <a:gd name="adj1" fmla="val 68669"/>
              <a:gd name="adj2" fmla="val -25978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algn="ctr" fontAlgn="auto">
              <a:lnSpc>
                <a:spcPct val="150000"/>
              </a:lnSpc>
            </a:pP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分析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foo bar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函数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[[scope]] 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属性的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属性值</a:t>
            </a:r>
            <a:endParaRPr kumimoji="0" lang="zh-CN" altLang="en-US" sz="240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/>
              <a:t>分析</a:t>
            </a:r>
            <a:endParaRPr 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930" y="1154430"/>
            <a:ext cx="4008120" cy="454914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9" name="文本框 8"/>
          <p:cNvSpPr txBox="1"/>
          <p:nvPr/>
        </p:nvSpPr>
        <p:spPr>
          <a:xfrm>
            <a:off x="10808970" y="6167755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12.html</a:t>
            </a:r>
            <a:endParaRPr lang="en-US" altLang="zh-CN" sz="2400"/>
          </a:p>
        </p:txBody>
      </p:sp>
      <p:sp>
        <p:nvSpPr>
          <p:cNvPr id="4" name="文本框 3"/>
          <p:cNvSpPr txBox="1"/>
          <p:nvPr/>
        </p:nvSpPr>
        <p:spPr>
          <a:xfrm>
            <a:off x="5686425" y="4445635"/>
            <a:ext cx="177736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000"/>
              <a:t>10</a:t>
            </a:r>
            <a:endParaRPr lang="en-US" altLang="zh-CN" sz="30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[[scope]]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6420" y="1431290"/>
            <a:ext cx="11422380" cy="4320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800080" cy="4921885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>
                <a:sym typeface="+mn-ea"/>
              </a:rPr>
              <a:t>作用域链（</a:t>
            </a:r>
            <a:r>
              <a:rPr lang="en-US" altLang="zh-CN">
                <a:sym typeface="+mn-ea"/>
              </a:rPr>
              <a:t>Scope Chain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由当前执行环境与所有父级执行环境的一系列变量对象组成</a:t>
            </a:r>
            <a:endParaRPr lang="zh-CN" altLang="en-US" sz="2400">
              <a:solidFill>
                <a:schemeClr val="tx1"/>
              </a:solidFill>
              <a:sym typeface="+mn-ea"/>
            </a:endParaRPr>
          </a:p>
          <a:p>
            <a:pPr lvl="1"/>
            <a:endParaRPr lang="zh-CN" altLang="en-US" sz="2400">
              <a:solidFill>
                <a:schemeClr val="tx1"/>
              </a:solidFill>
              <a:sym typeface="+mn-ea"/>
            </a:endParaRPr>
          </a:p>
          <a:p>
            <a:pPr lvl="1"/>
            <a:endParaRPr lang="zh-CN" altLang="en-US" sz="240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sz="2400">
                <a:solidFill>
                  <a:schemeClr val="tx1"/>
                </a:solidFill>
                <a:sym typeface="+mn-ea"/>
              </a:rPr>
              <a:t> 提供对变量和函数访问的权限和顺序的规则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作用域链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5610" y="2493010"/>
            <a:ext cx="5387340" cy="67056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作用域链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4335" y="1532890"/>
            <a:ext cx="4192905" cy="395922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t="9459" b="11603"/>
          <a:stretch>
            <a:fillRect/>
          </a:stretch>
        </p:blipFill>
        <p:spPr>
          <a:xfrm>
            <a:off x="4751070" y="3314700"/>
            <a:ext cx="7065645" cy="254889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070" y="1532890"/>
            <a:ext cx="7066280" cy="151955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rcRect t="9459" b="11603"/>
          <a:stretch>
            <a:fillRect/>
          </a:stretch>
        </p:blipFill>
        <p:spPr>
          <a:xfrm>
            <a:off x="4751070" y="3314700"/>
            <a:ext cx="7065645" cy="254889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5" name="文本框 4"/>
          <p:cNvSpPr txBox="1"/>
          <p:nvPr/>
        </p:nvSpPr>
        <p:spPr>
          <a:xfrm>
            <a:off x="5741035" y="6353810"/>
            <a:ext cx="25869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40</a:t>
            </a:r>
            <a:endParaRPr lang="en-US" altLang="zh-CN" sz="24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作用域链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7685" y="1146810"/>
            <a:ext cx="11445240" cy="50139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内容占位符 9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>
                <a:sym typeface="+mn-ea"/>
              </a:rPr>
              <a:t>变量函数访问规则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 sz="2055"/>
              <a:t> </a:t>
            </a:r>
            <a:r>
              <a:rPr lang="zh-CN" altLang="en-US">
                <a:solidFill>
                  <a:schemeClr val="tx1"/>
                </a:solidFill>
              </a:rPr>
              <a:t>沿着作用域链从里向外查找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查找会在找到第一个匹配的标识符时停止</a:t>
            </a:r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变量函数访问规则</a:t>
            </a:r>
            <a:endParaRPr lang="zh-CN" altLang="en-US"/>
          </a:p>
        </p:txBody>
      </p:sp>
      <p:pic>
        <p:nvPicPr>
          <p:cNvPr id="5" name="图片 4" descr="J@1P$8`4EO3FBOXTNWDZTQS"/>
          <p:cNvPicPr>
            <a:picLocks noChangeAspect="1"/>
          </p:cNvPicPr>
          <p:nvPr/>
        </p:nvPicPr>
        <p:blipFill>
          <a:blip r:embed="rId1"/>
          <a:srcRect l="4275"/>
          <a:stretch>
            <a:fillRect/>
          </a:stretch>
        </p:blipFill>
        <p:spPr>
          <a:xfrm>
            <a:off x="1443355" y="2992755"/>
            <a:ext cx="5182235" cy="303403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765925" y="3899535"/>
            <a:ext cx="534543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左侧实例中：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变量 d 只能在 bar 作用域中被访问到，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变量 c 只能在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 和 bar 作用域中被访问到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 bar 中访问 a 时为 500（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遮蔽效应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 bar 中访问 c 时为 200（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链式查找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分析代码运行过程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0060" y="152400"/>
            <a:ext cx="3703320" cy="65532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9" name="文本框 8"/>
          <p:cNvSpPr txBox="1"/>
          <p:nvPr/>
        </p:nvSpPr>
        <p:spPr>
          <a:xfrm>
            <a:off x="10808970" y="6167755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13.html</a:t>
            </a:r>
            <a:endParaRPr lang="en-US" altLang="zh-CN" sz="2400"/>
          </a:p>
        </p:txBody>
      </p:sp>
      <p:grpSp>
        <p:nvGrpSpPr>
          <p:cNvPr id="5" name="组合 4"/>
          <p:cNvGrpSpPr/>
          <p:nvPr/>
        </p:nvGrpSpPr>
        <p:grpSpPr>
          <a:xfrm>
            <a:off x="1224280" y="1212850"/>
            <a:ext cx="3444240" cy="4594860"/>
            <a:chOff x="1928" y="1910"/>
            <a:chExt cx="5424" cy="7236"/>
          </a:xfrm>
        </p:grpSpPr>
        <p:pic>
          <p:nvPicPr>
            <p:cNvPr id="6" name="图片 5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"/>
            <a:stretch>
              <a:fillRect/>
            </a:stretch>
          </p:blipFill>
          <p:spPr>
            <a:xfrm>
              <a:off x="1928" y="1910"/>
              <a:ext cx="5424" cy="7236"/>
            </a:xfrm>
            <a:prstGeom prst="rect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</p:pic>
        <p:pic>
          <p:nvPicPr>
            <p:cNvPr id="2" name="图片 1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/>
            <a:stretch>
              <a:fillRect/>
            </a:stretch>
          </p:blipFill>
          <p:spPr>
            <a:xfrm>
              <a:off x="6428" y="5226"/>
              <a:ext cx="648" cy="348"/>
            </a:xfrm>
            <a:prstGeom prst="rect">
              <a:avLst/>
            </a:prstGeom>
          </p:spPr>
        </p:pic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0930" y="5986780"/>
            <a:ext cx="3402330" cy="40417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67340" y="0"/>
            <a:ext cx="4371340" cy="70656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执行上下文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变量对象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作用域链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内存空间管理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内存空间管理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930" y="2540000"/>
            <a:ext cx="4591685" cy="177800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grpSp>
        <p:nvGrpSpPr>
          <p:cNvPr id="8" name="组合 7"/>
          <p:cNvGrpSpPr/>
          <p:nvPr/>
        </p:nvGrpSpPr>
        <p:grpSpPr>
          <a:xfrm>
            <a:off x="5811520" y="2623185"/>
            <a:ext cx="3470910" cy="459740"/>
            <a:chOff x="9152" y="4131"/>
            <a:chExt cx="5466" cy="724"/>
          </a:xfrm>
        </p:grpSpPr>
        <p:cxnSp>
          <p:nvCxnSpPr>
            <p:cNvPr id="6" name="直接箭头连接符 5"/>
            <p:cNvCxnSpPr/>
            <p:nvPr/>
          </p:nvCxnSpPr>
          <p:spPr>
            <a:xfrm flipH="1">
              <a:off x="9152" y="4494"/>
              <a:ext cx="2928" cy="0"/>
            </a:xfrm>
            <a:prstGeom prst="straightConnector1">
              <a:avLst/>
            </a:prstGeom>
            <a:solidFill>
              <a:schemeClr val="accent1"/>
            </a:solidFill>
            <a:ln w="3492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7" name="文本框 6"/>
            <p:cNvSpPr txBox="1"/>
            <p:nvPr/>
          </p:nvSpPr>
          <p:spPr>
            <a:xfrm>
              <a:off x="12410" y="4131"/>
              <a:ext cx="2208" cy="725"/>
            </a:xfrm>
            <a:prstGeom prst="rect">
              <a:avLst/>
            </a:prstGeom>
            <a:noFill/>
            <a:ln w="28575" cmpd="sng">
              <a:solidFill>
                <a:srgbClr val="C00000"/>
              </a:solidFill>
              <a:prstDash val="solid"/>
            </a:ln>
          </p:spPr>
          <p:txBody>
            <a:bodyPr wrap="none" rtlCol="0" anchor="t">
              <a:spAutoFit/>
            </a:bodyPr>
            <a:p>
              <a:r>
                <a:rPr lang="zh-CN" altLang="en-US" sz="2400"/>
                <a:t>分配内存</a:t>
              </a:r>
              <a:endParaRPr lang="zh-CN" altLang="en-US" sz="240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811520" y="3199130"/>
            <a:ext cx="4690110" cy="460375"/>
            <a:chOff x="9152" y="4131"/>
            <a:chExt cx="7386" cy="725"/>
          </a:xfrm>
        </p:grpSpPr>
        <p:cxnSp>
          <p:nvCxnSpPr>
            <p:cNvPr id="13" name="直接箭头连接符 12"/>
            <p:cNvCxnSpPr/>
            <p:nvPr/>
          </p:nvCxnSpPr>
          <p:spPr>
            <a:xfrm flipH="1">
              <a:off x="9152" y="4494"/>
              <a:ext cx="2928" cy="0"/>
            </a:xfrm>
            <a:prstGeom prst="straightConnector1">
              <a:avLst/>
            </a:prstGeom>
            <a:solidFill>
              <a:schemeClr val="accent1"/>
            </a:solidFill>
            <a:ln w="3492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14" name="文本框 13"/>
            <p:cNvSpPr txBox="1"/>
            <p:nvPr/>
          </p:nvSpPr>
          <p:spPr>
            <a:xfrm>
              <a:off x="12410" y="4131"/>
              <a:ext cx="4128" cy="725"/>
            </a:xfrm>
            <a:prstGeom prst="rect">
              <a:avLst/>
            </a:prstGeom>
            <a:noFill/>
            <a:ln w="28575" cmpd="sng">
              <a:solidFill>
                <a:srgbClr val="C00000"/>
              </a:solidFill>
              <a:prstDash val="solid"/>
            </a:ln>
          </p:spPr>
          <p:txBody>
            <a:bodyPr wrap="none" rtlCol="0" anchor="t">
              <a:spAutoFit/>
            </a:bodyPr>
            <a:p>
              <a:r>
                <a:rPr lang="zh-CN" altLang="en-US" sz="2400"/>
                <a:t>使用分配到的内存</a:t>
              </a:r>
              <a:endParaRPr lang="zh-CN" altLang="en-US" sz="240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811520" y="3787775"/>
            <a:ext cx="4690110" cy="460375"/>
            <a:chOff x="9152" y="4131"/>
            <a:chExt cx="7386" cy="725"/>
          </a:xfrm>
        </p:grpSpPr>
        <p:cxnSp>
          <p:nvCxnSpPr>
            <p:cNvPr id="16" name="直接箭头连接符 15"/>
            <p:cNvCxnSpPr/>
            <p:nvPr/>
          </p:nvCxnSpPr>
          <p:spPr>
            <a:xfrm flipH="1">
              <a:off x="9152" y="4494"/>
              <a:ext cx="2928" cy="0"/>
            </a:xfrm>
            <a:prstGeom prst="straightConnector1">
              <a:avLst/>
            </a:prstGeom>
            <a:solidFill>
              <a:schemeClr val="accent1"/>
            </a:solidFill>
            <a:ln w="3492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17" name="文本框 16"/>
            <p:cNvSpPr txBox="1"/>
            <p:nvPr/>
          </p:nvSpPr>
          <p:spPr>
            <a:xfrm>
              <a:off x="12410" y="4131"/>
              <a:ext cx="4128" cy="725"/>
            </a:xfrm>
            <a:prstGeom prst="rect">
              <a:avLst/>
            </a:prstGeom>
            <a:noFill/>
            <a:ln w="28575" cmpd="sng">
              <a:solidFill>
                <a:srgbClr val="C00000"/>
              </a:solidFill>
              <a:prstDash val="solid"/>
            </a:ln>
          </p:spPr>
          <p:txBody>
            <a:bodyPr wrap="none" rtlCol="0" anchor="t">
              <a:spAutoFit/>
            </a:bodyPr>
            <a:p>
              <a:r>
                <a:rPr lang="zh-CN" altLang="en-US" sz="2400"/>
                <a:t>不需要时释放内存</a:t>
              </a:r>
              <a:endParaRPr lang="zh-CN" altLang="en-US" sz="240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371080" y="5373370"/>
            <a:ext cx="450088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引用泄露：指向引用后，改变，没有释放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881314" y="1500189"/>
            <a:ext cx="6711951" cy="42148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执行上下文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变量对象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作用域链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 eaLnBrk="0" hangingPunct="0"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内存空间管理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597451" y="228601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7005" indent="-167005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Aft>
                <a:spcPct val="15000"/>
              </a:spcAft>
              <a:buClr>
                <a:schemeClr val="tx2"/>
              </a:buClr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</a:rPr>
              <a:t>内容提纲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内容占位符 9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>
                <a:sym typeface="+mn-ea"/>
              </a:rPr>
              <a:t>垃圾回收机制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当一个值失去引用之后就会回收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rgbClr val="C00000"/>
                </a:solidFill>
              </a:rPr>
              <a:t>一般的</a:t>
            </a:r>
            <a:r>
              <a:rPr lang="zh-CN" altLang="en-US">
                <a:solidFill>
                  <a:schemeClr val="tx1"/>
                </a:solidFill>
              </a:rPr>
              <a:t>，当一个函数的执行上下文运行完毕之后，内部的所有内容就会失去引用，被垃圾回收机制回收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rgbClr val="C00000"/>
                </a:solidFill>
              </a:rPr>
              <a:t>但是</a:t>
            </a:r>
            <a:r>
              <a:rPr lang="zh-CN" altLang="en-US">
                <a:solidFill>
                  <a:schemeClr val="tx1"/>
                </a:solidFill>
              </a:rPr>
              <a:t>，一个函数的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执行上下文运行完毕之后，内部的内容仍然被引用着，就不会被回收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垃圾回收机制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垃圾回收机制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2910" y="1168400"/>
            <a:ext cx="9148445" cy="4650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/>
              <a:t>分析代码运行过程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808970" y="6167755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0.html</a:t>
            </a:r>
            <a:endParaRPr lang="en-US" altLang="zh-CN" sz="24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0500" y="1274445"/>
            <a:ext cx="4590415" cy="471868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5455" y="2132965"/>
            <a:ext cx="4184015" cy="33280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分析代码运行过程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6100" y="1608455"/>
            <a:ext cx="4710430" cy="382397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5290" y="2713355"/>
            <a:ext cx="2567940" cy="121158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7" name="团队"/>
          <p:cNvSpPr/>
          <p:nvPr/>
        </p:nvSpPr>
        <p:spPr bwMode="auto">
          <a:xfrm>
            <a:off x="6879590" y="2779078"/>
            <a:ext cx="935990" cy="1080135"/>
          </a:xfrm>
          <a:custGeom>
            <a:avLst/>
            <a:gdLst>
              <a:gd name="T0" fmla="*/ 1052180 w 1822450"/>
              <a:gd name="T1" fmla="*/ 1891814 h 1912938"/>
              <a:gd name="T2" fmla="*/ 834486 w 1822450"/>
              <a:gd name="T3" fmla="*/ 1843067 h 1912938"/>
              <a:gd name="T4" fmla="*/ 702457 w 1822450"/>
              <a:gd name="T5" fmla="*/ 1904601 h 1912938"/>
              <a:gd name="T6" fmla="*/ 1654740 w 1822450"/>
              <a:gd name="T7" fmla="*/ 1644404 h 1912938"/>
              <a:gd name="T8" fmla="*/ 1553494 w 1822450"/>
              <a:gd name="T9" fmla="*/ 1640423 h 1912938"/>
              <a:gd name="T10" fmla="*/ 1385313 w 1822450"/>
              <a:gd name="T11" fmla="*/ 1639229 h 1912938"/>
              <a:gd name="T12" fmla="*/ 1338497 w 1822450"/>
              <a:gd name="T13" fmla="*/ 1607788 h 1912938"/>
              <a:gd name="T14" fmla="*/ 436229 w 1822450"/>
              <a:gd name="T15" fmla="*/ 1649976 h 1912938"/>
              <a:gd name="T16" fmla="*/ 265376 w 1822450"/>
              <a:gd name="T17" fmla="*/ 1639229 h 1912938"/>
              <a:gd name="T18" fmla="*/ 148309 w 1822450"/>
              <a:gd name="T19" fmla="*/ 1649577 h 1912938"/>
              <a:gd name="T20" fmla="*/ 624432 w 1822450"/>
              <a:gd name="T21" fmla="*/ 1289910 h 1912938"/>
              <a:gd name="T22" fmla="*/ 583933 w 1822450"/>
              <a:gd name="T23" fmla="*/ 1302672 h 1912938"/>
              <a:gd name="T24" fmla="*/ 1245239 w 1822450"/>
              <a:gd name="T25" fmla="*/ 1301091 h 1912938"/>
              <a:gd name="T26" fmla="*/ 1203152 w 1822450"/>
              <a:gd name="T27" fmla="*/ 1281551 h 1912938"/>
              <a:gd name="T28" fmla="*/ 110393 w 1822450"/>
              <a:gd name="T29" fmla="*/ 1147347 h 1912938"/>
              <a:gd name="T30" fmla="*/ 86508 w 1822450"/>
              <a:gd name="T31" fmla="*/ 1182918 h 1912938"/>
              <a:gd name="T32" fmla="*/ 1760008 w 1822450"/>
              <a:gd name="T33" fmla="*/ 1169884 h 1912938"/>
              <a:gd name="T34" fmla="*/ 1709636 w 1822450"/>
              <a:gd name="T35" fmla="*/ 1166651 h 1912938"/>
              <a:gd name="T36" fmla="*/ 366123 w 1822450"/>
              <a:gd name="T37" fmla="*/ 583339 h 1912938"/>
              <a:gd name="T38" fmla="*/ 468306 w 1822450"/>
              <a:gd name="T39" fmla="*/ 1328065 h 1912938"/>
              <a:gd name="T40" fmla="*/ 96264 w 1822450"/>
              <a:gd name="T41" fmla="*/ 768237 h 1912938"/>
              <a:gd name="T42" fmla="*/ 1183 w 1822450"/>
              <a:gd name="T43" fmla="*/ 654059 h 1912938"/>
              <a:gd name="T44" fmla="*/ 1654601 w 1822450"/>
              <a:gd name="T45" fmla="*/ 539486 h 1912938"/>
              <a:gd name="T46" fmla="*/ 1777799 w 1822450"/>
              <a:gd name="T47" fmla="*/ 1076207 h 1912938"/>
              <a:gd name="T48" fmla="*/ 1669211 w 1822450"/>
              <a:gd name="T49" fmla="*/ 1082926 h 1912938"/>
              <a:gd name="T50" fmla="*/ 1379381 w 1822450"/>
              <a:gd name="T51" fmla="*/ 1258406 h 1912938"/>
              <a:gd name="T52" fmla="*/ 1596951 w 1822450"/>
              <a:gd name="T53" fmla="*/ 534744 h 1912938"/>
              <a:gd name="T54" fmla="*/ 1341509 w 1822450"/>
              <a:gd name="T55" fmla="*/ 631970 h 1912938"/>
              <a:gd name="T56" fmla="*/ 1211058 w 1822450"/>
              <a:gd name="T57" fmla="*/ 878592 h 1912938"/>
              <a:gd name="T58" fmla="*/ 913390 w 1822450"/>
              <a:gd name="T59" fmla="*/ 1388436 h 1912938"/>
              <a:gd name="T60" fmla="*/ 620862 w 1822450"/>
              <a:gd name="T61" fmla="*/ 1012575 h 1912938"/>
              <a:gd name="T62" fmla="*/ 490410 w 1822450"/>
              <a:gd name="T63" fmla="*/ 658450 h 1912938"/>
              <a:gd name="T64" fmla="*/ 791239 w 1822450"/>
              <a:gd name="T65" fmla="*/ 477436 h 1912938"/>
              <a:gd name="T66" fmla="*/ 930565 w 1822450"/>
              <a:gd name="T67" fmla="*/ 340686 h 1912938"/>
              <a:gd name="T68" fmla="*/ 1525019 w 1822450"/>
              <a:gd name="T69" fmla="*/ 348987 h 1912938"/>
              <a:gd name="T70" fmla="*/ 1543211 w 1822450"/>
              <a:gd name="T71" fmla="*/ 320925 h 1912938"/>
              <a:gd name="T72" fmla="*/ 361253 w 1822450"/>
              <a:gd name="T73" fmla="*/ 309859 h 1912938"/>
              <a:gd name="T74" fmla="*/ 388900 w 1822450"/>
              <a:gd name="T75" fmla="*/ 340686 h 1912938"/>
              <a:gd name="T76" fmla="*/ 1589483 w 1822450"/>
              <a:gd name="T77" fmla="*/ 183386 h 1912938"/>
              <a:gd name="T78" fmla="*/ 1537279 w 1822450"/>
              <a:gd name="T79" fmla="*/ 257688 h 1912938"/>
              <a:gd name="T80" fmla="*/ 1630219 w 1822450"/>
              <a:gd name="T81" fmla="*/ 376257 h 1912938"/>
              <a:gd name="T82" fmla="*/ 1556658 w 1822450"/>
              <a:gd name="T83" fmla="*/ 503916 h 1912938"/>
              <a:gd name="T84" fmla="*/ 1370381 w 1822450"/>
              <a:gd name="T85" fmla="*/ 446213 h 1912938"/>
              <a:gd name="T86" fmla="*/ 1339928 w 1822450"/>
              <a:gd name="T87" fmla="*/ 311439 h 1912938"/>
              <a:gd name="T88" fmla="*/ 1371963 w 1822450"/>
              <a:gd name="T89" fmla="*/ 194056 h 1912938"/>
              <a:gd name="T90" fmla="*/ 478954 w 1822450"/>
              <a:gd name="T91" fmla="*/ 223304 h 1912938"/>
              <a:gd name="T92" fmla="*/ 457626 w 1822450"/>
              <a:gd name="T93" fmla="*/ 275474 h 1912938"/>
              <a:gd name="T94" fmla="*/ 476585 w 1822450"/>
              <a:gd name="T95" fmla="*/ 405900 h 1912938"/>
              <a:gd name="T96" fmla="*/ 374682 w 1822450"/>
              <a:gd name="T97" fmla="*/ 531187 h 1912938"/>
              <a:gd name="T98" fmla="*/ 206423 w 1822450"/>
              <a:gd name="T99" fmla="*/ 401156 h 1912938"/>
              <a:gd name="T100" fmla="*/ 203659 w 1822450"/>
              <a:gd name="T101" fmla="*/ 280612 h 1912938"/>
              <a:gd name="T102" fmla="*/ 318991 w 1822450"/>
              <a:gd name="T103" fmla="*/ 160462 h 1912938"/>
              <a:gd name="T104" fmla="*/ 951483 w 1822450"/>
              <a:gd name="T105" fmla="*/ 193267 h 1912938"/>
              <a:gd name="T106" fmla="*/ 978320 w 1822450"/>
              <a:gd name="T107" fmla="*/ 240299 h 1912938"/>
              <a:gd name="T108" fmla="*/ 1028839 w 1822450"/>
              <a:gd name="T109" fmla="*/ 19762 h 1912938"/>
              <a:gd name="T110" fmla="*/ 985031 w 1822450"/>
              <a:gd name="T111" fmla="*/ 122916 h 1912938"/>
              <a:gd name="T112" fmla="*/ 1097906 w 1822450"/>
              <a:gd name="T113" fmla="*/ 194847 h 1912938"/>
              <a:gd name="T114" fmla="*/ 1067122 w 1822450"/>
              <a:gd name="T115" fmla="*/ 354520 h 1912938"/>
              <a:gd name="T116" fmla="*/ 893862 w 1822450"/>
              <a:gd name="T117" fmla="*/ 476646 h 1912938"/>
              <a:gd name="T118" fmla="*/ 745465 w 1822450"/>
              <a:gd name="T119" fmla="*/ 315392 h 1912938"/>
              <a:gd name="T120" fmla="*/ 746649 w 1822450"/>
              <a:gd name="T121" fmla="*/ 154929 h 1912938"/>
              <a:gd name="T122" fmla="*/ 892678 w 1822450"/>
              <a:gd name="T123" fmla="*/ 3162 h 191293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822450" h="1912938">
                <a:moveTo>
                  <a:pt x="987425" y="1839913"/>
                </a:moveTo>
                <a:lnTo>
                  <a:pt x="1085699" y="1839913"/>
                </a:lnTo>
                <a:lnTo>
                  <a:pt x="1094850" y="1845932"/>
                </a:lnTo>
                <a:lnTo>
                  <a:pt x="1104399" y="1852753"/>
                </a:lnTo>
                <a:lnTo>
                  <a:pt x="1115141" y="1860778"/>
                </a:lnTo>
                <a:lnTo>
                  <a:pt x="1126282" y="1870407"/>
                </a:lnTo>
                <a:lnTo>
                  <a:pt x="1131454" y="1874821"/>
                </a:lnTo>
                <a:lnTo>
                  <a:pt x="1135831" y="1879636"/>
                </a:lnTo>
                <a:lnTo>
                  <a:pt x="1139809" y="1884450"/>
                </a:lnTo>
                <a:lnTo>
                  <a:pt x="1142594" y="1888864"/>
                </a:lnTo>
                <a:lnTo>
                  <a:pt x="1144982" y="1893679"/>
                </a:lnTo>
                <a:lnTo>
                  <a:pt x="1145777" y="1895685"/>
                </a:lnTo>
                <a:lnTo>
                  <a:pt x="1146175" y="1897691"/>
                </a:lnTo>
                <a:lnTo>
                  <a:pt x="1145777" y="1900500"/>
                </a:lnTo>
                <a:lnTo>
                  <a:pt x="1144982" y="1902907"/>
                </a:lnTo>
                <a:lnTo>
                  <a:pt x="1142992" y="1905315"/>
                </a:lnTo>
                <a:lnTo>
                  <a:pt x="1140605" y="1907321"/>
                </a:lnTo>
                <a:lnTo>
                  <a:pt x="1137422" y="1908926"/>
                </a:lnTo>
                <a:lnTo>
                  <a:pt x="1133046" y="1910531"/>
                </a:lnTo>
                <a:lnTo>
                  <a:pt x="1127475" y="1911735"/>
                </a:lnTo>
                <a:lnTo>
                  <a:pt x="1120712" y="1912537"/>
                </a:lnTo>
                <a:lnTo>
                  <a:pt x="1112754" y="1912938"/>
                </a:lnTo>
                <a:lnTo>
                  <a:pt x="1105195" y="1912938"/>
                </a:lnTo>
                <a:lnTo>
                  <a:pt x="1098033" y="1912537"/>
                </a:lnTo>
                <a:lnTo>
                  <a:pt x="1091269" y="1911735"/>
                </a:lnTo>
                <a:lnTo>
                  <a:pt x="1084903" y="1910130"/>
                </a:lnTo>
                <a:lnTo>
                  <a:pt x="1078537" y="1908525"/>
                </a:lnTo>
                <a:lnTo>
                  <a:pt x="1072569" y="1906920"/>
                </a:lnTo>
                <a:lnTo>
                  <a:pt x="1066601" y="1904914"/>
                </a:lnTo>
                <a:lnTo>
                  <a:pt x="1061031" y="1902105"/>
                </a:lnTo>
                <a:lnTo>
                  <a:pt x="1055859" y="1899697"/>
                </a:lnTo>
                <a:lnTo>
                  <a:pt x="1045514" y="1893679"/>
                </a:lnTo>
                <a:lnTo>
                  <a:pt x="1035965" y="1887259"/>
                </a:lnTo>
                <a:lnTo>
                  <a:pt x="1026416" y="1880438"/>
                </a:lnTo>
                <a:lnTo>
                  <a:pt x="1022438" y="1878031"/>
                </a:lnTo>
                <a:lnTo>
                  <a:pt x="1019255" y="1876827"/>
                </a:lnTo>
                <a:lnTo>
                  <a:pt x="1018459" y="1876827"/>
                </a:lnTo>
                <a:lnTo>
                  <a:pt x="1017663" y="1876827"/>
                </a:lnTo>
                <a:lnTo>
                  <a:pt x="1016470" y="1877629"/>
                </a:lnTo>
                <a:lnTo>
                  <a:pt x="1015674" y="1878833"/>
                </a:lnTo>
                <a:lnTo>
                  <a:pt x="1015276" y="1880037"/>
                </a:lnTo>
                <a:lnTo>
                  <a:pt x="1014083" y="1880839"/>
                </a:lnTo>
                <a:lnTo>
                  <a:pt x="1013685" y="1881241"/>
                </a:lnTo>
                <a:lnTo>
                  <a:pt x="1012889" y="1881241"/>
                </a:lnTo>
                <a:lnTo>
                  <a:pt x="1002146" y="1880839"/>
                </a:lnTo>
                <a:lnTo>
                  <a:pt x="995781" y="1880438"/>
                </a:lnTo>
                <a:lnTo>
                  <a:pt x="993393" y="1880037"/>
                </a:lnTo>
                <a:lnTo>
                  <a:pt x="991802" y="1879234"/>
                </a:lnTo>
                <a:lnTo>
                  <a:pt x="989812" y="1870006"/>
                </a:lnTo>
                <a:lnTo>
                  <a:pt x="988619" y="1861580"/>
                </a:lnTo>
                <a:lnTo>
                  <a:pt x="988221" y="1855160"/>
                </a:lnTo>
                <a:lnTo>
                  <a:pt x="988221" y="1850747"/>
                </a:lnTo>
                <a:lnTo>
                  <a:pt x="988221" y="1847136"/>
                </a:lnTo>
                <a:lnTo>
                  <a:pt x="988619" y="1844728"/>
                </a:lnTo>
                <a:lnTo>
                  <a:pt x="989017" y="1843123"/>
                </a:lnTo>
                <a:lnTo>
                  <a:pt x="987425" y="1839913"/>
                </a:lnTo>
                <a:close/>
                <a:moveTo>
                  <a:pt x="739926" y="1839913"/>
                </a:moveTo>
                <a:lnTo>
                  <a:pt x="838200" y="1839913"/>
                </a:lnTo>
                <a:lnTo>
                  <a:pt x="836608" y="1843123"/>
                </a:lnTo>
                <a:lnTo>
                  <a:pt x="837006" y="1844728"/>
                </a:lnTo>
                <a:lnTo>
                  <a:pt x="837404" y="1847136"/>
                </a:lnTo>
                <a:lnTo>
                  <a:pt x="837404" y="1850747"/>
                </a:lnTo>
                <a:lnTo>
                  <a:pt x="837404" y="1855160"/>
                </a:lnTo>
                <a:lnTo>
                  <a:pt x="837006" y="1861580"/>
                </a:lnTo>
                <a:lnTo>
                  <a:pt x="835813" y="1870006"/>
                </a:lnTo>
                <a:lnTo>
                  <a:pt x="833823" y="1879234"/>
                </a:lnTo>
                <a:lnTo>
                  <a:pt x="831834" y="1880037"/>
                </a:lnTo>
                <a:lnTo>
                  <a:pt x="829447" y="1880438"/>
                </a:lnTo>
                <a:lnTo>
                  <a:pt x="823479" y="1880839"/>
                </a:lnTo>
                <a:lnTo>
                  <a:pt x="812338" y="1881241"/>
                </a:lnTo>
                <a:lnTo>
                  <a:pt x="811542" y="1881241"/>
                </a:lnTo>
                <a:lnTo>
                  <a:pt x="810747" y="1880839"/>
                </a:lnTo>
                <a:lnTo>
                  <a:pt x="810349" y="1880037"/>
                </a:lnTo>
                <a:lnTo>
                  <a:pt x="809553" y="1878833"/>
                </a:lnTo>
                <a:lnTo>
                  <a:pt x="809155" y="1877629"/>
                </a:lnTo>
                <a:lnTo>
                  <a:pt x="807962" y="1876827"/>
                </a:lnTo>
                <a:lnTo>
                  <a:pt x="807166" y="1876827"/>
                </a:lnTo>
                <a:lnTo>
                  <a:pt x="806370" y="1876827"/>
                </a:lnTo>
                <a:lnTo>
                  <a:pt x="803187" y="1878031"/>
                </a:lnTo>
                <a:lnTo>
                  <a:pt x="799209" y="1880438"/>
                </a:lnTo>
                <a:lnTo>
                  <a:pt x="789660" y="1887259"/>
                </a:lnTo>
                <a:lnTo>
                  <a:pt x="780111" y="1893679"/>
                </a:lnTo>
                <a:lnTo>
                  <a:pt x="769368" y="1899697"/>
                </a:lnTo>
                <a:lnTo>
                  <a:pt x="764594" y="1902105"/>
                </a:lnTo>
                <a:lnTo>
                  <a:pt x="758626" y="1904914"/>
                </a:lnTo>
                <a:lnTo>
                  <a:pt x="753056" y="1906920"/>
                </a:lnTo>
                <a:lnTo>
                  <a:pt x="747088" y="1908525"/>
                </a:lnTo>
                <a:lnTo>
                  <a:pt x="740722" y="1910130"/>
                </a:lnTo>
                <a:lnTo>
                  <a:pt x="733958" y="1911735"/>
                </a:lnTo>
                <a:lnTo>
                  <a:pt x="727194" y="1912537"/>
                </a:lnTo>
                <a:lnTo>
                  <a:pt x="720032" y="1912938"/>
                </a:lnTo>
                <a:lnTo>
                  <a:pt x="712473" y="1912938"/>
                </a:lnTo>
                <a:lnTo>
                  <a:pt x="704913" y="1912537"/>
                </a:lnTo>
                <a:lnTo>
                  <a:pt x="700139" y="1912136"/>
                </a:lnTo>
                <a:lnTo>
                  <a:pt x="695365" y="1911333"/>
                </a:lnTo>
                <a:lnTo>
                  <a:pt x="691386" y="1909728"/>
                </a:lnTo>
                <a:lnTo>
                  <a:pt x="687805" y="1908926"/>
                </a:lnTo>
                <a:lnTo>
                  <a:pt x="685020" y="1907321"/>
                </a:lnTo>
                <a:lnTo>
                  <a:pt x="683031" y="1905716"/>
                </a:lnTo>
                <a:lnTo>
                  <a:pt x="681041" y="1903710"/>
                </a:lnTo>
                <a:lnTo>
                  <a:pt x="680245" y="1902105"/>
                </a:lnTo>
                <a:lnTo>
                  <a:pt x="679450" y="1900099"/>
                </a:lnTo>
                <a:lnTo>
                  <a:pt x="679450" y="1898093"/>
                </a:lnTo>
                <a:lnTo>
                  <a:pt x="679848" y="1895685"/>
                </a:lnTo>
                <a:lnTo>
                  <a:pt x="680245" y="1893679"/>
                </a:lnTo>
                <a:lnTo>
                  <a:pt x="681439" y="1891673"/>
                </a:lnTo>
                <a:lnTo>
                  <a:pt x="684224" y="1886457"/>
                </a:lnTo>
                <a:lnTo>
                  <a:pt x="687805" y="1881642"/>
                </a:lnTo>
                <a:lnTo>
                  <a:pt x="692182" y="1876827"/>
                </a:lnTo>
                <a:lnTo>
                  <a:pt x="697354" y="1872012"/>
                </a:lnTo>
                <a:lnTo>
                  <a:pt x="702526" y="1866796"/>
                </a:lnTo>
                <a:lnTo>
                  <a:pt x="708494" y="1861981"/>
                </a:lnTo>
                <a:lnTo>
                  <a:pt x="720032" y="1853555"/>
                </a:lnTo>
                <a:lnTo>
                  <a:pt x="729581" y="1846333"/>
                </a:lnTo>
                <a:lnTo>
                  <a:pt x="739926" y="1839913"/>
                </a:lnTo>
                <a:close/>
                <a:moveTo>
                  <a:pt x="1538288" y="1614488"/>
                </a:moveTo>
                <a:lnTo>
                  <a:pt x="1616076" y="1614488"/>
                </a:lnTo>
                <a:lnTo>
                  <a:pt x="1619648" y="1616486"/>
                </a:lnTo>
                <a:lnTo>
                  <a:pt x="1628379" y="1622880"/>
                </a:lnTo>
                <a:lnTo>
                  <a:pt x="1640286" y="1631273"/>
                </a:lnTo>
                <a:lnTo>
                  <a:pt x="1646239" y="1636069"/>
                </a:lnTo>
                <a:lnTo>
                  <a:pt x="1651795" y="1641264"/>
                </a:lnTo>
                <a:lnTo>
                  <a:pt x="1656557" y="1646060"/>
                </a:lnTo>
                <a:lnTo>
                  <a:pt x="1660526" y="1651256"/>
                </a:lnTo>
                <a:lnTo>
                  <a:pt x="1661717" y="1653653"/>
                </a:lnTo>
                <a:lnTo>
                  <a:pt x="1662907" y="1656451"/>
                </a:lnTo>
                <a:lnTo>
                  <a:pt x="1663701" y="1658449"/>
                </a:lnTo>
                <a:lnTo>
                  <a:pt x="1663701" y="1660448"/>
                </a:lnTo>
                <a:lnTo>
                  <a:pt x="1663304" y="1662845"/>
                </a:lnTo>
                <a:lnTo>
                  <a:pt x="1662511" y="1664444"/>
                </a:lnTo>
                <a:lnTo>
                  <a:pt x="1661320" y="1666043"/>
                </a:lnTo>
                <a:lnTo>
                  <a:pt x="1659336" y="1668041"/>
                </a:lnTo>
                <a:lnTo>
                  <a:pt x="1656161" y="1669240"/>
                </a:lnTo>
                <a:lnTo>
                  <a:pt x="1652986" y="1670039"/>
                </a:lnTo>
                <a:lnTo>
                  <a:pt x="1648620" y="1670838"/>
                </a:lnTo>
                <a:lnTo>
                  <a:pt x="1643461" y="1671238"/>
                </a:lnTo>
                <a:lnTo>
                  <a:pt x="1637904" y="1671638"/>
                </a:lnTo>
                <a:lnTo>
                  <a:pt x="1631951" y="1671638"/>
                </a:lnTo>
                <a:lnTo>
                  <a:pt x="1625998" y="1671238"/>
                </a:lnTo>
                <a:lnTo>
                  <a:pt x="1620442" y="1670838"/>
                </a:lnTo>
                <a:lnTo>
                  <a:pt x="1615282" y="1669640"/>
                </a:lnTo>
                <a:lnTo>
                  <a:pt x="1610520" y="1668441"/>
                </a:lnTo>
                <a:lnTo>
                  <a:pt x="1605757" y="1666842"/>
                </a:lnTo>
                <a:lnTo>
                  <a:pt x="1600995" y="1665243"/>
                </a:lnTo>
                <a:lnTo>
                  <a:pt x="1592660" y="1661646"/>
                </a:lnTo>
                <a:lnTo>
                  <a:pt x="1584723" y="1656851"/>
                </a:lnTo>
                <a:lnTo>
                  <a:pt x="1576785" y="1651655"/>
                </a:lnTo>
                <a:lnTo>
                  <a:pt x="1569245" y="1646060"/>
                </a:lnTo>
                <a:lnTo>
                  <a:pt x="1566070" y="1644062"/>
                </a:lnTo>
                <a:lnTo>
                  <a:pt x="1564085" y="1643263"/>
                </a:lnTo>
                <a:lnTo>
                  <a:pt x="1562101" y="1643263"/>
                </a:lnTo>
                <a:lnTo>
                  <a:pt x="1561307" y="1643662"/>
                </a:lnTo>
                <a:lnTo>
                  <a:pt x="1560513" y="1645660"/>
                </a:lnTo>
                <a:lnTo>
                  <a:pt x="1559720" y="1646460"/>
                </a:lnTo>
                <a:lnTo>
                  <a:pt x="1558926" y="1647259"/>
                </a:lnTo>
                <a:lnTo>
                  <a:pt x="1550195" y="1646460"/>
                </a:lnTo>
                <a:lnTo>
                  <a:pt x="1545035" y="1646060"/>
                </a:lnTo>
                <a:lnTo>
                  <a:pt x="1543448" y="1645660"/>
                </a:lnTo>
                <a:lnTo>
                  <a:pt x="1541860" y="1645261"/>
                </a:lnTo>
                <a:lnTo>
                  <a:pt x="1540273" y="1637667"/>
                </a:lnTo>
                <a:lnTo>
                  <a:pt x="1539479" y="1631273"/>
                </a:lnTo>
                <a:lnTo>
                  <a:pt x="1539082" y="1626877"/>
                </a:lnTo>
                <a:lnTo>
                  <a:pt x="1539082" y="1622880"/>
                </a:lnTo>
                <a:lnTo>
                  <a:pt x="1539082" y="1618085"/>
                </a:lnTo>
                <a:lnTo>
                  <a:pt x="1539479" y="1616486"/>
                </a:lnTo>
                <a:lnTo>
                  <a:pt x="1538288" y="1614488"/>
                </a:lnTo>
                <a:close/>
                <a:moveTo>
                  <a:pt x="1343177" y="1614488"/>
                </a:moveTo>
                <a:lnTo>
                  <a:pt x="1420813" y="1614488"/>
                </a:lnTo>
                <a:lnTo>
                  <a:pt x="1419619" y="1616486"/>
                </a:lnTo>
                <a:lnTo>
                  <a:pt x="1420017" y="1618085"/>
                </a:lnTo>
                <a:lnTo>
                  <a:pt x="1420415" y="1622880"/>
                </a:lnTo>
                <a:lnTo>
                  <a:pt x="1420415" y="1626877"/>
                </a:lnTo>
                <a:lnTo>
                  <a:pt x="1420017" y="1631273"/>
                </a:lnTo>
                <a:lnTo>
                  <a:pt x="1419221" y="1637667"/>
                </a:lnTo>
                <a:lnTo>
                  <a:pt x="1417628" y="1645261"/>
                </a:lnTo>
                <a:lnTo>
                  <a:pt x="1416434" y="1645660"/>
                </a:lnTo>
                <a:lnTo>
                  <a:pt x="1414045" y="1646060"/>
                </a:lnTo>
                <a:lnTo>
                  <a:pt x="1409665" y="1646460"/>
                </a:lnTo>
                <a:lnTo>
                  <a:pt x="1400508" y="1647259"/>
                </a:lnTo>
                <a:lnTo>
                  <a:pt x="1399712" y="1646460"/>
                </a:lnTo>
                <a:lnTo>
                  <a:pt x="1398916" y="1645660"/>
                </a:lnTo>
                <a:lnTo>
                  <a:pt x="1398119" y="1643662"/>
                </a:lnTo>
                <a:lnTo>
                  <a:pt x="1397323" y="1643263"/>
                </a:lnTo>
                <a:lnTo>
                  <a:pt x="1395731" y="1643263"/>
                </a:lnTo>
                <a:lnTo>
                  <a:pt x="1393342" y="1644062"/>
                </a:lnTo>
                <a:lnTo>
                  <a:pt x="1390157" y="1646060"/>
                </a:lnTo>
                <a:lnTo>
                  <a:pt x="1382592" y="1651655"/>
                </a:lnTo>
                <a:lnTo>
                  <a:pt x="1375028" y="1656851"/>
                </a:lnTo>
                <a:lnTo>
                  <a:pt x="1366667" y="1661646"/>
                </a:lnTo>
                <a:lnTo>
                  <a:pt x="1357908" y="1665243"/>
                </a:lnTo>
                <a:lnTo>
                  <a:pt x="1353528" y="1666842"/>
                </a:lnTo>
                <a:lnTo>
                  <a:pt x="1348751" y="1668441"/>
                </a:lnTo>
                <a:lnTo>
                  <a:pt x="1343973" y="1669640"/>
                </a:lnTo>
                <a:lnTo>
                  <a:pt x="1338399" y="1670838"/>
                </a:lnTo>
                <a:lnTo>
                  <a:pt x="1333223" y="1671238"/>
                </a:lnTo>
                <a:lnTo>
                  <a:pt x="1327649" y="1671638"/>
                </a:lnTo>
                <a:lnTo>
                  <a:pt x="1321677" y="1671638"/>
                </a:lnTo>
                <a:lnTo>
                  <a:pt x="1315307" y="1671238"/>
                </a:lnTo>
                <a:lnTo>
                  <a:pt x="1310131" y="1670838"/>
                </a:lnTo>
                <a:lnTo>
                  <a:pt x="1306548" y="1670039"/>
                </a:lnTo>
                <a:lnTo>
                  <a:pt x="1302567" y="1669240"/>
                </a:lnTo>
                <a:lnTo>
                  <a:pt x="1300178" y="1668041"/>
                </a:lnTo>
                <a:lnTo>
                  <a:pt x="1297789" y="1666043"/>
                </a:lnTo>
                <a:lnTo>
                  <a:pt x="1296595" y="1664444"/>
                </a:lnTo>
                <a:lnTo>
                  <a:pt x="1295798" y="1662845"/>
                </a:lnTo>
                <a:lnTo>
                  <a:pt x="1295400" y="1660448"/>
                </a:lnTo>
                <a:lnTo>
                  <a:pt x="1295400" y="1658449"/>
                </a:lnTo>
                <a:lnTo>
                  <a:pt x="1296197" y="1656451"/>
                </a:lnTo>
                <a:lnTo>
                  <a:pt x="1296993" y="1653653"/>
                </a:lnTo>
                <a:lnTo>
                  <a:pt x="1298585" y="1651256"/>
                </a:lnTo>
                <a:lnTo>
                  <a:pt x="1302567" y="1646060"/>
                </a:lnTo>
                <a:lnTo>
                  <a:pt x="1307742" y="1641264"/>
                </a:lnTo>
                <a:lnTo>
                  <a:pt x="1312918" y="1636069"/>
                </a:lnTo>
                <a:lnTo>
                  <a:pt x="1318890" y="1631273"/>
                </a:lnTo>
                <a:lnTo>
                  <a:pt x="1330436" y="1622880"/>
                </a:lnTo>
                <a:lnTo>
                  <a:pt x="1339195" y="1616486"/>
                </a:lnTo>
                <a:lnTo>
                  <a:pt x="1343177" y="1614488"/>
                </a:lnTo>
                <a:close/>
                <a:moveTo>
                  <a:pt x="392113" y="1614488"/>
                </a:moveTo>
                <a:lnTo>
                  <a:pt x="469901" y="1614488"/>
                </a:lnTo>
                <a:lnTo>
                  <a:pt x="473472" y="1616486"/>
                </a:lnTo>
                <a:lnTo>
                  <a:pt x="482204" y="1622880"/>
                </a:lnTo>
                <a:lnTo>
                  <a:pt x="493713" y="1631273"/>
                </a:lnTo>
                <a:lnTo>
                  <a:pt x="499269" y="1636069"/>
                </a:lnTo>
                <a:lnTo>
                  <a:pt x="505223" y="1641264"/>
                </a:lnTo>
                <a:lnTo>
                  <a:pt x="509985" y="1646060"/>
                </a:lnTo>
                <a:lnTo>
                  <a:pt x="514351" y="1651256"/>
                </a:lnTo>
                <a:lnTo>
                  <a:pt x="515541" y="1653653"/>
                </a:lnTo>
                <a:lnTo>
                  <a:pt x="516732" y="1656451"/>
                </a:lnTo>
                <a:lnTo>
                  <a:pt x="517129" y="1658449"/>
                </a:lnTo>
                <a:lnTo>
                  <a:pt x="517526" y="1660448"/>
                </a:lnTo>
                <a:lnTo>
                  <a:pt x="517129" y="1662845"/>
                </a:lnTo>
                <a:lnTo>
                  <a:pt x="516335" y="1664444"/>
                </a:lnTo>
                <a:lnTo>
                  <a:pt x="515144" y="1666043"/>
                </a:lnTo>
                <a:lnTo>
                  <a:pt x="512763" y="1668041"/>
                </a:lnTo>
                <a:lnTo>
                  <a:pt x="509985" y="1669240"/>
                </a:lnTo>
                <a:lnTo>
                  <a:pt x="506413" y="1670039"/>
                </a:lnTo>
                <a:lnTo>
                  <a:pt x="502444" y="1670838"/>
                </a:lnTo>
                <a:lnTo>
                  <a:pt x="497285" y="1671238"/>
                </a:lnTo>
                <a:lnTo>
                  <a:pt x="490935" y="1671638"/>
                </a:lnTo>
                <a:lnTo>
                  <a:pt x="484982" y="1671638"/>
                </a:lnTo>
                <a:lnTo>
                  <a:pt x="479426" y="1671238"/>
                </a:lnTo>
                <a:lnTo>
                  <a:pt x="474266" y="1670838"/>
                </a:lnTo>
                <a:lnTo>
                  <a:pt x="469107" y="1669640"/>
                </a:lnTo>
                <a:lnTo>
                  <a:pt x="463947" y="1668441"/>
                </a:lnTo>
                <a:lnTo>
                  <a:pt x="459582" y="1666842"/>
                </a:lnTo>
                <a:lnTo>
                  <a:pt x="454819" y="1665243"/>
                </a:lnTo>
                <a:lnTo>
                  <a:pt x="446088" y="1661646"/>
                </a:lnTo>
                <a:lnTo>
                  <a:pt x="437754" y="1656851"/>
                </a:lnTo>
                <a:lnTo>
                  <a:pt x="430213" y="1651655"/>
                </a:lnTo>
                <a:lnTo>
                  <a:pt x="422672" y="1646060"/>
                </a:lnTo>
                <a:lnTo>
                  <a:pt x="419497" y="1644062"/>
                </a:lnTo>
                <a:lnTo>
                  <a:pt x="417116" y="1643263"/>
                </a:lnTo>
                <a:lnTo>
                  <a:pt x="415925" y="1643263"/>
                </a:lnTo>
                <a:lnTo>
                  <a:pt x="415132" y="1643662"/>
                </a:lnTo>
                <a:lnTo>
                  <a:pt x="413941" y="1645660"/>
                </a:lnTo>
                <a:lnTo>
                  <a:pt x="413544" y="1646460"/>
                </a:lnTo>
                <a:lnTo>
                  <a:pt x="412750" y="1647259"/>
                </a:lnTo>
                <a:lnTo>
                  <a:pt x="403622" y="1646460"/>
                </a:lnTo>
                <a:lnTo>
                  <a:pt x="398860" y="1646060"/>
                </a:lnTo>
                <a:lnTo>
                  <a:pt x="396875" y="1645660"/>
                </a:lnTo>
                <a:lnTo>
                  <a:pt x="395685" y="1645261"/>
                </a:lnTo>
                <a:lnTo>
                  <a:pt x="394097" y="1637667"/>
                </a:lnTo>
                <a:lnTo>
                  <a:pt x="393303" y="1631273"/>
                </a:lnTo>
                <a:lnTo>
                  <a:pt x="392510" y="1626877"/>
                </a:lnTo>
                <a:lnTo>
                  <a:pt x="392510" y="1622880"/>
                </a:lnTo>
                <a:lnTo>
                  <a:pt x="392907" y="1618085"/>
                </a:lnTo>
                <a:lnTo>
                  <a:pt x="393303" y="1616486"/>
                </a:lnTo>
                <a:lnTo>
                  <a:pt x="392113" y="1614488"/>
                </a:lnTo>
                <a:close/>
                <a:moveTo>
                  <a:pt x="195660" y="1614488"/>
                </a:moveTo>
                <a:lnTo>
                  <a:pt x="273051" y="1614488"/>
                </a:lnTo>
                <a:lnTo>
                  <a:pt x="271860" y="1616486"/>
                </a:lnTo>
                <a:lnTo>
                  <a:pt x="272257" y="1618085"/>
                </a:lnTo>
                <a:lnTo>
                  <a:pt x="272654" y="1622880"/>
                </a:lnTo>
                <a:lnTo>
                  <a:pt x="272654" y="1626877"/>
                </a:lnTo>
                <a:lnTo>
                  <a:pt x="271860" y="1631273"/>
                </a:lnTo>
                <a:lnTo>
                  <a:pt x="271066" y="1637667"/>
                </a:lnTo>
                <a:lnTo>
                  <a:pt x="269479" y="1645261"/>
                </a:lnTo>
                <a:lnTo>
                  <a:pt x="267891" y="1645660"/>
                </a:lnTo>
                <a:lnTo>
                  <a:pt x="266304" y="1646060"/>
                </a:lnTo>
                <a:lnTo>
                  <a:pt x="261541" y="1646460"/>
                </a:lnTo>
                <a:lnTo>
                  <a:pt x="252810" y="1647259"/>
                </a:lnTo>
                <a:lnTo>
                  <a:pt x="251619" y="1646460"/>
                </a:lnTo>
                <a:lnTo>
                  <a:pt x="251223" y="1645660"/>
                </a:lnTo>
                <a:lnTo>
                  <a:pt x="250032" y="1643662"/>
                </a:lnTo>
                <a:lnTo>
                  <a:pt x="249238" y="1643263"/>
                </a:lnTo>
                <a:lnTo>
                  <a:pt x="247651" y="1643263"/>
                </a:lnTo>
                <a:lnTo>
                  <a:pt x="245666" y="1644062"/>
                </a:lnTo>
                <a:lnTo>
                  <a:pt x="242491" y="1646060"/>
                </a:lnTo>
                <a:lnTo>
                  <a:pt x="234554" y="1651655"/>
                </a:lnTo>
                <a:lnTo>
                  <a:pt x="227013" y="1656851"/>
                </a:lnTo>
                <a:lnTo>
                  <a:pt x="219076" y="1661646"/>
                </a:lnTo>
                <a:lnTo>
                  <a:pt x="210344" y="1665243"/>
                </a:lnTo>
                <a:lnTo>
                  <a:pt x="205582" y="1666842"/>
                </a:lnTo>
                <a:lnTo>
                  <a:pt x="200819" y="1668441"/>
                </a:lnTo>
                <a:lnTo>
                  <a:pt x="196057" y="1669640"/>
                </a:lnTo>
                <a:lnTo>
                  <a:pt x="190897" y="1670838"/>
                </a:lnTo>
                <a:lnTo>
                  <a:pt x="185341" y="1671238"/>
                </a:lnTo>
                <a:lnTo>
                  <a:pt x="179785" y="1671638"/>
                </a:lnTo>
                <a:lnTo>
                  <a:pt x="173832" y="1671638"/>
                </a:lnTo>
                <a:lnTo>
                  <a:pt x="167482" y="1671238"/>
                </a:lnTo>
                <a:lnTo>
                  <a:pt x="162719" y="1670838"/>
                </a:lnTo>
                <a:lnTo>
                  <a:pt x="158353" y="1670039"/>
                </a:lnTo>
                <a:lnTo>
                  <a:pt x="155178" y="1669240"/>
                </a:lnTo>
                <a:lnTo>
                  <a:pt x="152003" y="1668041"/>
                </a:lnTo>
                <a:lnTo>
                  <a:pt x="150416" y="1666043"/>
                </a:lnTo>
                <a:lnTo>
                  <a:pt x="148828" y="1664444"/>
                </a:lnTo>
                <a:lnTo>
                  <a:pt x="148035" y="1662845"/>
                </a:lnTo>
                <a:lnTo>
                  <a:pt x="147638" y="1660448"/>
                </a:lnTo>
                <a:lnTo>
                  <a:pt x="148035" y="1658449"/>
                </a:lnTo>
                <a:lnTo>
                  <a:pt x="148828" y="1656451"/>
                </a:lnTo>
                <a:lnTo>
                  <a:pt x="149622" y="1653653"/>
                </a:lnTo>
                <a:lnTo>
                  <a:pt x="151210" y="1651256"/>
                </a:lnTo>
                <a:lnTo>
                  <a:pt x="155178" y="1646060"/>
                </a:lnTo>
                <a:lnTo>
                  <a:pt x="159544" y="1641264"/>
                </a:lnTo>
                <a:lnTo>
                  <a:pt x="165497" y="1636069"/>
                </a:lnTo>
                <a:lnTo>
                  <a:pt x="171450" y="1631273"/>
                </a:lnTo>
                <a:lnTo>
                  <a:pt x="182960" y="1622880"/>
                </a:lnTo>
                <a:lnTo>
                  <a:pt x="191691" y="1616486"/>
                </a:lnTo>
                <a:lnTo>
                  <a:pt x="195660" y="1614488"/>
                </a:lnTo>
                <a:close/>
                <a:moveTo>
                  <a:pt x="538163" y="1219200"/>
                </a:moveTo>
                <a:lnTo>
                  <a:pt x="618247" y="1234417"/>
                </a:lnTo>
                <a:lnTo>
                  <a:pt x="620638" y="1235218"/>
                </a:lnTo>
                <a:lnTo>
                  <a:pt x="623427" y="1236419"/>
                </a:lnTo>
                <a:lnTo>
                  <a:pt x="625419" y="1238421"/>
                </a:lnTo>
                <a:lnTo>
                  <a:pt x="627013" y="1241225"/>
                </a:lnTo>
                <a:lnTo>
                  <a:pt x="629404" y="1244428"/>
                </a:lnTo>
                <a:lnTo>
                  <a:pt x="630599" y="1248032"/>
                </a:lnTo>
                <a:lnTo>
                  <a:pt x="632193" y="1252037"/>
                </a:lnTo>
                <a:lnTo>
                  <a:pt x="633388" y="1256442"/>
                </a:lnTo>
                <a:lnTo>
                  <a:pt x="635380" y="1266052"/>
                </a:lnTo>
                <a:lnTo>
                  <a:pt x="637372" y="1276464"/>
                </a:lnTo>
                <a:lnTo>
                  <a:pt x="639364" y="1296487"/>
                </a:lnTo>
                <a:lnTo>
                  <a:pt x="639763" y="1300491"/>
                </a:lnTo>
                <a:lnTo>
                  <a:pt x="639364" y="1303294"/>
                </a:lnTo>
                <a:lnTo>
                  <a:pt x="638567" y="1304896"/>
                </a:lnTo>
                <a:lnTo>
                  <a:pt x="637771" y="1305697"/>
                </a:lnTo>
                <a:lnTo>
                  <a:pt x="636177" y="1305697"/>
                </a:lnTo>
                <a:lnTo>
                  <a:pt x="634185" y="1304496"/>
                </a:lnTo>
                <a:lnTo>
                  <a:pt x="632591" y="1302894"/>
                </a:lnTo>
                <a:lnTo>
                  <a:pt x="630599" y="1300491"/>
                </a:lnTo>
                <a:lnTo>
                  <a:pt x="626615" y="1295285"/>
                </a:lnTo>
                <a:lnTo>
                  <a:pt x="623029" y="1288878"/>
                </a:lnTo>
                <a:lnTo>
                  <a:pt x="620240" y="1282471"/>
                </a:lnTo>
                <a:lnTo>
                  <a:pt x="619841" y="1279668"/>
                </a:lnTo>
                <a:lnTo>
                  <a:pt x="619443" y="1277265"/>
                </a:lnTo>
                <a:lnTo>
                  <a:pt x="619443" y="1275263"/>
                </a:lnTo>
                <a:lnTo>
                  <a:pt x="619044" y="1273261"/>
                </a:lnTo>
                <a:lnTo>
                  <a:pt x="618646" y="1271659"/>
                </a:lnTo>
                <a:lnTo>
                  <a:pt x="617849" y="1270457"/>
                </a:lnTo>
                <a:lnTo>
                  <a:pt x="617052" y="1269657"/>
                </a:lnTo>
                <a:lnTo>
                  <a:pt x="616255" y="1268856"/>
                </a:lnTo>
                <a:lnTo>
                  <a:pt x="615060" y="1268455"/>
                </a:lnTo>
                <a:lnTo>
                  <a:pt x="613865" y="1268455"/>
                </a:lnTo>
                <a:lnTo>
                  <a:pt x="613068" y="1268856"/>
                </a:lnTo>
                <a:lnTo>
                  <a:pt x="612271" y="1269256"/>
                </a:lnTo>
                <a:lnTo>
                  <a:pt x="611076" y="1270457"/>
                </a:lnTo>
                <a:lnTo>
                  <a:pt x="610677" y="1271659"/>
                </a:lnTo>
                <a:lnTo>
                  <a:pt x="609880" y="1273661"/>
                </a:lnTo>
                <a:lnTo>
                  <a:pt x="609482" y="1276064"/>
                </a:lnTo>
                <a:lnTo>
                  <a:pt x="609084" y="1278466"/>
                </a:lnTo>
                <a:lnTo>
                  <a:pt x="609084" y="1281670"/>
                </a:lnTo>
                <a:lnTo>
                  <a:pt x="608287" y="1285675"/>
                </a:lnTo>
                <a:lnTo>
                  <a:pt x="607888" y="1289279"/>
                </a:lnTo>
                <a:lnTo>
                  <a:pt x="607091" y="1292482"/>
                </a:lnTo>
                <a:lnTo>
                  <a:pt x="606295" y="1295686"/>
                </a:lnTo>
                <a:lnTo>
                  <a:pt x="604701" y="1298489"/>
                </a:lnTo>
                <a:lnTo>
                  <a:pt x="603107" y="1300892"/>
                </a:lnTo>
                <a:lnTo>
                  <a:pt x="600716" y="1302894"/>
                </a:lnTo>
                <a:lnTo>
                  <a:pt x="598724" y="1304896"/>
                </a:lnTo>
                <a:lnTo>
                  <a:pt x="594740" y="1306498"/>
                </a:lnTo>
                <a:lnTo>
                  <a:pt x="591154" y="1307699"/>
                </a:lnTo>
                <a:lnTo>
                  <a:pt x="585975" y="1308100"/>
                </a:lnTo>
                <a:lnTo>
                  <a:pt x="580396" y="1308100"/>
                </a:lnTo>
                <a:lnTo>
                  <a:pt x="578404" y="1307699"/>
                </a:lnTo>
                <a:lnTo>
                  <a:pt x="576014" y="1307299"/>
                </a:lnTo>
                <a:lnTo>
                  <a:pt x="571631" y="1305697"/>
                </a:lnTo>
                <a:lnTo>
                  <a:pt x="568045" y="1303294"/>
                </a:lnTo>
                <a:lnTo>
                  <a:pt x="564459" y="1299690"/>
                </a:lnTo>
                <a:lnTo>
                  <a:pt x="560475" y="1295285"/>
                </a:lnTo>
                <a:lnTo>
                  <a:pt x="557287" y="1290079"/>
                </a:lnTo>
                <a:lnTo>
                  <a:pt x="554498" y="1284073"/>
                </a:lnTo>
                <a:lnTo>
                  <a:pt x="551311" y="1277666"/>
                </a:lnTo>
                <a:lnTo>
                  <a:pt x="548920" y="1271258"/>
                </a:lnTo>
                <a:lnTo>
                  <a:pt x="546530" y="1264451"/>
                </a:lnTo>
                <a:lnTo>
                  <a:pt x="543342" y="1251236"/>
                </a:lnTo>
                <a:lnTo>
                  <a:pt x="540952" y="1238822"/>
                </a:lnTo>
                <a:lnTo>
                  <a:pt x="539358" y="1228811"/>
                </a:lnTo>
                <a:lnTo>
                  <a:pt x="538163" y="1219200"/>
                </a:lnTo>
                <a:close/>
                <a:moveTo>
                  <a:pt x="1292225" y="1217613"/>
                </a:moveTo>
                <a:lnTo>
                  <a:pt x="1290632" y="1227624"/>
                </a:lnTo>
                <a:lnTo>
                  <a:pt x="1289436" y="1237635"/>
                </a:lnTo>
                <a:lnTo>
                  <a:pt x="1287046" y="1250049"/>
                </a:lnTo>
                <a:lnTo>
                  <a:pt x="1283061" y="1263665"/>
                </a:lnTo>
                <a:lnTo>
                  <a:pt x="1281069" y="1270472"/>
                </a:lnTo>
                <a:lnTo>
                  <a:pt x="1278679" y="1276879"/>
                </a:lnTo>
                <a:lnTo>
                  <a:pt x="1275491" y="1283287"/>
                </a:lnTo>
                <a:lnTo>
                  <a:pt x="1272702" y="1289293"/>
                </a:lnTo>
                <a:lnTo>
                  <a:pt x="1269116" y="1294099"/>
                </a:lnTo>
                <a:lnTo>
                  <a:pt x="1265530" y="1298504"/>
                </a:lnTo>
                <a:lnTo>
                  <a:pt x="1261546" y="1302108"/>
                </a:lnTo>
                <a:lnTo>
                  <a:pt x="1258359" y="1304110"/>
                </a:lnTo>
                <a:lnTo>
                  <a:pt x="1253976" y="1305712"/>
                </a:lnTo>
                <a:lnTo>
                  <a:pt x="1249593" y="1306513"/>
                </a:lnTo>
                <a:lnTo>
                  <a:pt x="1244015" y="1306513"/>
                </a:lnTo>
                <a:lnTo>
                  <a:pt x="1239632" y="1306112"/>
                </a:lnTo>
                <a:lnTo>
                  <a:pt x="1235250" y="1304911"/>
                </a:lnTo>
                <a:lnTo>
                  <a:pt x="1232062" y="1303309"/>
                </a:lnTo>
                <a:lnTo>
                  <a:pt x="1229273" y="1301707"/>
                </a:lnTo>
                <a:lnTo>
                  <a:pt x="1227281" y="1299305"/>
                </a:lnTo>
                <a:lnTo>
                  <a:pt x="1225687" y="1296902"/>
                </a:lnTo>
                <a:lnTo>
                  <a:pt x="1223695" y="1294099"/>
                </a:lnTo>
                <a:lnTo>
                  <a:pt x="1222898" y="1291296"/>
                </a:lnTo>
                <a:lnTo>
                  <a:pt x="1222101" y="1288092"/>
                </a:lnTo>
                <a:lnTo>
                  <a:pt x="1221703" y="1284088"/>
                </a:lnTo>
                <a:lnTo>
                  <a:pt x="1221304" y="1280083"/>
                </a:lnTo>
                <a:lnTo>
                  <a:pt x="1221304" y="1276879"/>
                </a:lnTo>
                <a:lnTo>
                  <a:pt x="1220906" y="1274477"/>
                </a:lnTo>
                <a:lnTo>
                  <a:pt x="1220508" y="1272074"/>
                </a:lnTo>
                <a:lnTo>
                  <a:pt x="1219711" y="1270072"/>
                </a:lnTo>
                <a:lnTo>
                  <a:pt x="1219312" y="1268870"/>
                </a:lnTo>
                <a:lnTo>
                  <a:pt x="1218117" y="1267669"/>
                </a:lnTo>
                <a:lnTo>
                  <a:pt x="1216922" y="1266868"/>
                </a:lnTo>
                <a:lnTo>
                  <a:pt x="1216125" y="1266468"/>
                </a:lnTo>
                <a:lnTo>
                  <a:pt x="1214930" y="1266468"/>
                </a:lnTo>
                <a:lnTo>
                  <a:pt x="1214133" y="1266868"/>
                </a:lnTo>
                <a:lnTo>
                  <a:pt x="1213336" y="1268070"/>
                </a:lnTo>
                <a:lnTo>
                  <a:pt x="1212539" y="1268870"/>
                </a:lnTo>
                <a:lnTo>
                  <a:pt x="1211742" y="1270072"/>
                </a:lnTo>
                <a:lnTo>
                  <a:pt x="1211344" y="1271674"/>
                </a:lnTo>
                <a:lnTo>
                  <a:pt x="1210945" y="1273275"/>
                </a:lnTo>
                <a:lnTo>
                  <a:pt x="1210945" y="1275678"/>
                </a:lnTo>
                <a:lnTo>
                  <a:pt x="1210945" y="1278081"/>
                </a:lnTo>
                <a:lnTo>
                  <a:pt x="1209750" y="1280483"/>
                </a:lnTo>
                <a:lnTo>
                  <a:pt x="1207359" y="1286891"/>
                </a:lnTo>
                <a:lnTo>
                  <a:pt x="1203773" y="1293298"/>
                </a:lnTo>
                <a:lnTo>
                  <a:pt x="1199789" y="1298904"/>
                </a:lnTo>
                <a:lnTo>
                  <a:pt x="1197797" y="1300906"/>
                </a:lnTo>
                <a:lnTo>
                  <a:pt x="1195805" y="1302909"/>
                </a:lnTo>
                <a:lnTo>
                  <a:pt x="1194211" y="1304110"/>
                </a:lnTo>
                <a:lnTo>
                  <a:pt x="1192617" y="1304110"/>
                </a:lnTo>
                <a:lnTo>
                  <a:pt x="1191821" y="1303710"/>
                </a:lnTo>
                <a:lnTo>
                  <a:pt x="1191024" y="1302108"/>
                </a:lnTo>
                <a:lnTo>
                  <a:pt x="1190625" y="1298904"/>
                </a:lnTo>
                <a:lnTo>
                  <a:pt x="1191024" y="1294900"/>
                </a:lnTo>
                <a:lnTo>
                  <a:pt x="1193016" y="1274877"/>
                </a:lnTo>
                <a:lnTo>
                  <a:pt x="1194610" y="1264465"/>
                </a:lnTo>
                <a:lnTo>
                  <a:pt x="1197000" y="1254855"/>
                </a:lnTo>
                <a:lnTo>
                  <a:pt x="1198195" y="1250450"/>
                </a:lnTo>
                <a:lnTo>
                  <a:pt x="1199789" y="1246045"/>
                </a:lnTo>
                <a:lnTo>
                  <a:pt x="1200984" y="1242841"/>
                </a:lnTo>
                <a:lnTo>
                  <a:pt x="1202977" y="1239237"/>
                </a:lnTo>
                <a:lnTo>
                  <a:pt x="1204969" y="1236834"/>
                </a:lnTo>
                <a:lnTo>
                  <a:pt x="1206961" y="1234832"/>
                </a:lnTo>
                <a:lnTo>
                  <a:pt x="1209352" y="1233631"/>
                </a:lnTo>
                <a:lnTo>
                  <a:pt x="1212141" y="1232429"/>
                </a:lnTo>
                <a:lnTo>
                  <a:pt x="1292225" y="1217613"/>
                </a:lnTo>
                <a:close/>
                <a:moveTo>
                  <a:pt x="36513" y="1122363"/>
                </a:moveTo>
                <a:lnTo>
                  <a:pt x="98598" y="1134269"/>
                </a:lnTo>
                <a:lnTo>
                  <a:pt x="100956" y="1135063"/>
                </a:lnTo>
                <a:lnTo>
                  <a:pt x="102921" y="1135857"/>
                </a:lnTo>
                <a:lnTo>
                  <a:pt x="104492" y="1137444"/>
                </a:lnTo>
                <a:lnTo>
                  <a:pt x="105671" y="1139825"/>
                </a:lnTo>
                <a:lnTo>
                  <a:pt x="107636" y="1142207"/>
                </a:lnTo>
                <a:lnTo>
                  <a:pt x="108815" y="1145382"/>
                </a:lnTo>
                <a:lnTo>
                  <a:pt x="110779" y="1152128"/>
                </a:lnTo>
                <a:lnTo>
                  <a:pt x="112351" y="1159272"/>
                </a:lnTo>
                <a:lnTo>
                  <a:pt x="113923" y="1167210"/>
                </a:lnTo>
                <a:lnTo>
                  <a:pt x="115495" y="1183085"/>
                </a:lnTo>
                <a:lnTo>
                  <a:pt x="115888" y="1186260"/>
                </a:lnTo>
                <a:lnTo>
                  <a:pt x="115495" y="1188641"/>
                </a:lnTo>
                <a:lnTo>
                  <a:pt x="115102" y="1189832"/>
                </a:lnTo>
                <a:lnTo>
                  <a:pt x="114316" y="1190228"/>
                </a:lnTo>
                <a:lnTo>
                  <a:pt x="112744" y="1190228"/>
                </a:lnTo>
                <a:lnTo>
                  <a:pt x="111565" y="1189435"/>
                </a:lnTo>
                <a:lnTo>
                  <a:pt x="109994" y="1188244"/>
                </a:lnTo>
                <a:lnTo>
                  <a:pt x="108422" y="1186657"/>
                </a:lnTo>
                <a:lnTo>
                  <a:pt x="105278" y="1181894"/>
                </a:lnTo>
                <a:lnTo>
                  <a:pt x="102528" y="1177132"/>
                </a:lnTo>
                <a:lnTo>
                  <a:pt x="100563" y="1172369"/>
                </a:lnTo>
                <a:lnTo>
                  <a:pt x="100170" y="1169988"/>
                </a:lnTo>
                <a:lnTo>
                  <a:pt x="100170" y="1168003"/>
                </a:lnTo>
                <a:lnTo>
                  <a:pt x="99384" y="1164828"/>
                </a:lnTo>
                <a:lnTo>
                  <a:pt x="98598" y="1162447"/>
                </a:lnTo>
                <a:lnTo>
                  <a:pt x="97026" y="1161257"/>
                </a:lnTo>
                <a:lnTo>
                  <a:pt x="96633" y="1161257"/>
                </a:lnTo>
                <a:lnTo>
                  <a:pt x="95848" y="1161257"/>
                </a:lnTo>
                <a:lnTo>
                  <a:pt x="95062" y="1161257"/>
                </a:lnTo>
                <a:lnTo>
                  <a:pt x="94276" y="1161653"/>
                </a:lnTo>
                <a:lnTo>
                  <a:pt x="92704" y="1163638"/>
                </a:lnTo>
                <a:lnTo>
                  <a:pt x="91525" y="1167210"/>
                </a:lnTo>
                <a:lnTo>
                  <a:pt x="91525" y="1171178"/>
                </a:lnTo>
                <a:lnTo>
                  <a:pt x="91132" y="1176338"/>
                </a:lnTo>
                <a:lnTo>
                  <a:pt x="90346" y="1181100"/>
                </a:lnTo>
                <a:lnTo>
                  <a:pt x="89167" y="1184275"/>
                </a:lnTo>
                <a:lnTo>
                  <a:pt x="87989" y="1186260"/>
                </a:lnTo>
                <a:lnTo>
                  <a:pt x="86810" y="1187847"/>
                </a:lnTo>
                <a:lnTo>
                  <a:pt x="85238" y="1189038"/>
                </a:lnTo>
                <a:lnTo>
                  <a:pt x="83666" y="1189832"/>
                </a:lnTo>
                <a:lnTo>
                  <a:pt x="82094" y="1191022"/>
                </a:lnTo>
                <a:lnTo>
                  <a:pt x="80130" y="1191419"/>
                </a:lnTo>
                <a:lnTo>
                  <a:pt x="75414" y="1192213"/>
                </a:lnTo>
                <a:lnTo>
                  <a:pt x="69520" y="1192213"/>
                </a:lnTo>
                <a:lnTo>
                  <a:pt x="67163" y="1191816"/>
                </a:lnTo>
                <a:lnTo>
                  <a:pt x="64412" y="1191022"/>
                </a:lnTo>
                <a:lnTo>
                  <a:pt x="62447" y="1190228"/>
                </a:lnTo>
                <a:lnTo>
                  <a:pt x="60482" y="1188641"/>
                </a:lnTo>
                <a:lnTo>
                  <a:pt x="58125" y="1187053"/>
                </a:lnTo>
                <a:lnTo>
                  <a:pt x="56160" y="1185069"/>
                </a:lnTo>
                <a:lnTo>
                  <a:pt x="53016" y="1180703"/>
                </a:lnTo>
                <a:lnTo>
                  <a:pt x="49873" y="1175147"/>
                </a:lnTo>
                <a:lnTo>
                  <a:pt x="47122" y="1169194"/>
                </a:lnTo>
                <a:lnTo>
                  <a:pt x="44765" y="1162844"/>
                </a:lnTo>
                <a:lnTo>
                  <a:pt x="42800" y="1156494"/>
                </a:lnTo>
                <a:lnTo>
                  <a:pt x="41228" y="1150144"/>
                </a:lnTo>
                <a:lnTo>
                  <a:pt x="40049" y="1143794"/>
                </a:lnTo>
                <a:lnTo>
                  <a:pt x="37692" y="1133475"/>
                </a:lnTo>
                <a:lnTo>
                  <a:pt x="36513" y="1125538"/>
                </a:lnTo>
                <a:lnTo>
                  <a:pt x="36513" y="1122363"/>
                </a:lnTo>
                <a:close/>
                <a:moveTo>
                  <a:pt x="1779588" y="1120775"/>
                </a:moveTo>
                <a:lnTo>
                  <a:pt x="1779588" y="1123616"/>
                </a:lnTo>
                <a:lnTo>
                  <a:pt x="1778404" y="1131734"/>
                </a:lnTo>
                <a:lnTo>
                  <a:pt x="1776824" y="1142693"/>
                </a:lnTo>
                <a:lnTo>
                  <a:pt x="1775244" y="1149188"/>
                </a:lnTo>
                <a:lnTo>
                  <a:pt x="1773665" y="1155682"/>
                </a:lnTo>
                <a:lnTo>
                  <a:pt x="1771690" y="1162176"/>
                </a:lnTo>
                <a:lnTo>
                  <a:pt x="1769321" y="1168671"/>
                </a:lnTo>
                <a:lnTo>
                  <a:pt x="1766162" y="1174759"/>
                </a:lnTo>
                <a:lnTo>
                  <a:pt x="1763397" y="1180442"/>
                </a:lnTo>
                <a:lnTo>
                  <a:pt x="1760238" y="1184907"/>
                </a:lnTo>
                <a:lnTo>
                  <a:pt x="1757869" y="1186530"/>
                </a:lnTo>
                <a:lnTo>
                  <a:pt x="1755894" y="1188560"/>
                </a:lnTo>
                <a:lnTo>
                  <a:pt x="1753920" y="1189777"/>
                </a:lnTo>
                <a:lnTo>
                  <a:pt x="1751550" y="1190995"/>
                </a:lnTo>
                <a:lnTo>
                  <a:pt x="1749181" y="1191807"/>
                </a:lnTo>
                <a:lnTo>
                  <a:pt x="1746812" y="1192213"/>
                </a:lnTo>
                <a:lnTo>
                  <a:pt x="1740888" y="1192213"/>
                </a:lnTo>
                <a:lnTo>
                  <a:pt x="1736149" y="1191401"/>
                </a:lnTo>
                <a:lnTo>
                  <a:pt x="1734175" y="1190589"/>
                </a:lnTo>
                <a:lnTo>
                  <a:pt x="1732200" y="1189777"/>
                </a:lnTo>
                <a:lnTo>
                  <a:pt x="1730621" y="1188966"/>
                </a:lnTo>
                <a:lnTo>
                  <a:pt x="1729436" y="1187748"/>
                </a:lnTo>
                <a:lnTo>
                  <a:pt x="1728251" y="1185718"/>
                </a:lnTo>
                <a:lnTo>
                  <a:pt x="1727461" y="1184095"/>
                </a:lnTo>
                <a:lnTo>
                  <a:pt x="1725487" y="1180442"/>
                </a:lnTo>
                <a:lnTo>
                  <a:pt x="1724697" y="1175977"/>
                </a:lnTo>
                <a:lnTo>
                  <a:pt x="1724697" y="1170700"/>
                </a:lnTo>
                <a:lnTo>
                  <a:pt x="1724302" y="1166235"/>
                </a:lnTo>
                <a:lnTo>
                  <a:pt x="1723117" y="1162988"/>
                </a:lnTo>
                <a:lnTo>
                  <a:pt x="1721933" y="1160959"/>
                </a:lnTo>
                <a:lnTo>
                  <a:pt x="1721143" y="1160553"/>
                </a:lnTo>
                <a:lnTo>
                  <a:pt x="1720748" y="1160147"/>
                </a:lnTo>
                <a:lnTo>
                  <a:pt x="1719958" y="1160553"/>
                </a:lnTo>
                <a:lnTo>
                  <a:pt x="1718774" y="1160553"/>
                </a:lnTo>
                <a:lnTo>
                  <a:pt x="1717589" y="1161770"/>
                </a:lnTo>
                <a:lnTo>
                  <a:pt x="1716404" y="1164206"/>
                </a:lnTo>
                <a:lnTo>
                  <a:pt x="1716009" y="1167453"/>
                </a:lnTo>
                <a:lnTo>
                  <a:pt x="1716009" y="1169482"/>
                </a:lnTo>
                <a:lnTo>
                  <a:pt x="1715614" y="1171512"/>
                </a:lnTo>
                <a:lnTo>
                  <a:pt x="1713640" y="1176383"/>
                </a:lnTo>
                <a:lnTo>
                  <a:pt x="1710481" y="1181659"/>
                </a:lnTo>
                <a:lnTo>
                  <a:pt x="1707716" y="1186124"/>
                </a:lnTo>
                <a:lnTo>
                  <a:pt x="1706137" y="1188154"/>
                </a:lnTo>
                <a:lnTo>
                  <a:pt x="1704557" y="1189371"/>
                </a:lnTo>
                <a:lnTo>
                  <a:pt x="1702978" y="1190183"/>
                </a:lnTo>
                <a:lnTo>
                  <a:pt x="1702188" y="1190183"/>
                </a:lnTo>
                <a:lnTo>
                  <a:pt x="1701003" y="1189777"/>
                </a:lnTo>
                <a:lnTo>
                  <a:pt x="1700608" y="1188560"/>
                </a:lnTo>
                <a:lnTo>
                  <a:pt x="1700213" y="1185718"/>
                </a:lnTo>
                <a:lnTo>
                  <a:pt x="1700608" y="1182877"/>
                </a:lnTo>
                <a:lnTo>
                  <a:pt x="1702188" y="1166641"/>
                </a:lnTo>
                <a:lnTo>
                  <a:pt x="1703767" y="1158117"/>
                </a:lnTo>
                <a:lnTo>
                  <a:pt x="1704952" y="1150811"/>
                </a:lnTo>
                <a:lnTo>
                  <a:pt x="1707716" y="1143911"/>
                </a:lnTo>
                <a:lnTo>
                  <a:pt x="1708901" y="1141070"/>
                </a:lnTo>
                <a:lnTo>
                  <a:pt x="1710086" y="1138634"/>
                </a:lnTo>
                <a:lnTo>
                  <a:pt x="1711665" y="1136199"/>
                </a:lnTo>
                <a:lnTo>
                  <a:pt x="1713640" y="1134575"/>
                </a:lnTo>
                <a:lnTo>
                  <a:pt x="1715219" y="1133763"/>
                </a:lnTo>
                <a:lnTo>
                  <a:pt x="1717194" y="1132952"/>
                </a:lnTo>
                <a:lnTo>
                  <a:pt x="1779588" y="1120775"/>
                </a:lnTo>
                <a:close/>
                <a:moveTo>
                  <a:pt x="233586" y="538163"/>
                </a:moveTo>
                <a:lnTo>
                  <a:pt x="238336" y="538163"/>
                </a:lnTo>
                <a:lnTo>
                  <a:pt x="300494" y="768264"/>
                </a:lnTo>
                <a:lnTo>
                  <a:pt x="301682" y="758743"/>
                </a:lnTo>
                <a:lnTo>
                  <a:pt x="323061" y="601242"/>
                </a:lnTo>
                <a:lnTo>
                  <a:pt x="317122" y="585770"/>
                </a:lnTo>
                <a:lnTo>
                  <a:pt x="328999" y="565140"/>
                </a:lnTo>
                <a:lnTo>
                  <a:pt x="355921" y="565140"/>
                </a:lnTo>
                <a:lnTo>
                  <a:pt x="367403" y="585770"/>
                </a:lnTo>
                <a:lnTo>
                  <a:pt x="362256" y="604416"/>
                </a:lnTo>
                <a:lnTo>
                  <a:pt x="381259" y="770645"/>
                </a:lnTo>
                <a:lnTo>
                  <a:pt x="394720" y="710739"/>
                </a:lnTo>
                <a:lnTo>
                  <a:pt x="395908" y="741287"/>
                </a:lnTo>
                <a:lnTo>
                  <a:pt x="397096" y="773818"/>
                </a:lnTo>
                <a:lnTo>
                  <a:pt x="401055" y="844039"/>
                </a:lnTo>
                <a:lnTo>
                  <a:pt x="405806" y="918227"/>
                </a:lnTo>
                <a:lnTo>
                  <a:pt x="410952" y="992018"/>
                </a:lnTo>
                <a:lnTo>
                  <a:pt x="416891" y="1061048"/>
                </a:lnTo>
                <a:lnTo>
                  <a:pt x="423226" y="1122541"/>
                </a:lnTo>
                <a:lnTo>
                  <a:pt x="426393" y="1148725"/>
                </a:lnTo>
                <a:lnTo>
                  <a:pt x="428768" y="1171338"/>
                </a:lnTo>
                <a:lnTo>
                  <a:pt x="431936" y="1190381"/>
                </a:lnTo>
                <a:lnTo>
                  <a:pt x="434311" y="1204663"/>
                </a:lnTo>
                <a:lnTo>
                  <a:pt x="435499" y="1210218"/>
                </a:lnTo>
                <a:lnTo>
                  <a:pt x="436687" y="1215375"/>
                </a:lnTo>
                <a:lnTo>
                  <a:pt x="439062" y="1220532"/>
                </a:lnTo>
                <a:lnTo>
                  <a:pt x="440646" y="1225293"/>
                </a:lnTo>
                <a:lnTo>
                  <a:pt x="440646" y="1228467"/>
                </a:lnTo>
                <a:lnTo>
                  <a:pt x="441833" y="1238385"/>
                </a:lnTo>
                <a:lnTo>
                  <a:pt x="443021" y="1248700"/>
                </a:lnTo>
                <a:lnTo>
                  <a:pt x="444605" y="1258221"/>
                </a:lnTo>
                <a:lnTo>
                  <a:pt x="446584" y="1268140"/>
                </a:lnTo>
                <a:lnTo>
                  <a:pt x="448564" y="1277264"/>
                </a:lnTo>
                <a:lnTo>
                  <a:pt x="450939" y="1285992"/>
                </a:lnTo>
                <a:lnTo>
                  <a:pt x="453711" y="1295117"/>
                </a:lnTo>
                <a:lnTo>
                  <a:pt x="456086" y="1303448"/>
                </a:lnTo>
                <a:lnTo>
                  <a:pt x="459649" y="1311383"/>
                </a:lnTo>
                <a:lnTo>
                  <a:pt x="462816" y="1318921"/>
                </a:lnTo>
                <a:lnTo>
                  <a:pt x="466380" y="1326458"/>
                </a:lnTo>
                <a:lnTo>
                  <a:pt x="469943" y="1333599"/>
                </a:lnTo>
                <a:lnTo>
                  <a:pt x="473902" y="1340344"/>
                </a:lnTo>
                <a:lnTo>
                  <a:pt x="477861" y="1346691"/>
                </a:lnTo>
                <a:lnTo>
                  <a:pt x="482612" y="1353039"/>
                </a:lnTo>
                <a:lnTo>
                  <a:pt x="487363" y="1358990"/>
                </a:lnTo>
                <a:lnTo>
                  <a:pt x="469151" y="1598613"/>
                </a:lnTo>
                <a:lnTo>
                  <a:pt x="383239" y="1598613"/>
                </a:lnTo>
                <a:lnTo>
                  <a:pt x="340481" y="1260999"/>
                </a:lnTo>
                <a:lnTo>
                  <a:pt x="334938" y="1261395"/>
                </a:lnTo>
                <a:lnTo>
                  <a:pt x="329395" y="1261792"/>
                </a:lnTo>
                <a:lnTo>
                  <a:pt x="326228" y="1261792"/>
                </a:lnTo>
                <a:lnTo>
                  <a:pt x="322269" y="1261395"/>
                </a:lnTo>
                <a:lnTo>
                  <a:pt x="282282" y="1597423"/>
                </a:lnTo>
                <a:lnTo>
                  <a:pt x="193203" y="1598613"/>
                </a:lnTo>
                <a:lnTo>
                  <a:pt x="160738" y="1168165"/>
                </a:lnTo>
                <a:lnTo>
                  <a:pt x="154800" y="1158246"/>
                </a:lnTo>
                <a:lnTo>
                  <a:pt x="149257" y="1148725"/>
                </a:lnTo>
                <a:lnTo>
                  <a:pt x="144110" y="1139203"/>
                </a:lnTo>
                <a:lnTo>
                  <a:pt x="140151" y="1128889"/>
                </a:lnTo>
                <a:lnTo>
                  <a:pt x="139755" y="1124921"/>
                </a:lnTo>
                <a:lnTo>
                  <a:pt x="134609" y="1066999"/>
                </a:lnTo>
                <a:lnTo>
                  <a:pt x="128670" y="1003920"/>
                </a:lnTo>
                <a:lnTo>
                  <a:pt x="122335" y="924971"/>
                </a:lnTo>
                <a:lnTo>
                  <a:pt x="108875" y="730972"/>
                </a:lnTo>
                <a:lnTo>
                  <a:pt x="103728" y="726608"/>
                </a:lnTo>
                <a:lnTo>
                  <a:pt x="98185" y="721054"/>
                </a:lnTo>
                <a:lnTo>
                  <a:pt x="97789" y="721450"/>
                </a:lnTo>
                <a:lnTo>
                  <a:pt x="96997" y="723434"/>
                </a:lnTo>
                <a:lnTo>
                  <a:pt x="96601" y="727798"/>
                </a:lnTo>
                <a:lnTo>
                  <a:pt x="96601" y="733352"/>
                </a:lnTo>
                <a:lnTo>
                  <a:pt x="96205" y="749618"/>
                </a:lnTo>
                <a:lnTo>
                  <a:pt x="96601" y="771438"/>
                </a:lnTo>
                <a:lnTo>
                  <a:pt x="97789" y="826980"/>
                </a:lnTo>
                <a:lnTo>
                  <a:pt x="100165" y="893630"/>
                </a:lnTo>
                <a:lnTo>
                  <a:pt x="103332" y="962660"/>
                </a:lnTo>
                <a:lnTo>
                  <a:pt x="106499" y="1027327"/>
                </a:lnTo>
                <a:lnTo>
                  <a:pt x="109666" y="1079694"/>
                </a:lnTo>
                <a:lnTo>
                  <a:pt x="112042" y="1112226"/>
                </a:lnTo>
                <a:lnTo>
                  <a:pt x="97393" y="1112623"/>
                </a:lnTo>
                <a:lnTo>
                  <a:pt x="87891" y="1112623"/>
                </a:lnTo>
                <a:lnTo>
                  <a:pt x="76806" y="1111433"/>
                </a:lnTo>
                <a:lnTo>
                  <a:pt x="65325" y="1109449"/>
                </a:lnTo>
                <a:lnTo>
                  <a:pt x="59386" y="1108259"/>
                </a:lnTo>
                <a:lnTo>
                  <a:pt x="53843" y="1107069"/>
                </a:lnTo>
                <a:lnTo>
                  <a:pt x="47905" y="1104688"/>
                </a:lnTo>
                <a:lnTo>
                  <a:pt x="41966" y="1102308"/>
                </a:lnTo>
                <a:lnTo>
                  <a:pt x="36027" y="1099928"/>
                </a:lnTo>
                <a:lnTo>
                  <a:pt x="30485" y="1096357"/>
                </a:lnTo>
                <a:lnTo>
                  <a:pt x="27713" y="1079298"/>
                </a:lnTo>
                <a:lnTo>
                  <a:pt x="24546" y="1056684"/>
                </a:lnTo>
                <a:lnTo>
                  <a:pt x="21775" y="1030104"/>
                </a:lnTo>
                <a:lnTo>
                  <a:pt x="18607" y="1000349"/>
                </a:lnTo>
                <a:lnTo>
                  <a:pt x="15836" y="967024"/>
                </a:lnTo>
                <a:lnTo>
                  <a:pt x="13065" y="932509"/>
                </a:lnTo>
                <a:lnTo>
                  <a:pt x="7918" y="860305"/>
                </a:lnTo>
                <a:lnTo>
                  <a:pt x="3563" y="790084"/>
                </a:lnTo>
                <a:lnTo>
                  <a:pt x="2375" y="757949"/>
                </a:lnTo>
                <a:lnTo>
                  <a:pt x="1187" y="728591"/>
                </a:lnTo>
                <a:lnTo>
                  <a:pt x="396" y="702804"/>
                </a:lnTo>
                <a:lnTo>
                  <a:pt x="0" y="681778"/>
                </a:lnTo>
                <a:lnTo>
                  <a:pt x="396" y="666305"/>
                </a:lnTo>
                <a:lnTo>
                  <a:pt x="792" y="660751"/>
                </a:lnTo>
                <a:lnTo>
                  <a:pt x="1187" y="656784"/>
                </a:lnTo>
                <a:lnTo>
                  <a:pt x="1979" y="650436"/>
                </a:lnTo>
                <a:lnTo>
                  <a:pt x="3167" y="644089"/>
                </a:lnTo>
                <a:lnTo>
                  <a:pt x="5147" y="638535"/>
                </a:lnTo>
                <a:lnTo>
                  <a:pt x="7918" y="632584"/>
                </a:lnTo>
                <a:lnTo>
                  <a:pt x="11085" y="626633"/>
                </a:lnTo>
                <a:lnTo>
                  <a:pt x="15044" y="621475"/>
                </a:lnTo>
                <a:lnTo>
                  <a:pt x="19003" y="615921"/>
                </a:lnTo>
                <a:lnTo>
                  <a:pt x="24150" y="610764"/>
                </a:lnTo>
                <a:lnTo>
                  <a:pt x="29693" y="606003"/>
                </a:lnTo>
                <a:lnTo>
                  <a:pt x="35631" y="601242"/>
                </a:lnTo>
                <a:lnTo>
                  <a:pt x="41966" y="596482"/>
                </a:lnTo>
                <a:lnTo>
                  <a:pt x="48696" y="592514"/>
                </a:lnTo>
                <a:lnTo>
                  <a:pt x="55427" y="588150"/>
                </a:lnTo>
                <a:lnTo>
                  <a:pt x="62949" y="584580"/>
                </a:lnTo>
                <a:lnTo>
                  <a:pt x="70867" y="580612"/>
                </a:lnTo>
                <a:lnTo>
                  <a:pt x="78785" y="576645"/>
                </a:lnTo>
                <a:lnTo>
                  <a:pt x="96205" y="569504"/>
                </a:lnTo>
                <a:lnTo>
                  <a:pt x="114417" y="563950"/>
                </a:lnTo>
                <a:lnTo>
                  <a:pt x="132629" y="557999"/>
                </a:lnTo>
                <a:lnTo>
                  <a:pt x="152029" y="552842"/>
                </a:lnTo>
                <a:lnTo>
                  <a:pt x="171428" y="548478"/>
                </a:lnTo>
                <a:lnTo>
                  <a:pt x="190828" y="544510"/>
                </a:lnTo>
                <a:lnTo>
                  <a:pt x="210227" y="540940"/>
                </a:lnTo>
                <a:lnTo>
                  <a:pt x="229627" y="538559"/>
                </a:lnTo>
                <a:lnTo>
                  <a:pt x="233586" y="538163"/>
                </a:lnTo>
                <a:close/>
                <a:moveTo>
                  <a:pt x="1612045" y="536575"/>
                </a:moveTo>
                <a:lnTo>
                  <a:pt x="1621555" y="536972"/>
                </a:lnTo>
                <a:lnTo>
                  <a:pt x="1631461" y="537369"/>
                </a:lnTo>
                <a:lnTo>
                  <a:pt x="1640970" y="538559"/>
                </a:lnTo>
                <a:lnTo>
                  <a:pt x="1650480" y="540147"/>
                </a:lnTo>
                <a:lnTo>
                  <a:pt x="1660386" y="541734"/>
                </a:lnTo>
                <a:lnTo>
                  <a:pt x="1669896" y="544512"/>
                </a:lnTo>
                <a:lnTo>
                  <a:pt x="1679406" y="546894"/>
                </a:lnTo>
                <a:lnTo>
                  <a:pt x="1688916" y="550465"/>
                </a:lnTo>
                <a:lnTo>
                  <a:pt x="1698030" y="553640"/>
                </a:lnTo>
                <a:lnTo>
                  <a:pt x="1707539" y="557212"/>
                </a:lnTo>
                <a:lnTo>
                  <a:pt x="1716257" y="560784"/>
                </a:lnTo>
                <a:lnTo>
                  <a:pt x="1724974" y="565150"/>
                </a:lnTo>
                <a:lnTo>
                  <a:pt x="1742409" y="573484"/>
                </a:lnTo>
                <a:lnTo>
                  <a:pt x="1758259" y="582215"/>
                </a:lnTo>
                <a:lnTo>
                  <a:pt x="1772523" y="591344"/>
                </a:lnTo>
                <a:lnTo>
                  <a:pt x="1785600" y="600472"/>
                </a:lnTo>
                <a:lnTo>
                  <a:pt x="1797091" y="608806"/>
                </a:lnTo>
                <a:lnTo>
                  <a:pt x="1806997" y="616744"/>
                </a:lnTo>
                <a:lnTo>
                  <a:pt x="1814129" y="623887"/>
                </a:lnTo>
                <a:lnTo>
                  <a:pt x="1816903" y="627062"/>
                </a:lnTo>
                <a:lnTo>
                  <a:pt x="1818884" y="629840"/>
                </a:lnTo>
                <a:lnTo>
                  <a:pt x="1820865" y="632619"/>
                </a:lnTo>
                <a:lnTo>
                  <a:pt x="1821658" y="634603"/>
                </a:lnTo>
                <a:lnTo>
                  <a:pt x="1822054" y="638572"/>
                </a:lnTo>
                <a:lnTo>
                  <a:pt x="1822450" y="644128"/>
                </a:lnTo>
                <a:lnTo>
                  <a:pt x="1822450" y="660797"/>
                </a:lnTo>
                <a:lnTo>
                  <a:pt x="1821658" y="682625"/>
                </a:lnTo>
                <a:lnTo>
                  <a:pt x="1819677" y="710009"/>
                </a:lnTo>
                <a:lnTo>
                  <a:pt x="1818092" y="741362"/>
                </a:lnTo>
                <a:lnTo>
                  <a:pt x="1815714" y="775494"/>
                </a:lnTo>
                <a:lnTo>
                  <a:pt x="1809374" y="850106"/>
                </a:lnTo>
                <a:lnTo>
                  <a:pt x="1802242" y="926306"/>
                </a:lnTo>
                <a:lnTo>
                  <a:pt x="1794713" y="998141"/>
                </a:lnTo>
                <a:lnTo>
                  <a:pt x="1790751" y="1029494"/>
                </a:lnTo>
                <a:lnTo>
                  <a:pt x="1787581" y="1057672"/>
                </a:lnTo>
                <a:lnTo>
                  <a:pt x="1784015" y="1080691"/>
                </a:lnTo>
                <a:lnTo>
                  <a:pt x="1781241" y="1097756"/>
                </a:lnTo>
                <a:lnTo>
                  <a:pt x="1770146" y="1102122"/>
                </a:lnTo>
                <a:lnTo>
                  <a:pt x="1759844" y="1106091"/>
                </a:lnTo>
                <a:lnTo>
                  <a:pt x="1749938" y="1108472"/>
                </a:lnTo>
                <a:lnTo>
                  <a:pt x="1740824" y="1110456"/>
                </a:lnTo>
                <a:lnTo>
                  <a:pt x="1731710" y="1112044"/>
                </a:lnTo>
                <a:lnTo>
                  <a:pt x="1724182" y="1112441"/>
                </a:lnTo>
                <a:lnTo>
                  <a:pt x="1720616" y="1112044"/>
                </a:lnTo>
                <a:lnTo>
                  <a:pt x="1717446" y="1111250"/>
                </a:lnTo>
                <a:lnTo>
                  <a:pt x="1714276" y="1110853"/>
                </a:lnTo>
                <a:lnTo>
                  <a:pt x="1711502" y="1110059"/>
                </a:lnTo>
                <a:lnTo>
                  <a:pt x="1712691" y="1096566"/>
                </a:lnTo>
                <a:lnTo>
                  <a:pt x="1713879" y="1077119"/>
                </a:lnTo>
                <a:lnTo>
                  <a:pt x="1715464" y="1025128"/>
                </a:lnTo>
                <a:lnTo>
                  <a:pt x="1717049" y="960041"/>
                </a:lnTo>
                <a:lnTo>
                  <a:pt x="1718238" y="890587"/>
                </a:lnTo>
                <a:lnTo>
                  <a:pt x="1719031" y="823912"/>
                </a:lnTo>
                <a:lnTo>
                  <a:pt x="1718238" y="794544"/>
                </a:lnTo>
                <a:lnTo>
                  <a:pt x="1717842" y="768747"/>
                </a:lnTo>
                <a:lnTo>
                  <a:pt x="1717446" y="747315"/>
                </a:lnTo>
                <a:lnTo>
                  <a:pt x="1716257" y="731440"/>
                </a:lnTo>
                <a:lnTo>
                  <a:pt x="1715464" y="726281"/>
                </a:lnTo>
                <a:lnTo>
                  <a:pt x="1715068" y="722312"/>
                </a:lnTo>
                <a:lnTo>
                  <a:pt x="1713879" y="720725"/>
                </a:lnTo>
                <a:lnTo>
                  <a:pt x="1713483" y="720328"/>
                </a:lnTo>
                <a:lnTo>
                  <a:pt x="1713087" y="720725"/>
                </a:lnTo>
                <a:lnTo>
                  <a:pt x="1707539" y="727869"/>
                </a:lnTo>
                <a:lnTo>
                  <a:pt x="1702388" y="735409"/>
                </a:lnTo>
                <a:lnTo>
                  <a:pt x="1701200" y="737394"/>
                </a:lnTo>
                <a:lnTo>
                  <a:pt x="1683765" y="992584"/>
                </a:lnTo>
                <a:lnTo>
                  <a:pt x="1675047" y="1087438"/>
                </a:lnTo>
                <a:lnTo>
                  <a:pt x="1671877" y="1124744"/>
                </a:lnTo>
                <a:lnTo>
                  <a:pt x="1671085" y="1128316"/>
                </a:lnTo>
                <a:lnTo>
                  <a:pt x="1669104" y="1134269"/>
                </a:lnTo>
                <a:lnTo>
                  <a:pt x="1667123" y="1140222"/>
                </a:lnTo>
                <a:lnTo>
                  <a:pt x="1664349" y="1145778"/>
                </a:lnTo>
                <a:lnTo>
                  <a:pt x="1661971" y="1151334"/>
                </a:lnTo>
                <a:lnTo>
                  <a:pt x="1655631" y="1162447"/>
                </a:lnTo>
                <a:lnTo>
                  <a:pt x="1648499" y="1173956"/>
                </a:lnTo>
                <a:lnTo>
                  <a:pt x="1616403" y="1598613"/>
                </a:lnTo>
                <a:lnTo>
                  <a:pt x="1531211" y="1598613"/>
                </a:lnTo>
                <a:lnTo>
                  <a:pt x="1488020" y="1260872"/>
                </a:lnTo>
                <a:lnTo>
                  <a:pt x="1482869" y="1261269"/>
                </a:lnTo>
                <a:lnTo>
                  <a:pt x="1477322" y="1261666"/>
                </a:lnTo>
                <a:lnTo>
                  <a:pt x="1473359" y="1261666"/>
                </a:lnTo>
                <a:lnTo>
                  <a:pt x="1470189" y="1261269"/>
                </a:lnTo>
                <a:lnTo>
                  <a:pt x="1429772" y="1597422"/>
                </a:lnTo>
                <a:lnTo>
                  <a:pt x="1340617" y="1598613"/>
                </a:lnTo>
                <a:lnTo>
                  <a:pt x="1323975" y="1376760"/>
                </a:lnTo>
                <a:lnTo>
                  <a:pt x="1330315" y="1370806"/>
                </a:lnTo>
                <a:lnTo>
                  <a:pt x="1336655" y="1364456"/>
                </a:lnTo>
                <a:lnTo>
                  <a:pt x="1342995" y="1357710"/>
                </a:lnTo>
                <a:lnTo>
                  <a:pt x="1348542" y="1350566"/>
                </a:lnTo>
                <a:lnTo>
                  <a:pt x="1354090" y="1342628"/>
                </a:lnTo>
                <a:lnTo>
                  <a:pt x="1358845" y="1334294"/>
                </a:lnTo>
                <a:lnTo>
                  <a:pt x="1363600" y="1325563"/>
                </a:lnTo>
                <a:lnTo>
                  <a:pt x="1368355" y="1316435"/>
                </a:lnTo>
                <a:lnTo>
                  <a:pt x="1371921" y="1306513"/>
                </a:lnTo>
                <a:lnTo>
                  <a:pt x="1375883" y="1296591"/>
                </a:lnTo>
                <a:lnTo>
                  <a:pt x="1379053" y="1285875"/>
                </a:lnTo>
                <a:lnTo>
                  <a:pt x="1381827" y="1275160"/>
                </a:lnTo>
                <a:lnTo>
                  <a:pt x="1384204" y="1263650"/>
                </a:lnTo>
                <a:lnTo>
                  <a:pt x="1386186" y="1251347"/>
                </a:lnTo>
                <a:lnTo>
                  <a:pt x="1388563" y="1239044"/>
                </a:lnTo>
                <a:lnTo>
                  <a:pt x="1389752" y="1226344"/>
                </a:lnTo>
                <a:lnTo>
                  <a:pt x="1389752" y="1222375"/>
                </a:lnTo>
                <a:lnTo>
                  <a:pt x="1389752" y="1218009"/>
                </a:lnTo>
                <a:lnTo>
                  <a:pt x="1389356" y="1209675"/>
                </a:lnTo>
                <a:lnTo>
                  <a:pt x="1390148" y="1207294"/>
                </a:lnTo>
                <a:lnTo>
                  <a:pt x="1392129" y="1194594"/>
                </a:lnTo>
                <a:lnTo>
                  <a:pt x="1394903" y="1177925"/>
                </a:lnTo>
                <a:lnTo>
                  <a:pt x="1400450" y="1134269"/>
                </a:lnTo>
                <a:lnTo>
                  <a:pt x="1407186" y="1078309"/>
                </a:lnTo>
                <a:lnTo>
                  <a:pt x="1413923" y="1013619"/>
                </a:lnTo>
                <a:lnTo>
                  <a:pt x="1421055" y="943769"/>
                </a:lnTo>
                <a:lnTo>
                  <a:pt x="1427791" y="871537"/>
                </a:lnTo>
                <a:lnTo>
                  <a:pt x="1433735" y="800894"/>
                </a:lnTo>
                <a:lnTo>
                  <a:pt x="1438886" y="734219"/>
                </a:lnTo>
                <a:lnTo>
                  <a:pt x="1447603" y="767953"/>
                </a:lnTo>
                <a:lnTo>
                  <a:pt x="1449188" y="758428"/>
                </a:lnTo>
                <a:lnTo>
                  <a:pt x="1470586" y="600869"/>
                </a:lnTo>
                <a:lnTo>
                  <a:pt x="1464642" y="585390"/>
                </a:lnTo>
                <a:lnTo>
                  <a:pt x="1476529" y="564753"/>
                </a:lnTo>
                <a:lnTo>
                  <a:pt x="1503870" y="564753"/>
                </a:lnTo>
                <a:lnTo>
                  <a:pt x="1514569" y="585390"/>
                </a:lnTo>
                <a:lnTo>
                  <a:pt x="1509814" y="604044"/>
                </a:lnTo>
                <a:lnTo>
                  <a:pt x="1528833" y="770334"/>
                </a:lnTo>
                <a:lnTo>
                  <a:pt x="1579949" y="545306"/>
                </a:lnTo>
                <a:lnTo>
                  <a:pt x="1585893" y="542131"/>
                </a:lnTo>
                <a:lnTo>
                  <a:pt x="1589855" y="540147"/>
                </a:lnTo>
                <a:lnTo>
                  <a:pt x="1592629" y="538559"/>
                </a:lnTo>
                <a:lnTo>
                  <a:pt x="1593025" y="538162"/>
                </a:lnTo>
                <a:lnTo>
                  <a:pt x="1602535" y="536972"/>
                </a:lnTo>
                <a:lnTo>
                  <a:pt x="1612045" y="536575"/>
                </a:lnTo>
                <a:close/>
                <a:moveTo>
                  <a:pt x="1080417" y="477838"/>
                </a:moveTo>
                <a:lnTo>
                  <a:pt x="1092318" y="478235"/>
                </a:lnTo>
                <a:lnTo>
                  <a:pt x="1104616" y="478632"/>
                </a:lnTo>
                <a:lnTo>
                  <a:pt x="1116913" y="480219"/>
                </a:lnTo>
                <a:lnTo>
                  <a:pt x="1128814" y="482600"/>
                </a:lnTo>
                <a:lnTo>
                  <a:pt x="1141111" y="484982"/>
                </a:lnTo>
                <a:lnTo>
                  <a:pt x="1153409" y="487760"/>
                </a:lnTo>
                <a:lnTo>
                  <a:pt x="1165706" y="491332"/>
                </a:lnTo>
                <a:lnTo>
                  <a:pt x="1178003" y="494903"/>
                </a:lnTo>
                <a:lnTo>
                  <a:pt x="1189507" y="499269"/>
                </a:lnTo>
                <a:lnTo>
                  <a:pt x="1201011" y="504032"/>
                </a:lnTo>
                <a:lnTo>
                  <a:pt x="1212515" y="508397"/>
                </a:lnTo>
                <a:lnTo>
                  <a:pt x="1223623" y="513557"/>
                </a:lnTo>
                <a:lnTo>
                  <a:pt x="1234730" y="519113"/>
                </a:lnTo>
                <a:lnTo>
                  <a:pt x="1245441" y="524669"/>
                </a:lnTo>
                <a:lnTo>
                  <a:pt x="1255358" y="530225"/>
                </a:lnTo>
                <a:lnTo>
                  <a:pt x="1265672" y="536178"/>
                </a:lnTo>
                <a:lnTo>
                  <a:pt x="1283920" y="547291"/>
                </a:lnTo>
                <a:lnTo>
                  <a:pt x="1300581" y="558403"/>
                </a:lnTo>
                <a:lnTo>
                  <a:pt x="1314862" y="569119"/>
                </a:lnTo>
                <a:lnTo>
                  <a:pt x="1327159" y="579438"/>
                </a:lnTo>
                <a:lnTo>
                  <a:pt x="1331919" y="584200"/>
                </a:lnTo>
                <a:lnTo>
                  <a:pt x="1336283" y="588169"/>
                </a:lnTo>
                <a:lnTo>
                  <a:pt x="1339456" y="592535"/>
                </a:lnTo>
                <a:lnTo>
                  <a:pt x="1342630" y="595710"/>
                </a:lnTo>
                <a:lnTo>
                  <a:pt x="1344217" y="599282"/>
                </a:lnTo>
                <a:lnTo>
                  <a:pt x="1345407" y="601663"/>
                </a:lnTo>
                <a:lnTo>
                  <a:pt x="1346200" y="606822"/>
                </a:lnTo>
                <a:lnTo>
                  <a:pt x="1346200" y="613966"/>
                </a:lnTo>
                <a:lnTo>
                  <a:pt x="1346200" y="634603"/>
                </a:lnTo>
                <a:lnTo>
                  <a:pt x="1345407" y="662782"/>
                </a:lnTo>
                <a:lnTo>
                  <a:pt x="1343820" y="696913"/>
                </a:lnTo>
                <a:lnTo>
                  <a:pt x="1341043" y="736600"/>
                </a:lnTo>
                <a:lnTo>
                  <a:pt x="1337870" y="779860"/>
                </a:lnTo>
                <a:lnTo>
                  <a:pt x="1334299" y="825897"/>
                </a:lnTo>
                <a:lnTo>
                  <a:pt x="1330333" y="873919"/>
                </a:lnTo>
                <a:lnTo>
                  <a:pt x="1325572" y="922735"/>
                </a:lnTo>
                <a:lnTo>
                  <a:pt x="1321209" y="970757"/>
                </a:lnTo>
                <a:lnTo>
                  <a:pt x="1316448" y="1017588"/>
                </a:lnTo>
                <a:lnTo>
                  <a:pt x="1311291" y="1061244"/>
                </a:lnTo>
                <a:lnTo>
                  <a:pt x="1306928" y="1101328"/>
                </a:lnTo>
                <a:lnTo>
                  <a:pt x="1302564" y="1136253"/>
                </a:lnTo>
                <a:lnTo>
                  <a:pt x="1298201" y="1166019"/>
                </a:lnTo>
                <a:lnTo>
                  <a:pt x="1294630" y="1187847"/>
                </a:lnTo>
                <a:lnTo>
                  <a:pt x="1280746" y="1193403"/>
                </a:lnTo>
                <a:lnTo>
                  <a:pt x="1267655" y="1197372"/>
                </a:lnTo>
                <a:lnTo>
                  <a:pt x="1254961" y="1201341"/>
                </a:lnTo>
                <a:lnTo>
                  <a:pt x="1243061" y="1203722"/>
                </a:lnTo>
                <a:lnTo>
                  <a:pt x="1232350" y="1205310"/>
                </a:lnTo>
                <a:lnTo>
                  <a:pt x="1227193" y="1205310"/>
                </a:lnTo>
                <a:lnTo>
                  <a:pt x="1222433" y="1205707"/>
                </a:lnTo>
                <a:lnTo>
                  <a:pt x="1217672" y="1205310"/>
                </a:lnTo>
                <a:lnTo>
                  <a:pt x="1213706" y="1204913"/>
                </a:lnTo>
                <a:lnTo>
                  <a:pt x="1209739" y="1204119"/>
                </a:lnTo>
                <a:lnTo>
                  <a:pt x="1206565" y="1202928"/>
                </a:lnTo>
                <a:lnTo>
                  <a:pt x="1207755" y="1186260"/>
                </a:lnTo>
                <a:lnTo>
                  <a:pt x="1208945" y="1161653"/>
                </a:lnTo>
                <a:lnTo>
                  <a:pt x="1211722" y="1094978"/>
                </a:lnTo>
                <a:lnTo>
                  <a:pt x="1213706" y="1013222"/>
                </a:lnTo>
                <a:lnTo>
                  <a:pt x="1214896" y="925116"/>
                </a:lnTo>
                <a:lnTo>
                  <a:pt x="1215292" y="882253"/>
                </a:lnTo>
                <a:lnTo>
                  <a:pt x="1215292" y="841375"/>
                </a:lnTo>
                <a:lnTo>
                  <a:pt x="1215292" y="804069"/>
                </a:lnTo>
                <a:lnTo>
                  <a:pt x="1214499" y="771128"/>
                </a:lnTo>
                <a:lnTo>
                  <a:pt x="1213706" y="744141"/>
                </a:lnTo>
                <a:lnTo>
                  <a:pt x="1212515" y="724297"/>
                </a:lnTo>
                <a:lnTo>
                  <a:pt x="1211722" y="717153"/>
                </a:lnTo>
                <a:lnTo>
                  <a:pt x="1210532" y="712788"/>
                </a:lnTo>
                <a:lnTo>
                  <a:pt x="1209739" y="711200"/>
                </a:lnTo>
                <a:lnTo>
                  <a:pt x="1209342" y="710407"/>
                </a:lnTo>
                <a:lnTo>
                  <a:pt x="1208945" y="710010"/>
                </a:lnTo>
                <a:lnTo>
                  <a:pt x="1208152" y="710407"/>
                </a:lnTo>
                <a:lnTo>
                  <a:pt x="1201408" y="719932"/>
                </a:lnTo>
                <a:lnTo>
                  <a:pt x="1194664" y="729457"/>
                </a:lnTo>
                <a:lnTo>
                  <a:pt x="1193078" y="731838"/>
                </a:lnTo>
                <a:lnTo>
                  <a:pt x="1171260" y="1054497"/>
                </a:lnTo>
                <a:lnTo>
                  <a:pt x="1165309" y="1121966"/>
                </a:lnTo>
                <a:lnTo>
                  <a:pt x="1160549" y="1174750"/>
                </a:lnTo>
                <a:lnTo>
                  <a:pt x="1155789" y="1221582"/>
                </a:lnTo>
                <a:lnTo>
                  <a:pt x="1155392" y="1225947"/>
                </a:lnTo>
                <a:lnTo>
                  <a:pt x="1153012" y="1233488"/>
                </a:lnTo>
                <a:lnTo>
                  <a:pt x="1149838" y="1241028"/>
                </a:lnTo>
                <a:lnTo>
                  <a:pt x="1147062" y="1248172"/>
                </a:lnTo>
                <a:lnTo>
                  <a:pt x="1143888" y="1255316"/>
                </a:lnTo>
                <a:lnTo>
                  <a:pt x="1139921" y="1262460"/>
                </a:lnTo>
                <a:lnTo>
                  <a:pt x="1135557" y="1269603"/>
                </a:lnTo>
                <a:lnTo>
                  <a:pt x="1131591" y="1276350"/>
                </a:lnTo>
                <a:lnTo>
                  <a:pt x="1126830" y="1283494"/>
                </a:lnTo>
                <a:lnTo>
                  <a:pt x="1086368" y="1820863"/>
                </a:lnTo>
                <a:lnTo>
                  <a:pt x="977674" y="1820863"/>
                </a:lnTo>
                <a:lnTo>
                  <a:pt x="923328" y="1393428"/>
                </a:lnTo>
                <a:lnTo>
                  <a:pt x="916584" y="1394222"/>
                </a:lnTo>
                <a:lnTo>
                  <a:pt x="909840" y="1394619"/>
                </a:lnTo>
                <a:lnTo>
                  <a:pt x="905080" y="1394222"/>
                </a:lnTo>
                <a:lnTo>
                  <a:pt x="900716" y="1393825"/>
                </a:lnTo>
                <a:lnTo>
                  <a:pt x="849543" y="1819275"/>
                </a:lnTo>
                <a:lnTo>
                  <a:pt x="736486" y="1820863"/>
                </a:lnTo>
                <a:lnTo>
                  <a:pt x="695627" y="1276350"/>
                </a:lnTo>
                <a:lnTo>
                  <a:pt x="687693" y="1264047"/>
                </a:lnTo>
                <a:lnTo>
                  <a:pt x="680553" y="1251744"/>
                </a:lnTo>
                <a:lnTo>
                  <a:pt x="677776" y="1245394"/>
                </a:lnTo>
                <a:lnTo>
                  <a:pt x="674602" y="1239044"/>
                </a:lnTo>
                <a:lnTo>
                  <a:pt x="671826" y="1232694"/>
                </a:lnTo>
                <a:lnTo>
                  <a:pt x="669842" y="1226741"/>
                </a:lnTo>
                <a:lnTo>
                  <a:pt x="669049" y="1221582"/>
                </a:lnTo>
                <a:lnTo>
                  <a:pt x="661908" y="1148160"/>
                </a:lnTo>
                <a:lnTo>
                  <a:pt x="654768" y="1068388"/>
                </a:lnTo>
                <a:lnTo>
                  <a:pt x="646437" y="968375"/>
                </a:lnTo>
                <a:lnTo>
                  <a:pt x="630173" y="723503"/>
                </a:lnTo>
                <a:lnTo>
                  <a:pt x="626603" y="720725"/>
                </a:lnTo>
                <a:lnTo>
                  <a:pt x="623826" y="717550"/>
                </a:lnTo>
                <a:lnTo>
                  <a:pt x="616686" y="710407"/>
                </a:lnTo>
                <a:lnTo>
                  <a:pt x="616289" y="710407"/>
                </a:lnTo>
                <a:lnTo>
                  <a:pt x="615892" y="710803"/>
                </a:lnTo>
                <a:lnTo>
                  <a:pt x="614702" y="713978"/>
                </a:lnTo>
                <a:lnTo>
                  <a:pt x="614305" y="719138"/>
                </a:lnTo>
                <a:lnTo>
                  <a:pt x="613909" y="726678"/>
                </a:lnTo>
                <a:lnTo>
                  <a:pt x="613909" y="746919"/>
                </a:lnTo>
                <a:lnTo>
                  <a:pt x="613909" y="774303"/>
                </a:lnTo>
                <a:lnTo>
                  <a:pt x="614702" y="807641"/>
                </a:lnTo>
                <a:lnTo>
                  <a:pt x="615892" y="844947"/>
                </a:lnTo>
                <a:lnTo>
                  <a:pt x="619066" y="929085"/>
                </a:lnTo>
                <a:lnTo>
                  <a:pt x="623033" y="1016794"/>
                </a:lnTo>
                <a:lnTo>
                  <a:pt x="627000" y="1098550"/>
                </a:lnTo>
                <a:lnTo>
                  <a:pt x="630966" y="1164035"/>
                </a:lnTo>
                <a:lnTo>
                  <a:pt x="632553" y="1188641"/>
                </a:lnTo>
                <a:lnTo>
                  <a:pt x="634140" y="1205310"/>
                </a:lnTo>
                <a:lnTo>
                  <a:pt x="625810" y="1205310"/>
                </a:lnTo>
                <a:lnTo>
                  <a:pt x="615099" y="1205707"/>
                </a:lnTo>
                <a:lnTo>
                  <a:pt x="603198" y="1205310"/>
                </a:lnTo>
                <a:lnTo>
                  <a:pt x="589711" y="1204516"/>
                </a:lnTo>
                <a:lnTo>
                  <a:pt x="582570" y="1203325"/>
                </a:lnTo>
                <a:lnTo>
                  <a:pt x="575033" y="1202135"/>
                </a:lnTo>
                <a:lnTo>
                  <a:pt x="567496" y="1200944"/>
                </a:lnTo>
                <a:lnTo>
                  <a:pt x="559959" y="1198563"/>
                </a:lnTo>
                <a:lnTo>
                  <a:pt x="552422" y="1196182"/>
                </a:lnTo>
                <a:lnTo>
                  <a:pt x="544885" y="1193403"/>
                </a:lnTo>
                <a:lnTo>
                  <a:pt x="537744" y="1189435"/>
                </a:lnTo>
                <a:lnTo>
                  <a:pt x="530604" y="1185466"/>
                </a:lnTo>
                <a:lnTo>
                  <a:pt x="528620" y="1175544"/>
                </a:lnTo>
                <a:lnTo>
                  <a:pt x="526637" y="1163638"/>
                </a:lnTo>
                <a:lnTo>
                  <a:pt x="523067" y="1135460"/>
                </a:lnTo>
                <a:lnTo>
                  <a:pt x="519100" y="1101725"/>
                </a:lnTo>
                <a:lnTo>
                  <a:pt x="515530" y="1064022"/>
                </a:lnTo>
                <a:lnTo>
                  <a:pt x="511959" y="1021953"/>
                </a:lnTo>
                <a:lnTo>
                  <a:pt x="508389" y="978297"/>
                </a:lnTo>
                <a:lnTo>
                  <a:pt x="504819" y="932657"/>
                </a:lnTo>
                <a:lnTo>
                  <a:pt x="502042" y="886619"/>
                </a:lnTo>
                <a:lnTo>
                  <a:pt x="498868" y="841772"/>
                </a:lnTo>
                <a:lnTo>
                  <a:pt x="496885" y="798116"/>
                </a:lnTo>
                <a:lnTo>
                  <a:pt x="494902" y="757238"/>
                </a:lnTo>
                <a:lnTo>
                  <a:pt x="492918" y="720328"/>
                </a:lnTo>
                <a:lnTo>
                  <a:pt x="492125" y="687785"/>
                </a:lnTo>
                <a:lnTo>
                  <a:pt x="492125" y="661194"/>
                </a:lnTo>
                <a:lnTo>
                  <a:pt x="492125" y="641350"/>
                </a:lnTo>
                <a:lnTo>
                  <a:pt x="492521" y="634603"/>
                </a:lnTo>
                <a:lnTo>
                  <a:pt x="493315" y="629444"/>
                </a:lnTo>
                <a:lnTo>
                  <a:pt x="494505" y="621507"/>
                </a:lnTo>
                <a:lnTo>
                  <a:pt x="496092" y="613569"/>
                </a:lnTo>
                <a:lnTo>
                  <a:pt x="498472" y="606028"/>
                </a:lnTo>
                <a:lnTo>
                  <a:pt x="502042" y="598885"/>
                </a:lnTo>
                <a:lnTo>
                  <a:pt x="506009" y="591741"/>
                </a:lnTo>
                <a:lnTo>
                  <a:pt x="510769" y="584597"/>
                </a:lnTo>
                <a:lnTo>
                  <a:pt x="516323" y="578247"/>
                </a:lnTo>
                <a:lnTo>
                  <a:pt x="522670" y="571500"/>
                </a:lnTo>
                <a:lnTo>
                  <a:pt x="529414" y="565547"/>
                </a:lnTo>
                <a:lnTo>
                  <a:pt x="536951" y="559594"/>
                </a:lnTo>
                <a:lnTo>
                  <a:pt x="544885" y="553641"/>
                </a:lnTo>
                <a:lnTo>
                  <a:pt x="553215" y="548085"/>
                </a:lnTo>
                <a:lnTo>
                  <a:pt x="562339" y="542925"/>
                </a:lnTo>
                <a:lnTo>
                  <a:pt x="571860" y="537766"/>
                </a:lnTo>
                <a:lnTo>
                  <a:pt x="581777" y="533003"/>
                </a:lnTo>
                <a:lnTo>
                  <a:pt x="592091" y="528241"/>
                </a:lnTo>
                <a:lnTo>
                  <a:pt x="602801" y="523875"/>
                </a:lnTo>
                <a:lnTo>
                  <a:pt x="613512" y="519510"/>
                </a:lnTo>
                <a:lnTo>
                  <a:pt x="625016" y="515144"/>
                </a:lnTo>
                <a:lnTo>
                  <a:pt x="636520" y="511572"/>
                </a:lnTo>
                <a:lnTo>
                  <a:pt x="659925" y="504428"/>
                </a:lnTo>
                <a:lnTo>
                  <a:pt x="684520" y="498078"/>
                </a:lnTo>
                <a:lnTo>
                  <a:pt x="709115" y="492522"/>
                </a:lnTo>
                <a:lnTo>
                  <a:pt x="733709" y="487363"/>
                </a:lnTo>
                <a:lnTo>
                  <a:pt x="758701" y="483394"/>
                </a:lnTo>
                <a:lnTo>
                  <a:pt x="782502" y="479425"/>
                </a:lnTo>
                <a:lnTo>
                  <a:pt x="788056" y="479028"/>
                </a:lnTo>
                <a:lnTo>
                  <a:pt x="794006" y="479425"/>
                </a:lnTo>
                <a:lnTo>
                  <a:pt x="872948" y="770335"/>
                </a:lnTo>
                <a:lnTo>
                  <a:pt x="874138" y="758428"/>
                </a:lnTo>
                <a:lnTo>
                  <a:pt x="901510" y="559197"/>
                </a:lnTo>
                <a:lnTo>
                  <a:pt x="893576" y="539353"/>
                </a:lnTo>
                <a:lnTo>
                  <a:pt x="908650" y="513557"/>
                </a:lnTo>
                <a:lnTo>
                  <a:pt x="943162" y="513160"/>
                </a:lnTo>
                <a:lnTo>
                  <a:pt x="957443" y="539353"/>
                </a:lnTo>
                <a:lnTo>
                  <a:pt x="950699" y="563166"/>
                </a:lnTo>
                <a:lnTo>
                  <a:pt x="975294" y="773510"/>
                </a:lnTo>
                <a:lnTo>
                  <a:pt x="1039558" y="488950"/>
                </a:lnTo>
                <a:lnTo>
                  <a:pt x="1046699" y="485378"/>
                </a:lnTo>
                <a:lnTo>
                  <a:pt x="1052252" y="482600"/>
                </a:lnTo>
                <a:lnTo>
                  <a:pt x="1055823" y="480219"/>
                </a:lnTo>
                <a:lnTo>
                  <a:pt x="1056616" y="479822"/>
                </a:lnTo>
                <a:lnTo>
                  <a:pt x="1056616" y="479425"/>
                </a:lnTo>
                <a:lnTo>
                  <a:pt x="1068120" y="478235"/>
                </a:lnTo>
                <a:lnTo>
                  <a:pt x="1080417" y="477838"/>
                </a:lnTo>
                <a:close/>
                <a:moveTo>
                  <a:pt x="1485107" y="451247"/>
                </a:moveTo>
                <a:lnTo>
                  <a:pt x="1485107" y="475853"/>
                </a:lnTo>
                <a:lnTo>
                  <a:pt x="1508523" y="475853"/>
                </a:lnTo>
                <a:lnTo>
                  <a:pt x="1508523" y="451247"/>
                </a:lnTo>
                <a:lnTo>
                  <a:pt x="1485107" y="451247"/>
                </a:lnTo>
                <a:close/>
                <a:moveTo>
                  <a:pt x="328429" y="426244"/>
                </a:moveTo>
                <a:lnTo>
                  <a:pt x="328429" y="449263"/>
                </a:lnTo>
                <a:lnTo>
                  <a:pt x="350229" y="449263"/>
                </a:lnTo>
                <a:lnTo>
                  <a:pt x="350229" y="426244"/>
                </a:lnTo>
                <a:lnTo>
                  <a:pt x="328429" y="426244"/>
                </a:lnTo>
                <a:close/>
                <a:moveTo>
                  <a:pt x="904908" y="342106"/>
                </a:moveTo>
                <a:lnTo>
                  <a:pt x="904908" y="371872"/>
                </a:lnTo>
                <a:lnTo>
                  <a:pt x="933819" y="371872"/>
                </a:lnTo>
                <a:lnTo>
                  <a:pt x="933819" y="342106"/>
                </a:lnTo>
                <a:lnTo>
                  <a:pt x="904908" y="342106"/>
                </a:lnTo>
                <a:close/>
                <a:moveTo>
                  <a:pt x="1494632" y="300037"/>
                </a:moveTo>
                <a:lnTo>
                  <a:pt x="1489473" y="300434"/>
                </a:lnTo>
                <a:lnTo>
                  <a:pt x="1483123" y="301228"/>
                </a:lnTo>
                <a:lnTo>
                  <a:pt x="1477169" y="302419"/>
                </a:lnTo>
                <a:lnTo>
                  <a:pt x="1465660" y="304800"/>
                </a:lnTo>
                <a:lnTo>
                  <a:pt x="1460501" y="306784"/>
                </a:lnTo>
                <a:lnTo>
                  <a:pt x="1456532" y="307975"/>
                </a:lnTo>
                <a:lnTo>
                  <a:pt x="1456532" y="331391"/>
                </a:lnTo>
                <a:lnTo>
                  <a:pt x="1457723" y="331391"/>
                </a:lnTo>
                <a:lnTo>
                  <a:pt x="1460898" y="329406"/>
                </a:lnTo>
                <a:lnTo>
                  <a:pt x="1465263" y="327819"/>
                </a:lnTo>
                <a:lnTo>
                  <a:pt x="1475582" y="323453"/>
                </a:lnTo>
                <a:lnTo>
                  <a:pt x="1480741" y="321866"/>
                </a:lnTo>
                <a:lnTo>
                  <a:pt x="1486694" y="320675"/>
                </a:lnTo>
                <a:lnTo>
                  <a:pt x="1492648" y="319484"/>
                </a:lnTo>
                <a:lnTo>
                  <a:pt x="1498998" y="319484"/>
                </a:lnTo>
                <a:lnTo>
                  <a:pt x="1505744" y="320278"/>
                </a:lnTo>
                <a:lnTo>
                  <a:pt x="1511698" y="321469"/>
                </a:lnTo>
                <a:lnTo>
                  <a:pt x="1517254" y="323056"/>
                </a:lnTo>
                <a:lnTo>
                  <a:pt x="1519635" y="324644"/>
                </a:lnTo>
                <a:lnTo>
                  <a:pt x="1521619" y="325834"/>
                </a:lnTo>
                <a:lnTo>
                  <a:pt x="1524001" y="327819"/>
                </a:lnTo>
                <a:lnTo>
                  <a:pt x="1525588" y="329803"/>
                </a:lnTo>
                <a:lnTo>
                  <a:pt x="1527176" y="331787"/>
                </a:lnTo>
                <a:lnTo>
                  <a:pt x="1528366" y="334169"/>
                </a:lnTo>
                <a:lnTo>
                  <a:pt x="1529160" y="336550"/>
                </a:lnTo>
                <a:lnTo>
                  <a:pt x="1530351" y="339328"/>
                </a:lnTo>
                <a:lnTo>
                  <a:pt x="1530748" y="342503"/>
                </a:lnTo>
                <a:lnTo>
                  <a:pt x="1530748" y="345281"/>
                </a:lnTo>
                <a:lnTo>
                  <a:pt x="1530351" y="350441"/>
                </a:lnTo>
                <a:lnTo>
                  <a:pt x="1529954" y="354806"/>
                </a:lnTo>
                <a:lnTo>
                  <a:pt x="1528366" y="358378"/>
                </a:lnTo>
                <a:lnTo>
                  <a:pt x="1526779" y="361950"/>
                </a:lnTo>
                <a:lnTo>
                  <a:pt x="1524794" y="365125"/>
                </a:lnTo>
                <a:lnTo>
                  <a:pt x="1522413" y="368300"/>
                </a:lnTo>
                <a:lnTo>
                  <a:pt x="1519635" y="371475"/>
                </a:lnTo>
                <a:lnTo>
                  <a:pt x="1516857" y="374650"/>
                </a:lnTo>
                <a:lnTo>
                  <a:pt x="1513285" y="377031"/>
                </a:lnTo>
                <a:lnTo>
                  <a:pt x="1510110" y="379413"/>
                </a:lnTo>
                <a:lnTo>
                  <a:pt x="1502569" y="384572"/>
                </a:lnTo>
                <a:lnTo>
                  <a:pt x="1485901" y="393700"/>
                </a:lnTo>
                <a:lnTo>
                  <a:pt x="1485901" y="429419"/>
                </a:lnTo>
                <a:lnTo>
                  <a:pt x="1506538" y="429419"/>
                </a:lnTo>
                <a:lnTo>
                  <a:pt x="1506538" y="403225"/>
                </a:lnTo>
                <a:lnTo>
                  <a:pt x="1515666" y="397669"/>
                </a:lnTo>
                <a:lnTo>
                  <a:pt x="1524794" y="392113"/>
                </a:lnTo>
                <a:lnTo>
                  <a:pt x="1532732" y="386159"/>
                </a:lnTo>
                <a:lnTo>
                  <a:pt x="1539479" y="379413"/>
                </a:lnTo>
                <a:lnTo>
                  <a:pt x="1542654" y="376238"/>
                </a:lnTo>
                <a:lnTo>
                  <a:pt x="1545432" y="372269"/>
                </a:lnTo>
                <a:lnTo>
                  <a:pt x="1547813" y="368300"/>
                </a:lnTo>
                <a:lnTo>
                  <a:pt x="1550194" y="363934"/>
                </a:lnTo>
                <a:lnTo>
                  <a:pt x="1552179" y="359172"/>
                </a:lnTo>
                <a:lnTo>
                  <a:pt x="1553369" y="354806"/>
                </a:lnTo>
                <a:lnTo>
                  <a:pt x="1553766" y="349250"/>
                </a:lnTo>
                <a:lnTo>
                  <a:pt x="1554163" y="343694"/>
                </a:lnTo>
                <a:lnTo>
                  <a:pt x="1553766" y="338931"/>
                </a:lnTo>
                <a:lnTo>
                  <a:pt x="1553369" y="334566"/>
                </a:lnTo>
                <a:lnTo>
                  <a:pt x="1552179" y="330200"/>
                </a:lnTo>
                <a:lnTo>
                  <a:pt x="1550591" y="325834"/>
                </a:lnTo>
                <a:lnTo>
                  <a:pt x="1548607" y="322262"/>
                </a:lnTo>
                <a:lnTo>
                  <a:pt x="1546226" y="318294"/>
                </a:lnTo>
                <a:lnTo>
                  <a:pt x="1543448" y="315119"/>
                </a:lnTo>
                <a:lnTo>
                  <a:pt x="1539876" y="311944"/>
                </a:lnTo>
                <a:lnTo>
                  <a:pt x="1535907" y="309166"/>
                </a:lnTo>
                <a:lnTo>
                  <a:pt x="1531938" y="306784"/>
                </a:lnTo>
                <a:lnTo>
                  <a:pt x="1527573" y="304403"/>
                </a:lnTo>
                <a:lnTo>
                  <a:pt x="1522413" y="302816"/>
                </a:lnTo>
                <a:lnTo>
                  <a:pt x="1517651" y="301625"/>
                </a:lnTo>
                <a:lnTo>
                  <a:pt x="1512491" y="300831"/>
                </a:lnTo>
                <a:lnTo>
                  <a:pt x="1506538" y="300037"/>
                </a:lnTo>
                <a:lnTo>
                  <a:pt x="1500585" y="300037"/>
                </a:lnTo>
                <a:lnTo>
                  <a:pt x="1494632" y="300037"/>
                </a:lnTo>
                <a:close/>
                <a:moveTo>
                  <a:pt x="342698" y="286941"/>
                </a:moveTo>
                <a:lnTo>
                  <a:pt x="337545" y="287337"/>
                </a:lnTo>
                <a:lnTo>
                  <a:pt x="332393" y="287734"/>
                </a:lnTo>
                <a:lnTo>
                  <a:pt x="321295" y="289322"/>
                </a:lnTo>
                <a:lnTo>
                  <a:pt x="310593" y="291703"/>
                </a:lnTo>
                <a:lnTo>
                  <a:pt x="302270" y="294481"/>
                </a:lnTo>
                <a:lnTo>
                  <a:pt x="302270" y="316309"/>
                </a:lnTo>
                <a:lnTo>
                  <a:pt x="303063" y="316309"/>
                </a:lnTo>
                <a:lnTo>
                  <a:pt x="306630" y="314325"/>
                </a:lnTo>
                <a:lnTo>
                  <a:pt x="310197" y="312341"/>
                </a:lnTo>
                <a:lnTo>
                  <a:pt x="319709" y="308769"/>
                </a:lnTo>
                <a:lnTo>
                  <a:pt x="324862" y="307181"/>
                </a:lnTo>
                <a:lnTo>
                  <a:pt x="330015" y="305991"/>
                </a:lnTo>
                <a:lnTo>
                  <a:pt x="335564" y="305197"/>
                </a:lnTo>
                <a:lnTo>
                  <a:pt x="341509" y="305197"/>
                </a:lnTo>
                <a:lnTo>
                  <a:pt x="347454" y="305197"/>
                </a:lnTo>
                <a:lnTo>
                  <a:pt x="353003" y="306784"/>
                </a:lnTo>
                <a:lnTo>
                  <a:pt x="357759" y="308372"/>
                </a:lnTo>
                <a:lnTo>
                  <a:pt x="362516" y="311150"/>
                </a:lnTo>
                <a:lnTo>
                  <a:pt x="364101" y="312341"/>
                </a:lnTo>
                <a:lnTo>
                  <a:pt x="366083" y="314722"/>
                </a:lnTo>
                <a:lnTo>
                  <a:pt x="367272" y="316309"/>
                </a:lnTo>
                <a:lnTo>
                  <a:pt x="368461" y="318294"/>
                </a:lnTo>
                <a:lnTo>
                  <a:pt x="369254" y="321072"/>
                </a:lnTo>
                <a:lnTo>
                  <a:pt x="370046" y="323453"/>
                </a:lnTo>
                <a:lnTo>
                  <a:pt x="370443" y="325834"/>
                </a:lnTo>
                <a:lnTo>
                  <a:pt x="370443" y="329009"/>
                </a:lnTo>
                <a:lnTo>
                  <a:pt x="370046" y="333772"/>
                </a:lnTo>
                <a:lnTo>
                  <a:pt x="369650" y="337344"/>
                </a:lnTo>
                <a:lnTo>
                  <a:pt x="368461" y="341312"/>
                </a:lnTo>
                <a:lnTo>
                  <a:pt x="367272" y="344091"/>
                </a:lnTo>
                <a:lnTo>
                  <a:pt x="365290" y="347266"/>
                </a:lnTo>
                <a:lnTo>
                  <a:pt x="362912" y="350044"/>
                </a:lnTo>
                <a:lnTo>
                  <a:pt x="360534" y="352822"/>
                </a:lnTo>
                <a:lnTo>
                  <a:pt x="357363" y="355600"/>
                </a:lnTo>
                <a:lnTo>
                  <a:pt x="351814" y="360759"/>
                </a:lnTo>
                <a:lnTo>
                  <a:pt x="344283" y="365125"/>
                </a:lnTo>
                <a:lnTo>
                  <a:pt x="329222" y="373459"/>
                </a:lnTo>
                <a:lnTo>
                  <a:pt x="329222" y="406400"/>
                </a:lnTo>
                <a:lnTo>
                  <a:pt x="348643" y="406400"/>
                </a:lnTo>
                <a:lnTo>
                  <a:pt x="348643" y="382588"/>
                </a:lnTo>
                <a:lnTo>
                  <a:pt x="356967" y="377428"/>
                </a:lnTo>
                <a:lnTo>
                  <a:pt x="365290" y="371872"/>
                </a:lnTo>
                <a:lnTo>
                  <a:pt x="372424" y="366316"/>
                </a:lnTo>
                <a:lnTo>
                  <a:pt x="378370" y="360759"/>
                </a:lnTo>
                <a:lnTo>
                  <a:pt x="381541" y="357188"/>
                </a:lnTo>
                <a:lnTo>
                  <a:pt x="384315" y="354013"/>
                </a:lnTo>
                <a:lnTo>
                  <a:pt x="386693" y="350044"/>
                </a:lnTo>
                <a:lnTo>
                  <a:pt x="388675" y="346075"/>
                </a:lnTo>
                <a:lnTo>
                  <a:pt x="390260" y="342106"/>
                </a:lnTo>
                <a:lnTo>
                  <a:pt x="391053" y="337344"/>
                </a:lnTo>
                <a:lnTo>
                  <a:pt x="391846" y="332581"/>
                </a:lnTo>
                <a:lnTo>
                  <a:pt x="392638" y="327819"/>
                </a:lnTo>
                <a:lnTo>
                  <a:pt x="391846" y="323056"/>
                </a:lnTo>
                <a:lnTo>
                  <a:pt x="391449" y="318691"/>
                </a:lnTo>
                <a:lnTo>
                  <a:pt x="390260" y="314722"/>
                </a:lnTo>
                <a:lnTo>
                  <a:pt x="389071" y="310753"/>
                </a:lnTo>
                <a:lnTo>
                  <a:pt x="387089" y="307578"/>
                </a:lnTo>
                <a:lnTo>
                  <a:pt x="384711" y="304006"/>
                </a:lnTo>
                <a:lnTo>
                  <a:pt x="381937" y="301228"/>
                </a:lnTo>
                <a:lnTo>
                  <a:pt x="379162" y="298053"/>
                </a:lnTo>
                <a:lnTo>
                  <a:pt x="375595" y="295672"/>
                </a:lnTo>
                <a:lnTo>
                  <a:pt x="372028" y="293291"/>
                </a:lnTo>
                <a:lnTo>
                  <a:pt x="367668" y="291306"/>
                </a:lnTo>
                <a:lnTo>
                  <a:pt x="363308" y="289719"/>
                </a:lnTo>
                <a:lnTo>
                  <a:pt x="358948" y="288528"/>
                </a:lnTo>
                <a:lnTo>
                  <a:pt x="353796" y="287734"/>
                </a:lnTo>
                <a:lnTo>
                  <a:pt x="348247" y="287337"/>
                </a:lnTo>
                <a:lnTo>
                  <a:pt x="342698" y="286941"/>
                </a:lnTo>
                <a:close/>
                <a:moveTo>
                  <a:pt x="1500585" y="158750"/>
                </a:moveTo>
                <a:lnTo>
                  <a:pt x="1511301" y="159147"/>
                </a:lnTo>
                <a:lnTo>
                  <a:pt x="1521223" y="159940"/>
                </a:lnTo>
                <a:lnTo>
                  <a:pt x="1531541" y="161528"/>
                </a:lnTo>
                <a:lnTo>
                  <a:pt x="1540669" y="163115"/>
                </a:lnTo>
                <a:lnTo>
                  <a:pt x="1550194" y="165894"/>
                </a:lnTo>
                <a:lnTo>
                  <a:pt x="1558529" y="168275"/>
                </a:lnTo>
                <a:lnTo>
                  <a:pt x="1566863" y="171450"/>
                </a:lnTo>
                <a:lnTo>
                  <a:pt x="1574404" y="174228"/>
                </a:lnTo>
                <a:lnTo>
                  <a:pt x="1581548" y="177403"/>
                </a:lnTo>
                <a:lnTo>
                  <a:pt x="1588294" y="180975"/>
                </a:lnTo>
                <a:lnTo>
                  <a:pt x="1595041" y="184150"/>
                </a:lnTo>
                <a:lnTo>
                  <a:pt x="1606154" y="191690"/>
                </a:lnTo>
                <a:lnTo>
                  <a:pt x="1615679" y="198437"/>
                </a:lnTo>
                <a:lnTo>
                  <a:pt x="1622823" y="203994"/>
                </a:lnTo>
                <a:lnTo>
                  <a:pt x="1628379" y="208756"/>
                </a:lnTo>
                <a:lnTo>
                  <a:pt x="1632744" y="213122"/>
                </a:lnTo>
                <a:lnTo>
                  <a:pt x="1631554" y="216297"/>
                </a:lnTo>
                <a:lnTo>
                  <a:pt x="1629173" y="219869"/>
                </a:lnTo>
                <a:lnTo>
                  <a:pt x="1626791" y="224234"/>
                </a:lnTo>
                <a:lnTo>
                  <a:pt x="1623219" y="229394"/>
                </a:lnTo>
                <a:lnTo>
                  <a:pt x="1619251" y="234950"/>
                </a:lnTo>
                <a:lnTo>
                  <a:pt x="1614091" y="240903"/>
                </a:lnTo>
                <a:lnTo>
                  <a:pt x="1607741" y="246459"/>
                </a:lnTo>
                <a:lnTo>
                  <a:pt x="1604566" y="248840"/>
                </a:lnTo>
                <a:lnTo>
                  <a:pt x="1600994" y="251222"/>
                </a:lnTo>
                <a:lnTo>
                  <a:pt x="1597423" y="253603"/>
                </a:lnTo>
                <a:lnTo>
                  <a:pt x="1593057" y="255587"/>
                </a:lnTo>
                <a:lnTo>
                  <a:pt x="1588691" y="257175"/>
                </a:lnTo>
                <a:lnTo>
                  <a:pt x="1584723" y="258762"/>
                </a:lnTo>
                <a:lnTo>
                  <a:pt x="1579563" y="259953"/>
                </a:lnTo>
                <a:lnTo>
                  <a:pt x="1574801" y="260747"/>
                </a:lnTo>
                <a:lnTo>
                  <a:pt x="1569244" y="261144"/>
                </a:lnTo>
                <a:lnTo>
                  <a:pt x="1564085" y="261144"/>
                </a:lnTo>
                <a:lnTo>
                  <a:pt x="1558529" y="260747"/>
                </a:lnTo>
                <a:lnTo>
                  <a:pt x="1552179" y="259953"/>
                </a:lnTo>
                <a:lnTo>
                  <a:pt x="1545829" y="257969"/>
                </a:lnTo>
                <a:lnTo>
                  <a:pt x="1539479" y="255984"/>
                </a:lnTo>
                <a:lnTo>
                  <a:pt x="1532732" y="253603"/>
                </a:lnTo>
                <a:lnTo>
                  <a:pt x="1525588" y="250031"/>
                </a:lnTo>
                <a:lnTo>
                  <a:pt x="1517651" y="246062"/>
                </a:lnTo>
                <a:lnTo>
                  <a:pt x="1509316" y="242490"/>
                </a:lnTo>
                <a:lnTo>
                  <a:pt x="1542654" y="258762"/>
                </a:lnTo>
                <a:lnTo>
                  <a:pt x="1558926" y="266303"/>
                </a:lnTo>
                <a:lnTo>
                  <a:pt x="1566069" y="269081"/>
                </a:lnTo>
                <a:lnTo>
                  <a:pt x="1573610" y="271462"/>
                </a:lnTo>
                <a:lnTo>
                  <a:pt x="1580754" y="273844"/>
                </a:lnTo>
                <a:lnTo>
                  <a:pt x="1587501" y="275431"/>
                </a:lnTo>
                <a:lnTo>
                  <a:pt x="1593851" y="276622"/>
                </a:lnTo>
                <a:lnTo>
                  <a:pt x="1599804" y="277019"/>
                </a:lnTo>
                <a:lnTo>
                  <a:pt x="1605757" y="276622"/>
                </a:lnTo>
                <a:lnTo>
                  <a:pt x="1611313" y="275431"/>
                </a:lnTo>
                <a:lnTo>
                  <a:pt x="1615679" y="273844"/>
                </a:lnTo>
                <a:lnTo>
                  <a:pt x="1618457" y="271859"/>
                </a:lnTo>
                <a:lnTo>
                  <a:pt x="1620441" y="270669"/>
                </a:lnTo>
                <a:lnTo>
                  <a:pt x="1621632" y="282178"/>
                </a:lnTo>
                <a:lnTo>
                  <a:pt x="1622029" y="292497"/>
                </a:lnTo>
                <a:lnTo>
                  <a:pt x="1621632" y="302419"/>
                </a:lnTo>
                <a:lnTo>
                  <a:pt x="1621235" y="311944"/>
                </a:lnTo>
                <a:lnTo>
                  <a:pt x="1622823" y="310356"/>
                </a:lnTo>
                <a:lnTo>
                  <a:pt x="1623616" y="309959"/>
                </a:lnTo>
                <a:lnTo>
                  <a:pt x="1625204" y="309562"/>
                </a:lnTo>
                <a:lnTo>
                  <a:pt x="1626394" y="309959"/>
                </a:lnTo>
                <a:lnTo>
                  <a:pt x="1627188" y="310753"/>
                </a:lnTo>
                <a:lnTo>
                  <a:pt x="1628379" y="311944"/>
                </a:lnTo>
                <a:lnTo>
                  <a:pt x="1629569" y="313928"/>
                </a:lnTo>
                <a:lnTo>
                  <a:pt x="1631951" y="317897"/>
                </a:lnTo>
                <a:lnTo>
                  <a:pt x="1633538" y="323850"/>
                </a:lnTo>
                <a:lnTo>
                  <a:pt x="1634729" y="331391"/>
                </a:lnTo>
                <a:lnTo>
                  <a:pt x="1635919" y="339328"/>
                </a:lnTo>
                <a:lnTo>
                  <a:pt x="1636316" y="348853"/>
                </a:lnTo>
                <a:lnTo>
                  <a:pt x="1636713" y="358775"/>
                </a:lnTo>
                <a:lnTo>
                  <a:pt x="1636316" y="368697"/>
                </a:lnTo>
                <a:lnTo>
                  <a:pt x="1635919" y="377825"/>
                </a:lnTo>
                <a:lnTo>
                  <a:pt x="1634729" y="385763"/>
                </a:lnTo>
                <a:lnTo>
                  <a:pt x="1633538" y="393303"/>
                </a:lnTo>
                <a:lnTo>
                  <a:pt x="1631951" y="399256"/>
                </a:lnTo>
                <a:lnTo>
                  <a:pt x="1629569" y="404019"/>
                </a:lnTo>
                <a:lnTo>
                  <a:pt x="1628379" y="405209"/>
                </a:lnTo>
                <a:lnTo>
                  <a:pt x="1627188" y="406400"/>
                </a:lnTo>
                <a:lnTo>
                  <a:pt x="1626394" y="407194"/>
                </a:lnTo>
                <a:lnTo>
                  <a:pt x="1625204" y="407591"/>
                </a:lnTo>
                <a:lnTo>
                  <a:pt x="1623616" y="407194"/>
                </a:lnTo>
                <a:lnTo>
                  <a:pt x="1622426" y="406400"/>
                </a:lnTo>
                <a:lnTo>
                  <a:pt x="1621235" y="405209"/>
                </a:lnTo>
                <a:lnTo>
                  <a:pt x="1620044" y="403622"/>
                </a:lnTo>
                <a:lnTo>
                  <a:pt x="1618060" y="398463"/>
                </a:lnTo>
                <a:lnTo>
                  <a:pt x="1616076" y="392113"/>
                </a:lnTo>
                <a:lnTo>
                  <a:pt x="1614885" y="400447"/>
                </a:lnTo>
                <a:lnTo>
                  <a:pt x="1613694" y="409178"/>
                </a:lnTo>
                <a:lnTo>
                  <a:pt x="1612107" y="417116"/>
                </a:lnTo>
                <a:lnTo>
                  <a:pt x="1609726" y="425053"/>
                </a:lnTo>
                <a:lnTo>
                  <a:pt x="1607344" y="432594"/>
                </a:lnTo>
                <a:lnTo>
                  <a:pt x="1604963" y="440135"/>
                </a:lnTo>
                <a:lnTo>
                  <a:pt x="1601788" y="447278"/>
                </a:lnTo>
                <a:lnTo>
                  <a:pt x="1599010" y="454025"/>
                </a:lnTo>
                <a:lnTo>
                  <a:pt x="1595438" y="460772"/>
                </a:lnTo>
                <a:lnTo>
                  <a:pt x="1592263" y="467519"/>
                </a:lnTo>
                <a:lnTo>
                  <a:pt x="1588294" y="473869"/>
                </a:lnTo>
                <a:lnTo>
                  <a:pt x="1584326" y="479822"/>
                </a:lnTo>
                <a:lnTo>
                  <a:pt x="1579960" y="485775"/>
                </a:lnTo>
                <a:lnTo>
                  <a:pt x="1575594" y="491331"/>
                </a:lnTo>
                <a:lnTo>
                  <a:pt x="1571626" y="496491"/>
                </a:lnTo>
                <a:lnTo>
                  <a:pt x="1566863" y="501253"/>
                </a:lnTo>
                <a:lnTo>
                  <a:pt x="1562101" y="506016"/>
                </a:lnTo>
                <a:lnTo>
                  <a:pt x="1557735" y="510778"/>
                </a:lnTo>
                <a:lnTo>
                  <a:pt x="1552576" y="514747"/>
                </a:lnTo>
                <a:lnTo>
                  <a:pt x="1547416" y="518716"/>
                </a:lnTo>
                <a:lnTo>
                  <a:pt x="1542257" y="521891"/>
                </a:lnTo>
                <a:lnTo>
                  <a:pt x="1537494" y="525463"/>
                </a:lnTo>
                <a:lnTo>
                  <a:pt x="1532335" y="528241"/>
                </a:lnTo>
                <a:lnTo>
                  <a:pt x="1527176" y="531416"/>
                </a:lnTo>
                <a:lnTo>
                  <a:pt x="1522016" y="533400"/>
                </a:lnTo>
                <a:lnTo>
                  <a:pt x="1517254" y="535385"/>
                </a:lnTo>
                <a:lnTo>
                  <a:pt x="1512094" y="537766"/>
                </a:lnTo>
                <a:lnTo>
                  <a:pt x="1506935" y="538957"/>
                </a:lnTo>
                <a:lnTo>
                  <a:pt x="1502569" y="540147"/>
                </a:lnTo>
                <a:lnTo>
                  <a:pt x="1497410" y="540941"/>
                </a:lnTo>
                <a:lnTo>
                  <a:pt x="1492648" y="541338"/>
                </a:lnTo>
                <a:lnTo>
                  <a:pt x="1487488" y="541338"/>
                </a:lnTo>
                <a:lnTo>
                  <a:pt x="1483916" y="541338"/>
                </a:lnTo>
                <a:lnTo>
                  <a:pt x="1479948" y="540941"/>
                </a:lnTo>
                <a:lnTo>
                  <a:pt x="1475979" y="540147"/>
                </a:lnTo>
                <a:lnTo>
                  <a:pt x="1471613" y="538957"/>
                </a:lnTo>
                <a:lnTo>
                  <a:pt x="1466851" y="537369"/>
                </a:lnTo>
                <a:lnTo>
                  <a:pt x="1462485" y="535385"/>
                </a:lnTo>
                <a:lnTo>
                  <a:pt x="1452960" y="531019"/>
                </a:lnTo>
                <a:lnTo>
                  <a:pt x="1443435" y="525066"/>
                </a:lnTo>
                <a:lnTo>
                  <a:pt x="1433513" y="517922"/>
                </a:lnTo>
                <a:lnTo>
                  <a:pt x="1423988" y="509985"/>
                </a:lnTo>
                <a:lnTo>
                  <a:pt x="1414066" y="500460"/>
                </a:lnTo>
                <a:lnTo>
                  <a:pt x="1404938" y="490538"/>
                </a:lnTo>
                <a:lnTo>
                  <a:pt x="1395810" y="479425"/>
                </a:lnTo>
                <a:lnTo>
                  <a:pt x="1386682" y="467519"/>
                </a:lnTo>
                <a:lnTo>
                  <a:pt x="1378744" y="454819"/>
                </a:lnTo>
                <a:lnTo>
                  <a:pt x="1375173" y="448072"/>
                </a:lnTo>
                <a:lnTo>
                  <a:pt x="1371601" y="441325"/>
                </a:lnTo>
                <a:lnTo>
                  <a:pt x="1368426" y="434578"/>
                </a:lnTo>
                <a:lnTo>
                  <a:pt x="1364854" y="427434"/>
                </a:lnTo>
                <a:lnTo>
                  <a:pt x="1362076" y="420291"/>
                </a:lnTo>
                <a:lnTo>
                  <a:pt x="1359298" y="412750"/>
                </a:lnTo>
                <a:lnTo>
                  <a:pt x="1356916" y="405209"/>
                </a:lnTo>
                <a:lnTo>
                  <a:pt x="1354932" y="397669"/>
                </a:lnTo>
                <a:lnTo>
                  <a:pt x="1352948" y="402828"/>
                </a:lnTo>
                <a:lnTo>
                  <a:pt x="1350963" y="406400"/>
                </a:lnTo>
                <a:lnTo>
                  <a:pt x="1350169" y="408384"/>
                </a:lnTo>
                <a:lnTo>
                  <a:pt x="1349376" y="409178"/>
                </a:lnTo>
                <a:lnTo>
                  <a:pt x="1348185" y="409972"/>
                </a:lnTo>
                <a:lnTo>
                  <a:pt x="1346994" y="409972"/>
                </a:lnTo>
                <a:lnTo>
                  <a:pt x="1345407" y="409972"/>
                </a:lnTo>
                <a:lnTo>
                  <a:pt x="1344613" y="409178"/>
                </a:lnTo>
                <a:lnTo>
                  <a:pt x="1343423" y="407591"/>
                </a:lnTo>
                <a:lnTo>
                  <a:pt x="1342232" y="406003"/>
                </a:lnTo>
                <a:lnTo>
                  <a:pt x="1340248" y="401638"/>
                </a:lnTo>
                <a:lnTo>
                  <a:pt x="1338263" y="395684"/>
                </a:lnTo>
                <a:lnTo>
                  <a:pt x="1337073" y="388541"/>
                </a:lnTo>
                <a:lnTo>
                  <a:pt x="1335882" y="379809"/>
                </a:lnTo>
                <a:lnTo>
                  <a:pt x="1335088" y="371078"/>
                </a:lnTo>
                <a:lnTo>
                  <a:pt x="1335088" y="361156"/>
                </a:lnTo>
                <a:lnTo>
                  <a:pt x="1335088" y="351234"/>
                </a:lnTo>
                <a:lnTo>
                  <a:pt x="1335882" y="342106"/>
                </a:lnTo>
                <a:lnTo>
                  <a:pt x="1337073" y="333772"/>
                </a:lnTo>
                <a:lnTo>
                  <a:pt x="1338263" y="326231"/>
                </a:lnTo>
                <a:lnTo>
                  <a:pt x="1340248" y="320675"/>
                </a:lnTo>
                <a:lnTo>
                  <a:pt x="1342232" y="315912"/>
                </a:lnTo>
                <a:lnTo>
                  <a:pt x="1343423" y="314325"/>
                </a:lnTo>
                <a:lnTo>
                  <a:pt x="1344613" y="312737"/>
                </a:lnTo>
                <a:lnTo>
                  <a:pt x="1345407" y="312341"/>
                </a:lnTo>
                <a:lnTo>
                  <a:pt x="1346994" y="311944"/>
                </a:lnTo>
                <a:lnTo>
                  <a:pt x="1347788" y="311944"/>
                </a:lnTo>
                <a:lnTo>
                  <a:pt x="1348582" y="312341"/>
                </a:lnTo>
                <a:lnTo>
                  <a:pt x="1348979" y="300037"/>
                </a:lnTo>
                <a:lnTo>
                  <a:pt x="1349773" y="294084"/>
                </a:lnTo>
                <a:lnTo>
                  <a:pt x="1350566" y="288528"/>
                </a:lnTo>
                <a:lnTo>
                  <a:pt x="1350169" y="281781"/>
                </a:lnTo>
                <a:lnTo>
                  <a:pt x="1349773" y="275431"/>
                </a:lnTo>
                <a:lnTo>
                  <a:pt x="1349773" y="269081"/>
                </a:lnTo>
                <a:lnTo>
                  <a:pt x="1350169" y="263525"/>
                </a:lnTo>
                <a:lnTo>
                  <a:pt x="1350566" y="257969"/>
                </a:lnTo>
                <a:lnTo>
                  <a:pt x="1351360" y="253206"/>
                </a:lnTo>
                <a:lnTo>
                  <a:pt x="1352154" y="248444"/>
                </a:lnTo>
                <a:lnTo>
                  <a:pt x="1353741" y="243681"/>
                </a:lnTo>
                <a:lnTo>
                  <a:pt x="1355329" y="240109"/>
                </a:lnTo>
                <a:lnTo>
                  <a:pt x="1356916" y="236140"/>
                </a:lnTo>
                <a:lnTo>
                  <a:pt x="1358901" y="232569"/>
                </a:lnTo>
                <a:lnTo>
                  <a:pt x="1361282" y="229394"/>
                </a:lnTo>
                <a:lnTo>
                  <a:pt x="1363663" y="226615"/>
                </a:lnTo>
                <a:lnTo>
                  <a:pt x="1366044" y="223837"/>
                </a:lnTo>
                <a:lnTo>
                  <a:pt x="1369219" y="221456"/>
                </a:lnTo>
                <a:lnTo>
                  <a:pt x="1371998" y="219472"/>
                </a:lnTo>
                <a:lnTo>
                  <a:pt x="1358504" y="219869"/>
                </a:lnTo>
                <a:lnTo>
                  <a:pt x="1348582" y="219869"/>
                </a:lnTo>
                <a:lnTo>
                  <a:pt x="1339454" y="220662"/>
                </a:lnTo>
                <a:lnTo>
                  <a:pt x="1345407" y="217090"/>
                </a:lnTo>
                <a:lnTo>
                  <a:pt x="1351757" y="213122"/>
                </a:lnTo>
                <a:lnTo>
                  <a:pt x="1358107" y="208756"/>
                </a:lnTo>
                <a:lnTo>
                  <a:pt x="1364457" y="203597"/>
                </a:lnTo>
                <a:lnTo>
                  <a:pt x="1376760" y="194865"/>
                </a:lnTo>
                <a:lnTo>
                  <a:pt x="1382316" y="190897"/>
                </a:lnTo>
                <a:lnTo>
                  <a:pt x="1387476" y="187722"/>
                </a:lnTo>
                <a:lnTo>
                  <a:pt x="1401763" y="180975"/>
                </a:lnTo>
                <a:lnTo>
                  <a:pt x="1415257" y="175022"/>
                </a:lnTo>
                <a:lnTo>
                  <a:pt x="1428751" y="170259"/>
                </a:lnTo>
                <a:lnTo>
                  <a:pt x="1441054" y="166687"/>
                </a:lnTo>
                <a:lnTo>
                  <a:pt x="1453754" y="163115"/>
                </a:lnTo>
                <a:lnTo>
                  <a:pt x="1466057" y="161131"/>
                </a:lnTo>
                <a:lnTo>
                  <a:pt x="1477963" y="159544"/>
                </a:lnTo>
                <a:lnTo>
                  <a:pt x="1489473" y="159147"/>
                </a:lnTo>
                <a:lnTo>
                  <a:pt x="1500585" y="158750"/>
                </a:lnTo>
                <a:close/>
                <a:moveTo>
                  <a:pt x="354192" y="158750"/>
                </a:moveTo>
                <a:lnTo>
                  <a:pt x="365290" y="159147"/>
                </a:lnTo>
                <a:lnTo>
                  <a:pt x="375199" y="159940"/>
                </a:lnTo>
                <a:lnTo>
                  <a:pt x="385108" y="161528"/>
                </a:lnTo>
                <a:lnTo>
                  <a:pt x="394620" y="163115"/>
                </a:lnTo>
                <a:lnTo>
                  <a:pt x="403340" y="165894"/>
                </a:lnTo>
                <a:lnTo>
                  <a:pt x="412060" y="168275"/>
                </a:lnTo>
                <a:lnTo>
                  <a:pt x="420383" y="171450"/>
                </a:lnTo>
                <a:lnTo>
                  <a:pt x="428310" y="174228"/>
                </a:lnTo>
                <a:lnTo>
                  <a:pt x="435445" y="177403"/>
                </a:lnTo>
                <a:lnTo>
                  <a:pt x="442183" y="180975"/>
                </a:lnTo>
                <a:lnTo>
                  <a:pt x="448524" y="184150"/>
                </a:lnTo>
                <a:lnTo>
                  <a:pt x="460019" y="191690"/>
                </a:lnTo>
                <a:lnTo>
                  <a:pt x="469135" y="198437"/>
                </a:lnTo>
                <a:lnTo>
                  <a:pt x="476665" y="203994"/>
                </a:lnTo>
                <a:lnTo>
                  <a:pt x="482214" y="208756"/>
                </a:lnTo>
                <a:lnTo>
                  <a:pt x="486178" y="213122"/>
                </a:lnTo>
                <a:lnTo>
                  <a:pt x="484592" y="216297"/>
                </a:lnTo>
                <a:lnTo>
                  <a:pt x="483007" y="219869"/>
                </a:lnTo>
                <a:lnTo>
                  <a:pt x="480629" y="224234"/>
                </a:lnTo>
                <a:lnTo>
                  <a:pt x="477062" y="229394"/>
                </a:lnTo>
                <a:lnTo>
                  <a:pt x="472306" y="234950"/>
                </a:lnTo>
                <a:lnTo>
                  <a:pt x="467549" y="240903"/>
                </a:lnTo>
                <a:lnTo>
                  <a:pt x="461604" y="246459"/>
                </a:lnTo>
                <a:lnTo>
                  <a:pt x="458037" y="248840"/>
                </a:lnTo>
                <a:lnTo>
                  <a:pt x="454866" y="251222"/>
                </a:lnTo>
                <a:lnTo>
                  <a:pt x="450902" y="253603"/>
                </a:lnTo>
                <a:lnTo>
                  <a:pt x="446939" y="255587"/>
                </a:lnTo>
                <a:lnTo>
                  <a:pt x="442579" y="257175"/>
                </a:lnTo>
                <a:lnTo>
                  <a:pt x="437823" y="258762"/>
                </a:lnTo>
                <a:lnTo>
                  <a:pt x="433463" y="259953"/>
                </a:lnTo>
                <a:lnTo>
                  <a:pt x="428310" y="260747"/>
                </a:lnTo>
                <a:lnTo>
                  <a:pt x="423158" y="261144"/>
                </a:lnTo>
                <a:lnTo>
                  <a:pt x="417609" y="261144"/>
                </a:lnTo>
                <a:lnTo>
                  <a:pt x="411663" y="260747"/>
                </a:lnTo>
                <a:lnTo>
                  <a:pt x="406114" y="259953"/>
                </a:lnTo>
                <a:lnTo>
                  <a:pt x="399773" y="257969"/>
                </a:lnTo>
                <a:lnTo>
                  <a:pt x="393431" y="255984"/>
                </a:lnTo>
                <a:lnTo>
                  <a:pt x="386693" y="253603"/>
                </a:lnTo>
                <a:lnTo>
                  <a:pt x="379559" y="250031"/>
                </a:lnTo>
                <a:lnTo>
                  <a:pt x="371235" y="246062"/>
                </a:lnTo>
                <a:lnTo>
                  <a:pt x="362912" y="242490"/>
                </a:lnTo>
                <a:lnTo>
                  <a:pt x="396602" y="258762"/>
                </a:lnTo>
                <a:lnTo>
                  <a:pt x="412060" y="266303"/>
                </a:lnTo>
                <a:lnTo>
                  <a:pt x="419987" y="269081"/>
                </a:lnTo>
                <a:lnTo>
                  <a:pt x="427518" y="271462"/>
                </a:lnTo>
                <a:lnTo>
                  <a:pt x="434256" y="273844"/>
                </a:lnTo>
                <a:lnTo>
                  <a:pt x="440994" y="275431"/>
                </a:lnTo>
                <a:lnTo>
                  <a:pt x="447732" y="276622"/>
                </a:lnTo>
                <a:lnTo>
                  <a:pt x="453677" y="277019"/>
                </a:lnTo>
                <a:lnTo>
                  <a:pt x="459226" y="276622"/>
                </a:lnTo>
                <a:lnTo>
                  <a:pt x="464378" y="275431"/>
                </a:lnTo>
                <a:lnTo>
                  <a:pt x="469531" y="273844"/>
                </a:lnTo>
                <a:lnTo>
                  <a:pt x="471513" y="271859"/>
                </a:lnTo>
                <a:lnTo>
                  <a:pt x="473891" y="270669"/>
                </a:lnTo>
                <a:lnTo>
                  <a:pt x="475080" y="282178"/>
                </a:lnTo>
                <a:lnTo>
                  <a:pt x="475476" y="292497"/>
                </a:lnTo>
                <a:lnTo>
                  <a:pt x="475476" y="302419"/>
                </a:lnTo>
                <a:lnTo>
                  <a:pt x="475080" y="311944"/>
                </a:lnTo>
                <a:lnTo>
                  <a:pt x="476665" y="310356"/>
                </a:lnTo>
                <a:lnTo>
                  <a:pt x="477458" y="309959"/>
                </a:lnTo>
                <a:lnTo>
                  <a:pt x="478251" y="309562"/>
                </a:lnTo>
                <a:lnTo>
                  <a:pt x="479440" y="309959"/>
                </a:lnTo>
                <a:lnTo>
                  <a:pt x="481025" y="310753"/>
                </a:lnTo>
                <a:lnTo>
                  <a:pt x="482214" y="311944"/>
                </a:lnTo>
                <a:lnTo>
                  <a:pt x="483007" y="313928"/>
                </a:lnTo>
                <a:lnTo>
                  <a:pt x="484989" y="317897"/>
                </a:lnTo>
                <a:lnTo>
                  <a:pt x="486574" y="323850"/>
                </a:lnTo>
                <a:lnTo>
                  <a:pt x="488556" y="331391"/>
                </a:lnTo>
                <a:lnTo>
                  <a:pt x="489349" y="339328"/>
                </a:lnTo>
                <a:lnTo>
                  <a:pt x="490141" y="348853"/>
                </a:lnTo>
                <a:lnTo>
                  <a:pt x="490538" y="358775"/>
                </a:lnTo>
                <a:lnTo>
                  <a:pt x="490141" y="368697"/>
                </a:lnTo>
                <a:lnTo>
                  <a:pt x="489349" y="377825"/>
                </a:lnTo>
                <a:lnTo>
                  <a:pt x="488556" y="385763"/>
                </a:lnTo>
                <a:lnTo>
                  <a:pt x="486574" y="393303"/>
                </a:lnTo>
                <a:lnTo>
                  <a:pt x="484989" y="399256"/>
                </a:lnTo>
                <a:lnTo>
                  <a:pt x="483007" y="404019"/>
                </a:lnTo>
                <a:lnTo>
                  <a:pt x="482214" y="405209"/>
                </a:lnTo>
                <a:lnTo>
                  <a:pt x="481025" y="406400"/>
                </a:lnTo>
                <a:lnTo>
                  <a:pt x="479440" y="407194"/>
                </a:lnTo>
                <a:lnTo>
                  <a:pt x="478251" y="407591"/>
                </a:lnTo>
                <a:lnTo>
                  <a:pt x="477062" y="407194"/>
                </a:lnTo>
                <a:lnTo>
                  <a:pt x="475873" y="406400"/>
                </a:lnTo>
                <a:lnTo>
                  <a:pt x="475080" y="405209"/>
                </a:lnTo>
                <a:lnTo>
                  <a:pt x="473891" y="403622"/>
                </a:lnTo>
                <a:lnTo>
                  <a:pt x="471513" y="398463"/>
                </a:lnTo>
                <a:lnTo>
                  <a:pt x="469927" y="392113"/>
                </a:lnTo>
                <a:lnTo>
                  <a:pt x="468738" y="400447"/>
                </a:lnTo>
                <a:lnTo>
                  <a:pt x="467549" y="409178"/>
                </a:lnTo>
                <a:lnTo>
                  <a:pt x="465171" y="417116"/>
                </a:lnTo>
                <a:lnTo>
                  <a:pt x="463586" y="425053"/>
                </a:lnTo>
                <a:lnTo>
                  <a:pt x="461208" y="432594"/>
                </a:lnTo>
                <a:lnTo>
                  <a:pt x="458433" y="440135"/>
                </a:lnTo>
                <a:lnTo>
                  <a:pt x="455659" y="447278"/>
                </a:lnTo>
                <a:lnTo>
                  <a:pt x="452488" y="454025"/>
                </a:lnTo>
                <a:lnTo>
                  <a:pt x="449317" y="460772"/>
                </a:lnTo>
                <a:lnTo>
                  <a:pt x="445353" y="467519"/>
                </a:lnTo>
                <a:lnTo>
                  <a:pt x="441786" y="473869"/>
                </a:lnTo>
                <a:lnTo>
                  <a:pt x="437823" y="479822"/>
                </a:lnTo>
                <a:lnTo>
                  <a:pt x="433859" y="485775"/>
                </a:lnTo>
                <a:lnTo>
                  <a:pt x="429499" y="491331"/>
                </a:lnTo>
                <a:lnTo>
                  <a:pt x="424743" y="496491"/>
                </a:lnTo>
                <a:lnTo>
                  <a:pt x="420780" y="501253"/>
                </a:lnTo>
                <a:lnTo>
                  <a:pt x="416023" y="506016"/>
                </a:lnTo>
                <a:lnTo>
                  <a:pt x="410871" y="510778"/>
                </a:lnTo>
                <a:lnTo>
                  <a:pt x="406511" y="514747"/>
                </a:lnTo>
                <a:lnTo>
                  <a:pt x="401358" y="518716"/>
                </a:lnTo>
                <a:lnTo>
                  <a:pt x="396206" y="521891"/>
                </a:lnTo>
                <a:lnTo>
                  <a:pt x="391053" y="525463"/>
                </a:lnTo>
                <a:lnTo>
                  <a:pt x="386297" y="528241"/>
                </a:lnTo>
                <a:lnTo>
                  <a:pt x="381144" y="531416"/>
                </a:lnTo>
                <a:lnTo>
                  <a:pt x="375992" y="533400"/>
                </a:lnTo>
                <a:lnTo>
                  <a:pt x="370839" y="535385"/>
                </a:lnTo>
                <a:lnTo>
                  <a:pt x="366083" y="537766"/>
                </a:lnTo>
                <a:lnTo>
                  <a:pt x="360930" y="538957"/>
                </a:lnTo>
                <a:lnTo>
                  <a:pt x="355778" y="540147"/>
                </a:lnTo>
                <a:lnTo>
                  <a:pt x="351021" y="540941"/>
                </a:lnTo>
                <a:lnTo>
                  <a:pt x="346265" y="541338"/>
                </a:lnTo>
                <a:lnTo>
                  <a:pt x="341509" y="541338"/>
                </a:lnTo>
                <a:lnTo>
                  <a:pt x="337545" y="541338"/>
                </a:lnTo>
                <a:lnTo>
                  <a:pt x="333582" y="540941"/>
                </a:lnTo>
                <a:lnTo>
                  <a:pt x="329222" y="540147"/>
                </a:lnTo>
                <a:lnTo>
                  <a:pt x="325258" y="538957"/>
                </a:lnTo>
                <a:lnTo>
                  <a:pt x="320898" y="537369"/>
                </a:lnTo>
                <a:lnTo>
                  <a:pt x="316142" y="535385"/>
                </a:lnTo>
                <a:lnTo>
                  <a:pt x="307026" y="531019"/>
                </a:lnTo>
                <a:lnTo>
                  <a:pt x="297117" y="525066"/>
                </a:lnTo>
                <a:lnTo>
                  <a:pt x="287605" y="517922"/>
                </a:lnTo>
                <a:lnTo>
                  <a:pt x="278092" y="509985"/>
                </a:lnTo>
                <a:lnTo>
                  <a:pt x="268183" y="500460"/>
                </a:lnTo>
                <a:lnTo>
                  <a:pt x="258671" y="490538"/>
                </a:lnTo>
                <a:lnTo>
                  <a:pt x="249555" y="479425"/>
                </a:lnTo>
                <a:lnTo>
                  <a:pt x="240835" y="467519"/>
                </a:lnTo>
                <a:lnTo>
                  <a:pt x="232908" y="454819"/>
                </a:lnTo>
                <a:lnTo>
                  <a:pt x="228944" y="448072"/>
                </a:lnTo>
                <a:lnTo>
                  <a:pt x="225377" y="441325"/>
                </a:lnTo>
                <a:lnTo>
                  <a:pt x="221810" y="434578"/>
                </a:lnTo>
                <a:lnTo>
                  <a:pt x="219036" y="427434"/>
                </a:lnTo>
                <a:lnTo>
                  <a:pt x="215865" y="420291"/>
                </a:lnTo>
                <a:lnTo>
                  <a:pt x="213090" y="412750"/>
                </a:lnTo>
                <a:lnTo>
                  <a:pt x="211109" y="405209"/>
                </a:lnTo>
                <a:lnTo>
                  <a:pt x="208730" y="397669"/>
                </a:lnTo>
                <a:lnTo>
                  <a:pt x="207145" y="402828"/>
                </a:lnTo>
                <a:lnTo>
                  <a:pt x="205163" y="406400"/>
                </a:lnTo>
                <a:lnTo>
                  <a:pt x="204371" y="408384"/>
                </a:lnTo>
                <a:lnTo>
                  <a:pt x="203181" y="409178"/>
                </a:lnTo>
                <a:lnTo>
                  <a:pt x="201992" y="409972"/>
                </a:lnTo>
                <a:lnTo>
                  <a:pt x="200803" y="409972"/>
                </a:lnTo>
                <a:lnTo>
                  <a:pt x="199614" y="409972"/>
                </a:lnTo>
                <a:lnTo>
                  <a:pt x="198425" y="409178"/>
                </a:lnTo>
                <a:lnTo>
                  <a:pt x="197236" y="407591"/>
                </a:lnTo>
                <a:lnTo>
                  <a:pt x="196443" y="406003"/>
                </a:lnTo>
                <a:lnTo>
                  <a:pt x="194065" y="401638"/>
                </a:lnTo>
                <a:lnTo>
                  <a:pt x="192480" y="395684"/>
                </a:lnTo>
                <a:lnTo>
                  <a:pt x="190895" y="388541"/>
                </a:lnTo>
                <a:lnTo>
                  <a:pt x="190102" y="379809"/>
                </a:lnTo>
                <a:lnTo>
                  <a:pt x="188913" y="371078"/>
                </a:lnTo>
                <a:lnTo>
                  <a:pt x="188913" y="361156"/>
                </a:lnTo>
                <a:lnTo>
                  <a:pt x="188913" y="351234"/>
                </a:lnTo>
                <a:lnTo>
                  <a:pt x="190102" y="342106"/>
                </a:lnTo>
                <a:lnTo>
                  <a:pt x="190895" y="333772"/>
                </a:lnTo>
                <a:lnTo>
                  <a:pt x="192480" y="326231"/>
                </a:lnTo>
                <a:lnTo>
                  <a:pt x="194065" y="320675"/>
                </a:lnTo>
                <a:lnTo>
                  <a:pt x="196443" y="315912"/>
                </a:lnTo>
                <a:lnTo>
                  <a:pt x="197236" y="314325"/>
                </a:lnTo>
                <a:lnTo>
                  <a:pt x="198425" y="312737"/>
                </a:lnTo>
                <a:lnTo>
                  <a:pt x="199614" y="312341"/>
                </a:lnTo>
                <a:lnTo>
                  <a:pt x="200803" y="311944"/>
                </a:lnTo>
                <a:lnTo>
                  <a:pt x="201596" y="311944"/>
                </a:lnTo>
                <a:lnTo>
                  <a:pt x="201992" y="312341"/>
                </a:lnTo>
                <a:lnTo>
                  <a:pt x="203181" y="300037"/>
                </a:lnTo>
                <a:lnTo>
                  <a:pt x="203974" y="294084"/>
                </a:lnTo>
                <a:lnTo>
                  <a:pt x="204767" y="288528"/>
                </a:lnTo>
                <a:lnTo>
                  <a:pt x="204371" y="281781"/>
                </a:lnTo>
                <a:lnTo>
                  <a:pt x="203974" y="275431"/>
                </a:lnTo>
                <a:lnTo>
                  <a:pt x="203974" y="269081"/>
                </a:lnTo>
                <a:lnTo>
                  <a:pt x="203974" y="263525"/>
                </a:lnTo>
                <a:lnTo>
                  <a:pt x="204767" y="257969"/>
                </a:lnTo>
                <a:lnTo>
                  <a:pt x="205560" y="253206"/>
                </a:lnTo>
                <a:lnTo>
                  <a:pt x="206352" y="248444"/>
                </a:lnTo>
                <a:lnTo>
                  <a:pt x="207541" y="243681"/>
                </a:lnTo>
                <a:lnTo>
                  <a:pt x="209127" y="240109"/>
                </a:lnTo>
                <a:lnTo>
                  <a:pt x="211109" y="236140"/>
                </a:lnTo>
                <a:lnTo>
                  <a:pt x="213090" y="232569"/>
                </a:lnTo>
                <a:lnTo>
                  <a:pt x="215072" y="229394"/>
                </a:lnTo>
                <a:lnTo>
                  <a:pt x="217847" y="226615"/>
                </a:lnTo>
                <a:lnTo>
                  <a:pt x="220225" y="223837"/>
                </a:lnTo>
                <a:lnTo>
                  <a:pt x="222603" y="221456"/>
                </a:lnTo>
                <a:lnTo>
                  <a:pt x="225774" y="219472"/>
                </a:lnTo>
                <a:lnTo>
                  <a:pt x="212694" y="219869"/>
                </a:lnTo>
                <a:lnTo>
                  <a:pt x="201992" y="219869"/>
                </a:lnTo>
                <a:lnTo>
                  <a:pt x="193273" y="220662"/>
                </a:lnTo>
                <a:lnTo>
                  <a:pt x="199614" y="217090"/>
                </a:lnTo>
                <a:lnTo>
                  <a:pt x="205956" y="213122"/>
                </a:lnTo>
                <a:lnTo>
                  <a:pt x="212298" y="208756"/>
                </a:lnTo>
                <a:lnTo>
                  <a:pt x="218639" y="203597"/>
                </a:lnTo>
                <a:lnTo>
                  <a:pt x="230926" y="194865"/>
                </a:lnTo>
                <a:lnTo>
                  <a:pt x="236079" y="190897"/>
                </a:lnTo>
                <a:lnTo>
                  <a:pt x="241231" y="187722"/>
                </a:lnTo>
                <a:lnTo>
                  <a:pt x="255104" y="180975"/>
                </a:lnTo>
                <a:lnTo>
                  <a:pt x="268976" y="175022"/>
                </a:lnTo>
                <a:lnTo>
                  <a:pt x="282056" y="170259"/>
                </a:lnTo>
                <a:lnTo>
                  <a:pt x="295135" y="166687"/>
                </a:lnTo>
                <a:lnTo>
                  <a:pt x="307819" y="163115"/>
                </a:lnTo>
                <a:lnTo>
                  <a:pt x="320106" y="161131"/>
                </a:lnTo>
                <a:lnTo>
                  <a:pt x="331996" y="159544"/>
                </a:lnTo>
                <a:lnTo>
                  <a:pt x="343094" y="159147"/>
                </a:lnTo>
                <a:lnTo>
                  <a:pt x="354192" y="158750"/>
                </a:lnTo>
                <a:close/>
                <a:moveTo>
                  <a:pt x="923918" y="157956"/>
                </a:moveTo>
                <a:lnTo>
                  <a:pt x="917185" y="158353"/>
                </a:lnTo>
                <a:lnTo>
                  <a:pt x="910056" y="158750"/>
                </a:lnTo>
                <a:lnTo>
                  <a:pt x="902928" y="159544"/>
                </a:lnTo>
                <a:lnTo>
                  <a:pt x="895403" y="161131"/>
                </a:lnTo>
                <a:lnTo>
                  <a:pt x="881937" y="164306"/>
                </a:lnTo>
                <a:lnTo>
                  <a:pt x="875996" y="165894"/>
                </a:lnTo>
                <a:lnTo>
                  <a:pt x="870451" y="167878"/>
                </a:lnTo>
                <a:lnTo>
                  <a:pt x="870451" y="196453"/>
                </a:lnTo>
                <a:lnTo>
                  <a:pt x="871640" y="196453"/>
                </a:lnTo>
                <a:lnTo>
                  <a:pt x="876392" y="194072"/>
                </a:lnTo>
                <a:lnTo>
                  <a:pt x="881145" y="191691"/>
                </a:lnTo>
                <a:lnTo>
                  <a:pt x="887086" y="189309"/>
                </a:lnTo>
                <a:lnTo>
                  <a:pt x="893422" y="186928"/>
                </a:lnTo>
                <a:lnTo>
                  <a:pt x="900551" y="184944"/>
                </a:lnTo>
                <a:lnTo>
                  <a:pt x="907680" y="182959"/>
                </a:lnTo>
                <a:lnTo>
                  <a:pt x="914809" y="182166"/>
                </a:lnTo>
                <a:lnTo>
                  <a:pt x="922334" y="182166"/>
                </a:lnTo>
                <a:lnTo>
                  <a:pt x="926294" y="182166"/>
                </a:lnTo>
                <a:lnTo>
                  <a:pt x="930255" y="182562"/>
                </a:lnTo>
                <a:lnTo>
                  <a:pt x="934215" y="182959"/>
                </a:lnTo>
                <a:lnTo>
                  <a:pt x="937384" y="183753"/>
                </a:lnTo>
                <a:lnTo>
                  <a:pt x="940948" y="185341"/>
                </a:lnTo>
                <a:lnTo>
                  <a:pt x="944117" y="186531"/>
                </a:lnTo>
                <a:lnTo>
                  <a:pt x="947285" y="188119"/>
                </a:lnTo>
                <a:lnTo>
                  <a:pt x="950057" y="189706"/>
                </a:lnTo>
                <a:lnTo>
                  <a:pt x="952434" y="192087"/>
                </a:lnTo>
                <a:lnTo>
                  <a:pt x="954810" y="194072"/>
                </a:lnTo>
                <a:lnTo>
                  <a:pt x="956394" y="196850"/>
                </a:lnTo>
                <a:lnTo>
                  <a:pt x="957978" y="199628"/>
                </a:lnTo>
                <a:lnTo>
                  <a:pt x="959167" y="202803"/>
                </a:lnTo>
                <a:lnTo>
                  <a:pt x="959959" y="206375"/>
                </a:lnTo>
                <a:lnTo>
                  <a:pt x="960751" y="209550"/>
                </a:lnTo>
                <a:lnTo>
                  <a:pt x="960751" y="213519"/>
                </a:lnTo>
                <a:lnTo>
                  <a:pt x="959959" y="219472"/>
                </a:lnTo>
                <a:lnTo>
                  <a:pt x="959167" y="224234"/>
                </a:lnTo>
                <a:lnTo>
                  <a:pt x="957978" y="229394"/>
                </a:lnTo>
                <a:lnTo>
                  <a:pt x="955998" y="233759"/>
                </a:lnTo>
                <a:lnTo>
                  <a:pt x="954018" y="237331"/>
                </a:lnTo>
                <a:lnTo>
                  <a:pt x="950850" y="241300"/>
                </a:lnTo>
                <a:lnTo>
                  <a:pt x="947681" y="245269"/>
                </a:lnTo>
                <a:lnTo>
                  <a:pt x="943325" y="248444"/>
                </a:lnTo>
                <a:lnTo>
                  <a:pt x="939760" y="252016"/>
                </a:lnTo>
                <a:lnTo>
                  <a:pt x="935800" y="254794"/>
                </a:lnTo>
                <a:lnTo>
                  <a:pt x="931047" y="257969"/>
                </a:lnTo>
                <a:lnTo>
                  <a:pt x="925898" y="261144"/>
                </a:lnTo>
                <a:lnTo>
                  <a:pt x="906096" y="272653"/>
                </a:lnTo>
                <a:lnTo>
                  <a:pt x="906096" y="315516"/>
                </a:lnTo>
                <a:lnTo>
                  <a:pt x="931443" y="315516"/>
                </a:lnTo>
                <a:lnTo>
                  <a:pt x="931443" y="283766"/>
                </a:lnTo>
                <a:lnTo>
                  <a:pt x="942929" y="277019"/>
                </a:lnTo>
                <a:lnTo>
                  <a:pt x="953226" y="270272"/>
                </a:lnTo>
                <a:lnTo>
                  <a:pt x="958374" y="266700"/>
                </a:lnTo>
                <a:lnTo>
                  <a:pt x="963127" y="262731"/>
                </a:lnTo>
                <a:lnTo>
                  <a:pt x="967484" y="259159"/>
                </a:lnTo>
                <a:lnTo>
                  <a:pt x="971444" y="255191"/>
                </a:lnTo>
                <a:lnTo>
                  <a:pt x="975405" y="250825"/>
                </a:lnTo>
                <a:lnTo>
                  <a:pt x="978573" y="246459"/>
                </a:lnTo>
                <a:lnTo>
                  <a:pt x="981741" y="241300"/>
                </a:lnTo>
                <a:lnTo>
                  <a:pt x="984514" y="236141"/>
                </a:lnTo>
                <a:lnTo>
                  <a:pt x="986494" y="230187"/>
                </a:lnTo>
                <a:lnTo>
                  <a:pt x="988079" y="224234"/>
                </a:lnTo>
                <a:lnTo>
                  <a:pt x="989267" y="218281"/>
                </a:lnTo>
                <a:lnTo>
                  <a:pt x="989267" y="211534"/>
                </a:lnTo>
                <a:lnTo>
                  <a:pt x="989267" y="205581"/>
                </a:lnTo>
                <a:lnTo>
                  <a:pt x="988475" y="200025"/>
                </a:lnTo>
                <a:lnTo>
                  <a:pt x="986494" y="194866"/>
                </a:lnTo>
                <a:lnTo>
                  <a:pt x="984910" y="189706"/>
                </a:lnTo>
                <a:lnTo>
                  <a:pt x="982534" y="185341"/>
                </a:lnTo>
                <a:lnTo>
                  <a:pt x="979365" y="180578"/>
                </a:lnTo>
                <a:lnTo>
                  <a:pt x="975801" y="176212"/>
                </a:lnTo>
                <a:lnTo>
                  <a:pt x="971840" y="172641"/>
                </a:lnTo>
                <a:lnTo>
                  <a:pt x="967484" y="169069"/>
                </a:lnTo>
                <a:lnTo>
                  <a:pt x="962335" y="166291"/>
                </a:lnTo>
                <a:lnTo>
                  <a:pt x="956790" y="163512"/>
                </a:lnTo>
                <a:lnTo>
                  <a:pt x="951246" y="161528"/>
                </a:lnTo>
                <a:lnTo>
                  <a:pt x="944909" y="159941"/>
                </a:lnTo>
                <a:lnTo>
                  <a:pt x="938176" y="159147"/>
                </a:lnTo>
                <a:lnTo>
                  <a:pt x="931443" y="158353"/>
                </a:lnTo>
                <a:lnTo>
                  <a:pt x="923918" y="157956"/>
                </a:lnTo>
                <a:close/>
                <a:moveTo>
                  <a:pt x="925106" y="0"/>
                </a:moveTo>
                <a:lnTo>
                  <a:pt x="938968" y="0"/>
                </a:lnTo>
                <a:lnTo>
                  <a:pt x="952434" y="397"/>
                </a:lnTo>
                <a:lnTo>
                  <a:pt x="965503" y="1984"/>
                </a:lnTo>
                <a:lnTo>
                  <a:pt x="978177" y="3572"/>
                </a:lnTo>
                <a:lnTo>
                  <a:pt x="990059" y="5953"/>
                </a:lnTo>
                <a:lnTo>
                  <a:pt x="1001544" y="9128"/>
                </a:lnTo>
                <a:lnTo>
                  <a:pt x="1012238" y="12303"/>
                </a:lnTo>
                <a:lnTo>
                  <a:pt x="1022931" y="15875"/>
                </a:lnTo>
                <a:lnTo>
                  <a:pt x="1032436" y="19844"/>
                </a:lnTo>
                <a:lnTo>
                  <a:pt x="1041942" y="24209"/>
                </a:lnTo>
                <a:lnTo>
                  <a:pt x="1050259" y="28178"/>
                </a:lnTo>
                <a:lnTo>
                  <a:pt x="1058180" y="32544"/>
                </a:lnTo>
                <a:lnTo>
                  <a:pt x="1065704" y="37306"/>
                </a:lnTo>
                <a:lnTo>
                  <a:pt x="1072437" y="41275"/>
                </a:lnTo>
                <a:lnTo>
                  <a:pt x="1084715" y="50006"/>
                </a:lnTo>
                <a:lnTo>
                  <a:pt x="1093824" y="57547"/>
                </a:lnTo>
                <a:lnTo>
                  <a:pt x="1100557" y="63500"/>
                </a:lnTo>
                <a:lnTo>
                  <a:pt x="1106102" y="68659"/>
                </a:lnTo>
                <a:lnTo>
                  <a:pt x="1104121" y="73025"/>
                </a:lnTo>
                <a:lnTo>
                  <a:pt x="1101745" y="77390"/>
                </a:lnTo>
                <a:lnTo>
                  <a:pt x="1098577" y="83344"/>
                </a:lnTo>
                <a:lnTo>
                  <a:pt x="1094220" y="89694"/>
                </a:lnTo>
                <a:lnTo>
                  <a:pt x="1089071" y="96837"/>
                </a:lnTo>
                <a:lnTo>
                  <a:pt x="1082339" y="103981"/>
                </a:lnTo>
                <a:lnTo>
                  <a:pt x="1078774" y="107156"/>
                </a:lnTo>
                <a:lnTo>
                  <a:pt x="1074418" y="111125"/>
                </a:lnTo>
                <a:lnTo>
                  <a:pt x="1070457" y="113903"/>
                </a:lnTo>
                <a:lnTo>
                  <a:pt x="1066101" y="117475"/>
                </a:lnTo>
                <a:lnTo>
                  <a:pt x="1060952" y="119856"/>
                </a:lnTo>
                <a:lnTo>
                  <a:pt x="1056199" y="122237"/>
                </a:lnTo>
                <a:lnTo>
                  <a:pt x="1050655" y="125016"/>
                </a:lnTo>
                <a:lnTo>
                  <a:pt x="1045110" y="126603"/>
                </a:lnTo>
                <a:lnTo>
                  <a:pt x="1039169" y="128191"/>
                </a:lnTo>
                <a:lnTo>
                  <a:pt x="1032832" y="128984"/>
                </a:lnTo>
                <a:lnTo>
                  <a:pt x="1026100" y="129381"/>
                </a:lnTo>
                <a:lnTo>
                  <a:pt x="1018971" y="129381"/>
                </a:lnTo>
                <a:lnTo>
                  <a:pt x="1011842" y="128984"/>
                </a:lnTo>
                <a:lnTo>
                  <a:pt x="1004317" y="127794"/>
                </a:lnTo>
                <a:lnTo>
                  <a:pt x="996792" y="125809"/>
                </a:lnTo>
                <a:lnTo>
                  <a:pt x="988475" y="123428"/>
                </a:lnTo>
                <a:lnTo>
                  <a:pt x="979761" y="119856"/>
                </a:lnTo>
                <a:lnTo>
                  <a:pt x="971048" y="115490"/>
                </a:lnTo>
                <a:lnTo>
                  <a:pt x="960751" y="110728"/>
                </a:lnTo>
                <a:lnTo>
                  <a:pt x="950057" y="105965"/>
                </a:lnTo>
                <a:lnTo>
                  <a:pt x="992435" y="126603"/>
                </a:lnTo>
                <a:lnTo>
                  <a:pt x="1012634" y="135334"/>
                </a:lnTo>
                <a:lnTo>
                  <a:pt x="1022139" y="139700"/>
                </a:lnTo>
                <a:lnTo>
                  <a:pt x="1031248" y="142875"/>
                </a:lnTo>
                <a:lnTo>
                  <a:pt x="1039961" y="145653"/>
                </a:lnTo>
                <a:lnTo>
                  <a:pt x="1049070" y="147637"/>
                </a:lnTo>
                <a:lnTo>
                  <a:pt x="1056991" y="149225"/>
                </a:lnTo>
                <a:lnTo>
                  <a:pt x="1064516" y="149622"/>
                </a:lnTo>
                <a:lnTo>
                  <a:pt x="1068081" y="149622"/>
                </a:lnTo>
                <a:lnTo>
                  <a:pt x="1071645" y="149225"/>
                </a:lnTo>
                <a:lnTo>
                  <a:pt x="1075606" y="148431"/>
                </a:lnTo>
                <a:lnTo>
                  <a:pt x="1078378" y="147637"/>
                </a:lnTo>
                <a:lnTo>
                  <a:pt x="1081546" y="146844"/>
                </a:lnTo>
                <a:lnTo>
                  <a:pt x="1084715" y="145256"/>
                </a:lnTo>
                <a:lnTo>
                  <a:pt x="1087487" y="143272"/>
                </a:lnTo>
                <a:lnTo>
                  <a:pt x="1090260" y="141287"/>
                </a:lnTo>
                <a:lnTo>
                  <a:pt x="1091844" y="155972"/>
                </a:lnTo>
                <a:lnTo>
                  <a:pt x="1092240" y="169069"/>
                </a:lnTo>
                <a:lnTo>
                  <a:pt x="1092240" y="181769"/>
                </a:lnTo>
                <a:lnTo>
                  <a:pt x="1091448" y="194072"/>
                </a:lnTo>
                <a:lnTo>
                  <a:pt x="1093824" y="192087"/>
                </a:lnTo>
                <a:lnTo>
                  <a:pt x="1094616" y="191294"/>
                </a:lnTo>
                <a:lnTo>
                  <a:pt x="1096200" y="191294"/>
                </a:lnTo>
                <a:lnTo>
                  <a:pt x="1097785" y="191691"/>
                </a:lnTo>
                <a:lnTo>
                  <a:pt x="1098973" y="192484"/>
                </a:lnTo>
                <a:lnTo>
                  <a:pt x="1100557" y="194072"/>
                </a:lnTo>
                <a:lnTo>
                  <a:pt x="1101745" y="195659"/>
                </a:lnTo>
                <a:lnTo>
                  <a:pt x="1103329" y="198834"/>
                </a:lnTo>
                <a:lnTo>
                  <a:pt x="1104517" y="201612"/>
                </a:lnTo>
                <a:lnTo>
                  <a:pt x="1106894" y="209153"/>
                </a:lnTo>
                <a:lnTo>
                  <a:pt x="1108478" y="218678"/>
                </a:lnTo>
                <a:lnTo>
                  <a:pt x="1110062" y="228997"/>
                </a:lnTo>
                <a:lnTo>
                  <a:pt x="1110854" y="240506"/>
                </a:lnTo>
                <a:lnTo>
                  <a:pt x="1111250" y="253206"/>
                </a:lnTo>
                <a:lnTo>
                  <a:pt x="1110854" y="265113"/>
                </a:lnTo>
                <a:lnTo>
                  <a:pt x="1110062" y="277019"/>
                </a:lnTo>
                <a:lnTo>
                  <a:pt x="1108478" y="287734"/>
                </a:lnTo>
                <a:lnTo>
                  <a:pt x="1106894" y="296466"/>
                </a:lnTo>
                <a:lnTo>
                  <a:pt x="1104517" y="304006"/>
                </a:lnTo>
                <a:lnTo>
                  <a:pt x="1103329" y="307578"/>
                </a:lnTo>
                <a:lnTo>
                  <a:pt x="1101745" y="309959"/>
                </a:lnTo>
                <a:lnTo>
                  <a:pt x="1100557" y="311944"/>
                </a:lnTo>
                <a:lnTo>
                  <a:pt x="1098973" y="313531"/>
                </a:lnTo>
                <a:lnTo>
                  <a:pt x="1097785" y="314722"/>
                </a:lnTo>
                <a:lnTo>
                  <a:pt x="1096200" y="314722"/>
                </a:lnTo>
                <a:lnTo>
                  <a:pt x="1094220" y="314722"/>
                </a:lnTo>
                <a:lnTo>
                  <a:pt x="1093032" y="313531"/>
                </a:lnTo>
                <a:lnTo>
                  <a:pt x="1091448" y="311547"/>
                </a:lnTo>
                <a:lnTo>
                  <a:pt x="1090260" y="309563"/>
                </a:lnTo>
                <a:lnTo>
                  <a:pt x="1088279" y="306784"/>
                </a:lnTo>
                <a:lnTo>
                  <a:pt x="1087091" y="303213"/>
                </a:lnTo>
                <a:lnTo>
                  <a:pt x="1085111" y="295275"/>
                </a:lnTo>
                <a:lnTo>
                  <a:pt x="1083923" y="305594"/>
                </a:lnTo>
                <a:lnTo>
                  <a:pt x="1081546" y="316309"/>
                </a:lnTo>
                <a:lnTo>
                  <a:pt x="1079566" y="327025"/>
                </a:lnTo>
                <a:lnTo>
                  <a:pt x="1077190" y="336550"/>
                </a:lnTo>
                <a:lnTo>
                  <a:pt x="1074022" y="346075"/>
                </a:lnTo>
                <a:lnTo>
                  <a:pt x="1070853" y="355997"/>
                </a:lnTo>
                <a:lnTo>
                  <a:pt x="1067289" y="364728"/>
                </a:lnTo>
                <a:lnTo>
                  <a:pt x="1063328" y="373460"/>
                </a:lnTo>
                <a:lnTo>
                  <a:pt x="1058972" y="382588"/>
                </a:lnTo>
                <a:lnTo>
                  <a:pt x="1054219" y="390525"/>
                </a:lnTo>
                <a:lnTo>
                  <a:pt x="1049863" y="398463"/>
                </a:lnTo>
                <a:lnTo>
                  <a:pt x="1044714" y="406003"/>
                </a:lnTo>
                <a:lnTo>
                  <a:pt x="1039565" y="413147"/>
                </a:lnTo>
                <a:lnTo>
                  <a:pt x="1034021" y="420291"/>
                </a:lnTo>
                <a:lnTo>
                  <a:pt x="1028872" y="427038"/>
                </a:lnTo>
                <a:lnTo>
                  <a:pt x="1022931" y="433388"/>
                </a:lnTo>
                <a:lnTo>
                  <a:pt x="1016990" y="439341"/>
                </a:lnTo>
                <a:lnTo>
                  <a:pt x="1011050" y="444897"/>
                </a:lnTo>
                <a:lnTo>
                  <a:pt x="1004713" y="450453"/>
                </a:lnTo>
                <a:lnTo>
                  <a:pt x="998376" y="455216"/>
                </a:lnTo>
                <a:lnTo>
                  <a:pt x="992039" y="459581"/>
                </a:lnTo>
                <a:lnTo>
                  <a:pt x="985702" y="463947"/>
                </a:lnTo>
                <a:lnTo>
                  <a:pt x="979365" y="467519"/>
                </a:lnTo>
                <a:lnTo>
                  <a:pt x="973028" y="471091"/>
                </a:lnTo>
                <a:lnTo>
                  <a:pt x="966692" y="473869"/>
                </a:lnTo>
                <a:lnTo>
                  <a:pt x="959959" y="477044"/>
                </a:lnTo>
                <a:lnTo>
                  <a:pt x="954018" y="479028"/>
                </a:lnTo>
                <a:lnTo>
                  <a:pt x="947681" y="480616"/>
                </a:lnTo>
                <a:lnTo>
                  <a:pt x="941344" y="482600"/>
                </a:lnTo>
                <a:lnTo>
                  <a:pt x="935404" y="483394"/>
                </a:lnTo>
                <a:lnTo>
                  <a:pt x="929067" y="484188"/>
                </a:lnTo>
                <a:lnTo>
                  <a:pt x="923126" y="484188"/>
                </a:lnTo>
                <a:lnTo>
                  <a:pt x="917977" y="484188"/>
                </a:lnTo>
                <a:lnTo>
                  <a:pt x="912829" y="483394"/>
                </a:lnTo>
                <a:lnTo>
                  <a:pt x="908076" y="482203"/>
                </a:lnTo>
                <a:lnTo>
                  <a:pt x="902531" y="480616"/>
                </a:lnTo>
                <a:lnTo>
                  <a:pt x="896987" y="478632"/>
                </a:lnTo>
                <a:lnTo>
                  <a:pt x="891046" y="476647"/>
                </a:lnTo>
                <a:lnTo>
                  <a:pt x="885105" y="473472"/>
                </a:lnTo>
                <a:lnTo>
                  <a:pt x="879561" y="470694"/>
                </a:lnTo>
                <a:lnTo>
                  <a:pt x="873620" y="466725"/>
                </a:lnTo>
                <a:lnTo>
                  <a:pt x="867283" y="463153"/>
                </a:lnTo>
                <a:lnTo>
                  <a:pt x="861342" y="458788"/>
                </a:lnTo>
                <a:lnTo>
                  <a:pt x="855005" y="454025"/>
                </a:lnTo>
                <a:lnTo>
                  <a:pt x="848669" y="449263"/>
                </a:lnTo>
                <a:lnTo>
                  <a:pt x="842728" y="444103"/>
                </a:lnTo>
                <a:lnTo>
                  <a:pt x="836391" y="438150"/>
                </a:lnTo>
                <a:lnTo>
                  <a:pt x="830450" y="432197"/>
                </a:lnTo>
                <a:lnTo>
                  <a:pt x="824114" y="425847"/>
                </a:lnTo>
                <a:lnTo>
                  <a:pt x="818173" y="419497"/>
                </a:lnTo>
                <a:lnTo>
                  <a:pt x="812628" y="412750"/>
                </a:lnTo>
                <a:lnTo>
                  <a:pt x="807083" y="405606"/>
                </a:lnTo>
                <a:lnTo>
                  <a:pt x="801539" y="398463"/>
                </a:lnTo>
                <a:lnTo>
                  <a:pt x="795994" y="390525"/>
                </a:lnTo>
                <a:lnTo>
                  <a:pt x="790845" y="382985"/>
                </a:lnTo>
                <a:lnTo>
                  <a:pt x="786093" y="374650"/>
                </a:lnTo>
                <a:lnTo>
                  <a:pt x="780944" y="366316"/>
                </a:lnTo>
                <a:lnTo>
                  <a:pt x="776588" y="357585"/>
                </a:lnTo>
                <a:lnTo>
                  <a:pt x="772231" y="349250"/>
                </a:lnTo>
                <a:lnTo>
                  <a:pt x="768271" y="340122"/>
                </a:lnTo>
                <a:lnTo>
                  <a:pt x="764706" y="330597"/>
                </a:lnTo>
                <a:lnTo>
                  <a:pt x="761142" y="321469"/>
                </a:lnTo>
                <a:lnTo>
                  <a:pt x="758369" y="311944"/>
                </a:lnTo>
                <a:lnTo>
                  <a:pt x="755201" y="302419"/>
                </a:lnTo>
                <a:lnTo>
                  <a:pt x="753221" y="308769"/>
                </a:lnTo>
                <a:lnTo>
                  <a:pt x="750448" y="313531"/>
                </a:lnTo>
                <a:lnTo>
                  <a:pt x="749260" y="315516"/>
                </a:lnTo>
                <a:lnTo>
                  <a:pt x="748072" y="316706"/>
                </a:lnTo>
                <a:lnTo>
                  <a:pt x="746884" y="317500"/>
                </a:lnTo>
                <a:lnTo>
                  <a:pt x="745696" y="317500"/>
                </a:lnTo>
                <a:lnTo>
                  <a:pt x="743715" y="317500"/>
                </a:lnTo>
                <a:lnTo>
                  <a:pt x="742131" y="316309"/>
                </a:lnTo>
                <a:lnTo>
                  <a:pt x="740943" y="315119"/>
                </a:lnTo>
                <a:lnTo>
                  <a:pt x="739755" y="313134"/>
                </a:lnTo>
                <a:lnTo>
                  <a:pt x="738567" y="310356"/>
                </a:lnTo>
                <a:lnTo>
                  <a:pt x="736983" y="307181"/>
                </a:lnTo>
                <a:lnTo>
                  <a:pt x="734606" y="299641"/>
                </a:lnTo>
                <a:lnTo>
                  <a:pt x="733022" y="290513"/>
                </a:lnTo>
                <a:lnTo>
                  <a:pt x="731834" y="280194"/>
                </a:lnTo>
                <a:lnTo>
                  <a:pt x="730250" y="268288"/>
                </a:lnTo>
                <a:lnTo>
                  <a:pt x="730250" y="255984"/>
                </a:lnTo>
                <a:lnTo>
                  <a:pt x="730250" y="243284"/>
                </a:lnTo>
                <a:lnTo>
                  <a:pt x="731834" y="231775"/>
                </a:lnTo>
                <a:lnTo>
                  <a:pt x="733022" y="221456"/>
                </a:lnTo>
                <a:lnTo>
                  <a:pt x="734606" y="212328"/>
                </a:lnTo>
                <a:lnTo>
                  <a:pt x="736983" y="204787"/>
                </a:lnTo>
                <a:lnTo>
                  <a:pt x="738567" y="201612"/>
                </a:lnTo>
                <a:lnTo>
                  <a:pt x="739755" y="198834"/>
                </a:lnTo>
                <a:lnTo>
                  <a:pt x="740943" y="196453"/>
                </a:lnTo>
                <a:lnTo>
                  <a:pt x="742131" y="195262"/>
                </a:lnTo>
                <a:lnTo>
                  <a:pt x="743715" y="194469"/>
                </a:lnTo>
                <a:lnTo>
                  <a:pt x="745696" y="194072"/>
                </a:lnTo>
                <a:lnTo>
                  <a:pt x="746488" y="194072"/>
                </a:lnTo>
                <a:lnTo>
                  <a:pt x="747280" y="194866"/>
                </a:lnTo>
                <a:lnTo>
                  <a:pt x="747676" y="186531"/>
                </a:lnTo>
                <a:lnTo>
                  <a:pt x="748072" y="178594"/>
                </a:lnTo>
                <a:lnTo>
                  <a:pt x="748864" y="171450"/>
                </a:lnTo>
                <a:lnTo>
                  <a:pt x="750052" y="164306"/>
                </a:lnTo>
                <a:lnTo>
                  <a:pt x="749260" y="155575"/>
                </a:lnTo>
                <a:lnTo>
                  <a:pt x="748864" y="147637"/>
                </a:lnTo>
                <a:lnTo>
                  <a:pt x="748864" y="139700"/>
                </a:lnTo>
                <a:lnTo>
                  <a:pt x="749260" y="132556"/>
                </a:lnTo>
                <a:lnTo>
                  <a:pt x="750052" y="125809"/>
                </a:lnTo>
                <a:lnTo>
                  <a:pt x="751240" y="119459"/>
                </a:lnTo>
                <a:lnTo>
                  <a:pt x="752429" y="113506"/>
                </a:lnTo>
                <a:lnTo>
                  <a:pt x="754013" y="107553"/>
                </a:lnTo>
                <a:lnTo>
                  <a:pt x="755993" y="102394"/>
                </a:lnTo>
                <a:lnTo>
                  <a:pt x="758369" y="98028"/>
                </a:lnTo>
                <a:lnTo>
                  <a:pt x="760746" y="93265"/>
                </a:lnTo>
                <a:lnTo>
                  <a:pt x="763122" y="89694"/>
                </a:lnTo>
                <a:lnTo>
                  <a:pt x="766686" y="85725"/>
                </a:lnTo>
                <a:lnTo>
                  <a:pt x="769459" y="82153"/>
                </a:lnTo>
                <a:lnTo>
                  <a:pt x="773419" y="79375"/>
                </a:lnTo>
                <a:lnTo>
                  <a:pt x="776984" y="76994"/>
                </a:lnTo>
                <a:lnTo>
                  <a:pt x="760350" y="76994"/>
                </a:lnTo>
                <a:lnTo>
                  <a:pt x="747280" y="77390"/>
                </a:lnTo>
                <a:lnTo>
                  <a:pt x="735794" y="78184"/>
                </a:lnTo>
                <a:lnTo>
                  <a:pt x="743715" y="73819"/>
                </a:lnTo>
                <a:lnTo>
                  <a:pt x="752032" y="68659"/>
                </a:lnTo>
                <a:lnTo>
                  <a:pt x="759953" y="63500"/>
                </a:lnTo>
                <a:lnTo>
                  <a:pt x="767874" y="57150"/>
                </a:lnTo>
                <a:lnTo>
                  <a:pt x="782924" y="45640"/>
                </a:lnTo>
                <a:lnTo>
                  <a:pt x="790053" y="40878"/>
                </a:lnTo>
                <a:lnTo>
                  <a:pt x="796390" y="36909"/>
                </a:lnTo>
                <a:lnTo>
                  <a:pt x="814212" y="28178"/>
                </a:lnTo>
                <a:lnTo>
                  <a:pt x="831242" y="21034"/>
                </a:lnTo>
                <a:lnTo>
                  <a:pt x="848273" y="15081"/>
                </a:lnTo>
                <a:lnTo>
                  <a:pt x="864511" y="9922"/>
                </a:lnTo>
                <a:lnTo>
                  <a:pt x="880749" y="5953"/>
                </a:lnTo>
                <a:lnTo>
                  <a:pt x="895799" y="3175"/>
                </a:lnTo>
                <a:lnTo>
                  <a:pt x="910849" y="1587"/>
                </a:lnTo>
                <a:lnTo>
                  <a:pt x="925106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808970" y="6167755"/>
            <a:ext cx="12820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14.html</a:t>
            </a:r>
            <a:endParaRPr lang="en-US" altLang="zh-CN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590" y="4262120"/>
            <a:ext cx="3069590" cy="5263515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0960" y="1103630"/>
            <a:ext cx="9946640" cy="4993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800080" cy="5293995"/>
          </a:xfrm>
          <a:solidFill>
            <a:schemeClr val="bg1"/>
          </a:solidFill>
        </p:spPr>
        <p:txBody>
          <a:bodyPr/>
          <a:p>
            <a:pPr>
              <a:lnSpc>
                <a:spcPct val="130000"/>
              </a:lnSpc>
            </a:pPr>
            <a:r>
              <a:rPr lang="en-US" altLang="zh-CN"/>
              <a:t> </a:t>
            </a:r>
            <a:r>
              <a:rPr lang="zh-CN" altLang="en-US"/>
              <a:t>函数</a:t>
            </a:r>
            <a:r>
              <a:rPr lang="zh-CN" altLang="en-US"/>
              <a:t>定义</a:t>
            </a:r>
            <a:endParaRPr lang="zh-CN" altLang="en-US"/>
          </a:p>
          <a:p>
            <a:pPr lvl="1">
              <a:lnSpc>
                <a:spcPct val="130000"/>
              </a:lnSpc>
              <a:spcAft>
                <a:spcPts val="0"/>
              </a:spcAft>
            </a:pPr>
            <a:r>
              <a:rPr lang="en-US" altLang="zh-CN"/>
              <a:t> [[scope]]  </a:t>
            </a:r>
            <a:r>
              <a:rPr lang="zh-CN" altLang="en-US"/>
              <a:t>作用域确定</a:t>
            </a:r>
            <a:endParaRPr lang="zh-CN" altLang="en-US"/>
          </a:p>
          <a:p>
            <a:pPr lvl="0">
              <a:lnSpc>
                <a:spcPct val="130000"/>
              </a:lnSpc>
              <a:spcAft>
                <a:spcPts val="0"/>
              </a:spcAft>
            </a:pPr>
            <a:r>
              <a:rPr lang="zh-CN" altLang="en-US" sz="2800"/>
              <a:t> 函数执行</a:t>
            </a:r>
            <a:endParaRPr lang="zh-CN" altLang="en-US" sz="2800"/>
          </a:p>
          <a:p>
            <a:pPr lvl="1">
              <a:lnSpc>
                <a:spcPct val="130000"/>
              </a:lnSpc>
              <a:spcAft>
                <a:spcPts val="0"/>
              </a:spcAft>
            </a:pPr>
            <a:r>
              <a:rPr lang="zh-CN" altLang="en-US" sz="2400"/>
              <a:t> 解析阶段             </a:t>
            </a:r>
            <a:r>
              <a:rPr lang="zh-CN" altLang="en-US">
                <a:sym typeface="+mn-ea"/>
              </a:rPr>
              <a:t>作用域链确定  创建变量对象（声明提升规则）</a:t>
            </a:r>
            <a:endParaRPr lang="zh-CN" altLang="en-US">
              <a:sym typeface="+mn-ea"/>
            </a:endParaRPr>
          </a:p>
          <a:p>
            <a:pPr marL="168275" lvl="1">
              <a:lnSpc>
                <a:spcPct val="130000"/>
              </a:lnSpc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tx1"/>
                </a:solidFill>
              </a:rPr>
              <a:t>    （执行上下文创建阶段）</a:t>
            </a:r>
            <a:endParaRPr lang="zh-CN" altLang="en-US" sz="2400"/>
          </a:p>
          <a:p>
            <a:pPr lvl="1">
              <a:lnSpc>
                <a:spcPct val="130000"/>
              </a:lnSpc>
              <a:spcAft>
                <a:spcPts val="0"/>
              </a:spcAft>
            </a:pPr>
            <a:r>
              <a:rPr lang="zh-CN" altLang="en-US" sz="2400"/>
              <a:t> 执行阶段             修改变量对象</a:t>
            </a:r>
            <a:endParaRPr lang="zh-CN" altLang="en-US" sz="2400"/>
          </a:p>
          <a:p>
            <a:pPr marL="168275" lvl="1" indent="0">
              <a:lnSpc>
                <a:spcPct val="130000"/>
              </a:lnSpc>
              <a:spcAft>
                <a:spcPts val="0"/>
              </a:spcAft>
              <a:buNone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  （执行上下文执行阶段）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0">
              <a:lnSpc>
                <a:spcPct val="130000"/>
              </a:lnSpc>
              <a:spcAft>
                <a:spcPts val="0"/>
              </a:spcAft>
            </a:pPr>
            <a:r>
              <a:rPr lang="zh-CN" altLang="en-US"/>
              <a:t> 函数执行结束</a:t>
            </a:r>
            <a:endParaRPr lang="zh-CN" altLang="en-US"/>
          </a:p>
          <a:p>
            <a:pPr lvl="1">
              <a:lnSpc>
                <a:spcPct val="130000"/>
              </a:lnSpc>
              <a:spcAft>
                <a:spcPts val="0"/>
              </a:spcAft>
            </a:pPr>
            <a:r>
              <a:rPr lang="zh-CN" altLang="en-US" sz="2400"/>
              <a:t> 执行环境不被引用，执行上下文被销毁</a:t>
            </a:r>
            <a:endParaRPr lang="zh-CN" altLang="en-US" sz="2400"/>
          </a:p>
          <a:p>
            <a:pPr lvl="1">
              <a:lnSpc>
                <a:spcPct val="130000"/>
              </a:lnSpc>
              <a:spcAft>
                <a:spcPts val="0"/>
              </a:spcAft>
            </a:pPr>
            <a:r>
              <a:rPr lang="zh-CN" altLang="en-US" sz="2400"/>
              <a:t> 执行环境被引用，执行上下文不销毁</a:t>
            </a:r>
            <a:endParaRPr lang="zh-CN" altLang="en-US"/>
          </a:p>
          <a:p>
            <a:pPr lvl="1">
              <a:lnSpc>
                <a:spcPct val="130000"/>
              </a:lnSpc>
            </a:pP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>
            <a:off x="3078480" y="3162935"/>
            <a:ext cx="82296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6" name="直接箭头连接符 5"/>
          <p:cNvCxnSpPr/>
          <p:nvPr/>
        </p:nvCxnSpPr>
        <p:spPr>
          <a:xfrm>
            <a:off x="3078480" y="4090670"/>
            <a:ext cx="82296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35545" y="3573145"/>
            <a:ext cx="3837940" cy="5651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3745" y="9405620"/>
            <a:ext cx="3470275" cy="20745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 sz="2800">
                <a:sym typeface="+mn-ea"/>
              </a:rPr>
              <a:t> </a:t>
            </a:r>
            <a:r>
              <a:rPr lang="zh-CN" altLang="en-US" sz="2800">
                <a:sym typeface="+mn-ea"/>
              </a:rPr>
              <a:t>阅读书籍</a:t>
            </a:r>
            <a:endParaRPr lang="zh-CN" altLang="en-US" sz="2800"/>
          </a:p>
          <a:p>
            <a:pPr lvl="1"/>
            <a:r>
              <a:rPr lang="zh-CN" altLang="en-US">
                <a:sym typeface="+mn-ea"/>
              </a:rPr>
              <a:t>《</a:t>
            </a:r>
            <a:r>
              <a:rPr lang="en-US" altLang="zh-CN">
                <a:sym typeface="+mn-ea"/>
              </a:rPr>
              <a:t>javascript</a:t>
            </a:r>
            <a:r>
              <a:rPr lang="zh-CN" altLang="en-US">
                <a:sym typeface="+mn-ea"/>
              </a:rPr>
              <a:t>权威指南》第</a:t>
            </a:r>
            <a:r>
              <a:rPr lang="en-US">
                <a:sym typeface="+mn-ea"/>
              </a:rPr>
              <a:t>8</a:t>
            </a:r>
            <a:r>
              <a:rPr lang="zh-CN" altLang="en-US">
                <a:sym typeface="+mn-ea"/>
              </a:rPr>
              <a:t>章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《</a:t>
            </a:r>
            <a:r>
              <a:rPr lang="zh-CN">
                <a:sym typeface="+mn-ea"/>
              </a:rPr>
              <a:t>深入理解</a:t>
            </a:r>
            <a:r>
              <a:rPr lang="en-US" altLang="zh-CN">
                <a:sym typeface="+mn-ea"/>
              </a:rPr>
              <a:t>JavaScript</a:t>
            </a:r>
            <a:r>
              <a:rPr lang="zh-CN" altLang="en-US">
                <a:sym typeface="+mn-ea"/>
              </a:rPr>
              <a:t>》第</a:t>
            </a:r>
            <a:r>
              <a:rPr lang="en-US">
                <a:sym typeface="+mn-ea"/>
              </a:rPr>
              <a:t>15</a:t>
            </a:r>
            <a:r>
              <a:rPr lang="zh-CN" altLang="en-US">
                <a:sym typeface="+mn-ea"/>
              </a:rPr>
              <a:t>、</a:t>
            </a:r>
            <a:r>
              <a:rPr lang="en-US">
                <a:sym typeface="+mn-ea"/>
              </a:rPr>
              <a:t>16</a:t>
            </a:r>
            <a:r>
              <a:rPr lang="zh-CN" altLang="en-US">
                <a:sym typeface="+mn-ea"/>
              </a:rPr>
              <a:t>章</a:t>
            </a:r>
            <a:endParaRPr lang="zh-CN" altLang="en-US"/>
          </a:p>
          <a:p>
            <a:pPr lvl="0"/>
            <a:r>
              <a:rPr lang="zh-CN" altLang="en-US" sz="2800">
                <a:sym typeface="+mn-ea"/>
              </a:rPr>
              <a:t> 总结相关知识点</a:t>
            </a:r>
            <a:endParaRPr lang="zh-CN" altLang="en-US" sz="2800"/>
          </a:p>
          <a:p>
            <a:pPr lvl="0"/>
            <a:r>
              <a:rPr lang="zh-CN" altLang="en-US" sz="2800">
                <a:sym typeface="+mn-ea"/>
              </a:rPr>
              <a:t> 上传总结到 </a:t>
            </a:r>
            <a:r>
              <a:rPr lang="en-US" altLang="zh-CN" sz="2800">
                <a:sym typeface="+mn-ea"/>
              </a:rPr>
              <a:t>javascript-advanced-summary </a:t>
            </a:r>
            <a:r>
              <a:rPr lang="zh-CN" altLang="en-US" sz="2800">
                <a:sym typeface="+mn-ea"/>
              </a:rPr>
              <a:t>仓库</a:t>
            </a:r>
            <a:endParaRPr lang="zh-CN" altLang="en-US"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dirty="0" smtClean="0">
                <a:sym typeface="+mn-ea"/>
              </a:rPr>
              <a:t>任务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4" name="五角星 3"/>
          <p:cNvSpPr/>
          <p:nvPr/>
        </p:nvSpPr>
        <p:spPr>
          <a:xfrm>
            <a:off x="6744970" y="2338705"/>
            <a:ext cx="431800" cy="360045"/>
          </a:xfrm>
          <a:prstGeom prst="star5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2" y="3143252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 dirty="0"/>
              <a:t>Thank </a:t>
            </a:r>
            <a:r>
              <a:rPr lang="en-US" altLang="zh-CN" sz="5400" dirty="0">
                <a:solidFill>
                  <a:srgbClr val="FF0000"/>
                </a:solidFill>
              </a:rPr>
              <a:t>You</a:t>
            </a:r>
            <a:r>
              <a:rPr lang="zh-CN" altLang="en-US" sz="5400" dirty="0"/>
              <a:t>！</a:t>
            </a:r>
            <a:endParaRPr lang="zh-CN" altLang="zh-CN" sz="5400" dirty="0"/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6" y="5927725"/>
            <a:ext cx="3381375" cy="52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800080" cy="4921885"/>
          </a:xfrm>
        </p:spPr>
        <p:txBody>
          <a:bodyPr/>
          <a:p>
            <a:r>
              <a:rPr lang="en-US" altLang="zh-CN"/>
              <a:t> </a:t>
            </a:r>
            <a:r>
              <a:rPr lang="en-US" altLang="zh-CN">
                <a:sym typeface="+mn-ea"/>
              </a:rPr>
              <a:t>断点调试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观察 JavaScript 的执行过程</a:t>
            </a:r>
            <a:endParaRPr lang="zh-CN" altLang="en-US" sz="240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sz="2400">
                <a:solidFill>
                  <a:schemeClr val="tx1"/>
                </a:solidFill>
                <a:sym typeface="+mn-ea"/>
              </a:rPr>
              <a:t> 直观查看函数调用栈，作用域链，变量对象，闭包，this 等信息</a:t>
            </a:r>
            <a:endParaRPr lang="zh-CN" altLang="en-US" sz="240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sz="2400">
                <a:solidFill>
                  <a:schemeClr val="tx1"/>
                </a:solidFill>
                <a:sym typeface="+mn-ea"/>
              </a:rPr>
              <a:t> 快速定位代码错误</a:t>
            </a:r>
            <a:endParaRPr lang="zh-CN" altLang="en-US" sz="2400">
              <a:solidFill>
                <a:schemeClr val="tx1"/>
              </a:solidFill>
              <a:sym typeface="+mn-ea"/>
            </a:endParaRPr>
          </a:p>
          <a:p>
            <a:pPr lvl="0"/>
            <a:r>
              <a:rPr lang="zh-CN" altLang="en-US" sz="2800">
                <a:sym typeface="+mn-ea"/>
              </a:rPr>
              <a:t> 工具位置</a:t>
            </a:r>
            <a:endParaRPr lang="zh-CN" altLang="en-US" sz="2800">
              <a:sym typeface="+mn-ea"/>
            </a:endParaRPr>
          </a:p>
          <a:p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>
                <a:sym typeface="+mn-ea"/>
              </a:rPr>
              <a:t>Chrome</a:t>
            </a:r>
            <a:r>
              <a:rPr lang="zh-CN" altLang="en-US">
                <a:sym typeface="+mn-ea"/>
              </a:rPr>
              <a:t>开发者工具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6065" y="4069715"/>
            <a:ext cx="3581400" cy="6324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4908550"/>
            <a:ext cx="11168380" cy="49085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800080" cy="4921885"/>
          </a:xfrm>
        </p:spPr>
        <p:txBody>
          <a:bodyPr/>
          <a:p>
            <a:r>
              <a:rPr lang="en-US" altLang="zh-CN"/>
              <a:t> </a:t>
            </a:r>
            <a:r>
              <a:rPr lang="zh-CN"/>
              <a:t>选中调试文件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>
                <a:sym typeface="+mn-ea"/>
              </a:rPr>
              <a:t>Chrome</a:t>
            </a:r>
            <a:r>
              <a:rPr lang="zh-CN" altLang="en-US">
                <a:sym typeface="+mn-ea"/>
              </a:rPr>
              <a:t>开发者工具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31950" y="2124710"/>
            <a:ext cx="9395460" cy="3238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507345" cy="4921885"/>
          </a:xfrm>
          <a:solidFill>
            <a:schemeClr val="bg1"/>
          </a:solidFill>
        </p:spPr>
        <p:txBody>
          <a:bodyPr/>
          <a:p>
            <a:r>
              <a:rPr lang="en-US" altLang="zh-CN"/>
              <a:t> </a:t>
            </a:r>
            <a:r>
              <a:rPr lang="en-US" altLang="zh-CN">
                <a:sym typeface="+mn-ea"/>
              </a:rPr>
              <a:t>JavaScript 是一种具有函数优先的轻量级，解释型或即时编译型的编程语言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 </a:t>
            </a:r>
            <a:r>
              <a:rPr lang="en-US" altLang="zh-CN">
                <a:solidFill>
                  <a:srgbClr val="C0000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编译型语言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写的程序执行之前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需要一个专门的编译过程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把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所有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程序编译成为机器语言的文件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解释型语言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在运行程序的时候才解析，每执行</a:t>
            </a:r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一段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代码就要翻译</a:t>
            </a:r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一段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代码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两种方式编译的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时机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不同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None/>
            </a:pP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>
                <a:sym typeface="+mn-ea"/>
              </a:rPr>
              <a:t>JavaScript 编译型</a:t>
            </a:r>
            <a:r>
              <a:rPr lang="zh-CN" altLang="en-US">
                <a:sym typeface="+mn-ea"/>
              </a:rPr>
              <a:t>语言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800080" cy="4921885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认识</a:t>
            </a:r>
            <a:r>
              <a:rPr lang="en-US" altLang="zh-CN">
                <a:sym typeface="+mn-ea"/>
              </a:rPr>
              <a:t>断点调试</a:t>
            </a:r>
            <a:r>
              <a:rPr lang="zh-CN" altLang="en-US">
                <a:sym typeface="+mn-ea"/>
              </a:rPr>
              <a:t>工具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>
                <a:sym typeface="+mn-ea"/>
              </a:rPr>
              <a:t>Chrome</a:t>
            </a:r>
            <a:r>
              <a:rPr lang="zh-CN" altLang="en-US">
                <a:sym typeface="+mn-ea"/>
              </a:rPr>
              <a:t>开发者工具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6540" y="1863090"/>
            <a:ext cx="9138920" cy="447802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283825" cy="4921885"/>
          </a:xfrm>
          <a:solidFill>
            <a:schemeClr val="bg1"/>
          </a:solidFill>
        </p:spPr>
        <p:txBody>
          <a:bodyPr/>
          <a:p>
            <a:r>
              <a:rPr lang="en-US" altLang="zh-CN"/>
              <a:t> </a:t>
            </a:r>
            <a:r>
              <a:rPr lang="zh-CN" altLang="en-US" sz="2800">
                <a:sym typeface="+mn-ea"/>
              </a:rPr>
              <a:t>JavaScript 代码的执行过程</a:t>
            </a:r>
            <a:endParaRPr lang="en-US" altLang="zh-CN" sz="2800"/>
          </a:p>
          <a:p>
            <a:pPr lvl="1"/>
            <a:r>
              <a:rPr lang="en-US" altLang="zh-CN" sz="2800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JavaScript 引擎是一段一段地运行代码的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sym typeface="+mn-ea"/>
              </a:rPr>
              <a:t> JavaScript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代码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执行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时，会为当前代码创建相应的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运行环境</a:t>
            </a:r>
            <a:endParaRPr lang="en-US" altLang="zh-CN"/>
          </a:p>
          <a:p>
            <a:r>
              <a:rPr lang="zh-CN" altLang="en-US"/>
              <a:t> </a:t>
            </a:r>
            <a:r>
              <a:rPr lang="en-US" altLang="zh-CN"/>
              <a:t>JavaScript </a:t>
            </a:r>
            <a:r>
              <a:rPr lang="zh-CN" altLang="en-US"/>
              <a:t>运行环境</a:t>
            </a:r>
            <a:endParaRPr lang="zh-CN" altLang="en-US"/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全局环境：代码运行起来后会进入全局环境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函数环境：当函数被调用执行时，会进入当前函数中执行代码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 eval </a:t>
            </a:r>
            <a:r>
              <a:rPr lang="zh-CN" altLang="en-US">
                <a:solidFill>
                  <a:schemeClr val="tx1"/>
                </a:solidFill>
              </a:rPr>
              <a:t>环境：不建议使用，不做介绍</a:t>
            </a:r>
            <a:endParaRPr lang="en-US" altLang="zh-CN">
              <a:solidFill>
                <a:schemeClr val="tx1"/>
              </a:solidFill>
            </a:endParaRPr>
          </a:p>
          <a:p>
            <a:pPr>
              <a:buNone/>
            </a:pP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JavaScript </a:t>
            </a:r>
            <a:r>
              <a:rPr lang="zh-CN" altLang="en-US"/>
              <a:t>运行环境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9715500" cy="4638040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执行上下文（execution context）</a:t>
            </a:r>
            <a:r>
              <a:rPr lang="en-US" altLang="zh-CN"/>
              <a:t>EC</a:t>
            </a:r>
            <a:endParaRPr lang="zh-CN" altLang="en-US"/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可以理解为</a:t>
            </a:r>
            <a:r>
              <a:rPr lang="zh-CN" altLang="en-US">
                <a:solidFill>
                  <a:srgbClr val="FF0000"/>
                </a:solidFill>
              </a:rPr>
              <a:t>当前代码的运行环境</a:t>
            </a:r>
            <a:endParaRPr lang="zh-CN" altLang="en-US">
              <a:solidFill>
                <a:srgbClr val="FF0000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  <a:sym typeface="+mn-ea"/>
              </a:rPr>
              <a:t> 作用是用来保存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当前代码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运行时所需要的数据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 在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全局环境、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函数环境中会创建执行上下</a:t>
            </a:r>
            <a:r>
              <a:rPr lang="zh-CN" altLang="en-US">
                <a:solidFill>
                  <a:schemeClr val="tx1"/>
                </a:solidFill>
              </a:rPr>
              <a:t>文</a:t>
            </a:r>
            <a:endParaRPr lang="zh-CN" altLang="en-US">
              <a:solidFill>
                <a:schemeClr val="tx1"/>
              </a:solidFill>
            </a:endParaRPr>
          </a:p>
          <a:p>
            <a:pPr lvl="0"/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>
                <a:sym typeface="+mn-ea"/>
              </a:rPr>
              <a:t>执行上下文栈（Execution context stack，ECS）</a:t>
            </a:r>
            <a:endParaRPr lang="en-US" altLang="zh-CN" sz="3265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 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执行上下文栈</a:t>
            </a:r>
            <a:r>
              <a:rPr lang="zh-CN" altLang="en-US" sz="2400">
                <a:solidFill>
                  <a:srgbClr val="C00000"/>
                </a:solidFill>
                <a:sym typeface="+mn-ea"/>
              </a:rPr>
              <a:t>按照函数的调用顺序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来管理执行上下文</a:t>
            </a:r>
            <a:endParaRPr lang="en-US" altLang="zh-CN" sz="240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 sz="2400">
                <a:solidFill>
                  <a:srgbClr val="C00000"/>
                </a:solidFill>
                <a:sym typeface="+mn-ea"/>
              </a:rPr>
              <a:t> </a:t>
            </a:r>
            <a:r>
              <a:rPr lang="zh-CN" altLang="en-US" sz="2400">
                <a:solidFill>
                  <a:srgbClr val="C00000"/>
                </a:solidFill>
                <a:sym typeface="+mn-ea"/>
              </a:rPr>
              <a:t>栈底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永远是全局上下文，</a:t>
            </a:r>
            <a:r>
              <a:rPr lang="zh-CN" altLang="en-US" sz="2400">
                <a:solidFill>
                  <a:srgbClr val="C00000"/>
                </a:solidFill>
                <a:sym typeface="+mn-ea"/>
              </a:rPr>
              <a:t>栈顶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是当前正在执行的函数</a:t>
            </a:r>
            <a:endParaRPr lang="zh-CN" altLang="en-US" sz="2400">
              <a:solidFill>
                <a:schemeClr val="tx1"/>
              </a:solidFill>
              <a:sym typeface="+mn-ea"/>
            </a:endParaRPr>
          </a:p>
          <a:p>
            <a:pPr lvl="1"/>
            <a:r>
              <a:rPr lang="zh-CN" altLang="en-US" sz="2400">
                <a:solidFill>
                  <a:schemeClr val="tx1"/>
                </a:solidFill>
                <a:sym typeface="+mn-ea"/>
              </a:rPr>
              <a:t> 特点：先进后出</a:t>
            </a:r>
            <a:endParaRPr lang="en-US" altLang="zh-CN" sz="2400">
              <a:solidFill>
                <a:schemeClr val="tx1"/>
              </a:solidFill>
            </a:endParaRPr>
          </a:p>
          <a:p>
            <a:pPr lvl="0"/>
            <a:endParaRPr lang="zh-CN" altLang="en-US">
              <a:solidFill>
                <a:schemeClr val="tx1"/>
              </a:solidFill>
            </a:endParaRPr>
          </a:p>
          <a:p>
            <a:pPr marL="168275" lvl="1" indent="0">
              <a:buNone/>
            </a:pPr>
            <a:endParaRPr lang="en-US" altLang="zh-CN">
              <a:solidFill>
                <a:schemeClr val="tx1"/>
              </a:solidFill>
            </a:endParaRPr>
          </a:p>
          <a:p>
            <a:pPr>
              <a:buNone/>
            </a:pP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执行上下文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>
                <a:sym typeface="+mn-ea"/>
              </a:rPr>
              <a:t>执行上下文栈</a:t>
            </a:r>
            <a:endParaRPr 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3870" y="3375660"/>
            <a:ext cx="11423650" cy="32429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825" y="236855"/>
            <a:ext cx="4442460" cy="327596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12" name="文本框 11"/>
          <p:cNvSpPr txBox="1"/>
          <p:nvPr/>
        </p:nvSpPr>
        <p:spPr>
          <a:xfrm>
            <a:off x="1193165" y="1638300"/>
            <a:ext cx="423672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思考：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Global Context   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什么时候出栈或者销毁？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006455" y="100965"/>
            <a:ext cx="11036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1.html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1"/>
    </p:bldLst>
  </p:timing>
</p:sld>
</file>

<file path=ppt/tags/tag1.xml><?xml version="1.0" encoding="utf-8"?>
<p:tagLst xmlns:p="http://schemas.openxmlformats.org/presentationml/2006/main">
  <p:tag name="REFSHAPE" val="471947252"/>
  <p:tag name="KSO_WM_UNIT_PLACING_PICTURE_USER_VIEWPORT" val="{&quot;height&quot;:8400,&quot;width&quot;:8100}"/>
</p:tagLst>
</file>

<file path=ppt/tags/tag2.xml><?xml version="1.0" encoding="utf-8"?>
<p:tagLst xmlns:p="http://schemas.openxmlformats.org/presentationml/2006/main">
  <p:tag name="KSO_WM_UNIT_PLACING_PICTURE_USER_VIEWPORT" val="{&quot;height&quot;:5616,&quot;width&quot;:5772}"/>
</p:tagLst>
</file>

<file path=ppt/tags/tag3.xml><?xml version="1.0" encoding="utf-8"?>
<p:tagLst xmlns:p="http://schemas.openxmlformats.org/presentationml/2006/main">
  <p:tag name="KSO_WM_UNIT_PLACING_PICTURE_USER_VIEWPORT" val="{&quot;height&quot;:7236,&quot;width&quot;:5424}"/>
</p:tagLst>
</file>

<file path=ppt/tags/tag4.xml><?xml version="1.0" encoding="utf-8"?>
<p:tagLst xmlns:p="http://schemas.openxmlformats.org/presentationml/2006/main">
  <p:tag name="KSO_WM_UNIT_PLACING_PICTURE_USER_VIEWPORT" val="{&quot;height&quot;:348,&quot;width&quot;:648}"/>
</p:tagLst>
</file>

<file path=ppt/tags/tag5.xml><?xml version="1.0" encoding="utf-8"?>
<p:tagLst xmlns:p="http://schemas.openxmlformats.org/presentationml/2006/main">
  <p:tag name="REFSHAPE" val="471997028"/>
  <p:tag name="KSO_WM_UNIT_PLACING_PICTURE_USER_VIEWPORT" val="{&quot;height&quot;:5100,&quot;width&quot;:14796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3691</Words>
  <Application>WPS 演示</Application>
  <PresentationFormat>宽屏</PresentationFormat>
  <Paragraphs>433</Paragraphs>
  <Slides>60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60</vt:i4>
      </vt:variant>
    </vt:vector>
  </HeadingPairs>
  <TitlesOfParts>
    <vt:vector size="74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Franklin Gothic Book</vt:lpstr>
      <vt:lpstr>Office 主题​​</vt:lpstr>
      <vt:lpstr>Office 主题</vt:lpstr>
      <vt:lpstr>1_Office 主题​​</vt:lpstr>
      <vt:lpstr>4_Office 主题​​</vt:lpstr>
      <vt:lpstr>5_Office 主题​​</vt:lpstr>
      <vt:lpstr>2_Office 主题​​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婧</cp:lastModifiedBy>
  <cp:revision>1315</cp:revision>
  <dcterms:created xsi:type="dcterms:W3CDTF">2013-01-31T00:22:00Z</dcterms:created>
  <dcterms:modified xsi:type="dcterms:W3CDTF">2021-04-20T07:40:39Z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ICV">
    <vt:lpwstr>1AB23DD1F0034D0A98071BB0BAEC3C9E</vt:lpwstr>
  </property>
</Properties>
</file>