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9" r:id="rId4"/>
    <p:sldMasterId id="2147483663" r:id="rId5"/>
    <p:sldMasterId id="2147483667" r:id="rId6"/>
    <p:sldMasterId id="2147483671" r:id="rId7"/>
  </p:sldMasterIdLst>
  <p:notesMasterIdLst>
    <p:notesMasterId r:id="rId9"/>
  </p:notesMasterIdLst>
  <p:handoutMasterIdLst>
    <p:handoutMasterId r:id="rId56"/>
  </p:handoutMasterIdLst>
  <p:sldIdLst>
    <p:sldId id="284" r:id="rId8"/>
    <p:sldId id="288" r:id="rId10"/>
    <p:sldId id="1066" r:id="rId11"/>
    <p:sldId id="948" r:id="rId12"/>
    <p:sldId id="1058" r:id="rId13"/>
    <p:sldId id="1059" r:id="rId14"/>
    <p:sldId id="984" r:id="rId15"/>
    <p:sldId id="1112" r:id="rId16"/>
    <p:sldId id="1113" r:id="rId17"/>
    <p:sldId id="1114" r:id="rId18"/>
    <p:sldId id="1115" r:id="rId19"/>
    <p:sldId id="1116" r:id="rId20"/>
    <p:sldId id="1117" r:id="rId21"/>
    <p:sldId id="957" r:id="rId22"/>
    <p:sldId id="955" r:id="rId23"/>
    <p:sldId id="967" r:id="rId24"/>
    <p:sldId id="972" r:id="rId25"/>
    <p:sldId id="1060" r:id="rId26"/>
    <p:sldId id="977" r:id="rId27"/>
    <p:sldId id="890" r:id="rId28"/>
    <p:sldId id="877" r:id="rId29"/>
    <p:sldId id="1062" r:id="rId30"/>
    <p:sldId id="878" r:id="rId31"/>
    <p:sldId id="1063" r:id="rId32"/>
    <p:sldId id="1061" r:id="rId33"/>
    <p:sldId id="882" r:id="rId34"/>
    <p:sldId id="986" r:id="rId35"/>
    <p:sldId id="987" r:id="rId36"/>
    <p:sldId id="1033" r:id="rId37"/>
    <p:sldId id="988" r:id="rId38"/>
    <p:sldId id="989" r:id="rId39"/>
    <p:sldId id="990" r:id="rId40"/>
    <p:sldId id="991" r:id="rId41"/>
    <p:sldId id="993" r:id="rId42"/>
    <p:sldId id="994" r:id="rId43"/>
    <p:sldId id="995" r:id="rId44"/>
    <p:sldId id="996" r:id="rId45"/>
    <p:sldId id="881" r:id="rId46"/>
    <p:sldId id="1025" r:id="rId47"/>
    <p:sldId id="1065" r:id="rId48"/>
    <p:sldId id="1026" r:id="rId49"/>
    <p:sldId id="1027" r:id="rId50"/>
    <p:sldId id="1028" r:id="rId51"/>
    <p:sldId id="1029" r:id="rId52"/>
    <p:sldId id="1030" r:id="rId53"/>
    <p:sldId id="1031" r:id="rId54"/>
    <p:sldId id="862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72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0" Type="http://schemas.openxmlformats.org/officeDocument/2006/relationships/tags" Target="tags/tag12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985 997,'0'1,"1"-1,1 0,2 0,1 0,4-1,-2 0,-2 1,2 0,0 0,-1 0,-1 0,1 0,-1 0,0 0,0 0,-1 0,0 0,-3 0,2 1,-2-1,0 0,0 0,0 0,0 0,1 1,-2 0,1-1,1 0,0 1,-1-1,1 0,1 0,-2 0,0 0,0 0,0 0,0 0,1 1,-1-1,0 0,0 0,0 1,-1 0,0 0,0 1,0-1,0 0,0 2,-1-2,0 0,1 0,-2 0,1-1,-1 0,1 0,0 0,-2 0,1 0,0 0,0 0,-1 0,-1 0,0-1,3 1,-3 0,1 0,0 0,0 0,-1 0,2 0,-1 0,-1 0,0 0,1 0,0 0,0 0,0 0,0 0,-2-1,2 1,-2-1,2 0,1 1,-2 0,0 0,0 0,1 0,-1 0,0 0,0 0,2 0,-2 0,1 0,1 0,-1 0,1 0,0 0,0 0,0 0,1 0,-1 0,1 0,3 0,1 0,0 0,1 0,0 0,1-1,-1 0,0 1,2-1,-2 1,1 0,0 0,-1 0,1 0,-3 0,2-1,-2 0,-1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1021 35,'3'2,"-1"2,0 1,0-1,-1-1,2-3,0-2,0 0,0 1,1-2,-2-1,0 1,-2 0,0 0,-3 0,3 6,1 1,0 4,0-3,0-1,0 0,0 2,-1-3,0 0,0 0,0 0,-3-1,0-2,0-1,2-2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1410 761,'3'-1,"0"1,0 0,1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754,'-2'3,"2"1,0-1,0 2,0-1,0-1,0 0,3-1,0-2,0 0,0-2,-3-1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 760,'0'4,"0"-1,1 0,1 2,-2-2,0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1435 768,'3'0,"1"0,-1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1467 766,'4'0,"-1"0,0 0,0 0,0 0,1-1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737,'3'2,"0"1,1 0,-2 0,1-1,-1 2,-1-1,-3 1,0-1,-1-2,-1 1,1-3,2-2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751,'0'5,"0"0,0-2,0 3,0-3,0 2,0-2,0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1514 764,'3'0,"0"0,2 2,-2-1,0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1545 768,'3'0,"0"0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1592 735,'-2'6,"1"2,0-3,1-1,0 1,0-2,0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58,'2'0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1585 763,'3'-1,"0"1,0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1577 778,'3'-1,"1"0,-1 1,0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1591 759,'0'3,"0"0,0 0,0 0,0 0,0 0,-3-2,0 0,0 0,6-1,0-1,0 1,0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1636 771,'2'3,"-2"0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1642 749,'3'-1,"0"1,0 0,0 1,1 0,-1 0,0-1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1642 773,'3'0,"0"0,0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754,'0'4,"0"0,0-1,0 0,0 0,0 0,-2 0,0 0,0 0,-1-1,0 0,0 0,0-1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776,'0'3,"0"0,0 0,2 0,1-3,0 0,0 0,1 0,-1 0,0-1,0 1,-2-3,-1 0,0 0,-1 0,1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1704 772,'3'-2,"1"-1,-2 0,1 2,0 0,2 1,-2 1,0 1,0 1,-1 0,0 0,1 0,-1 1,0-1,1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1749 760,'-3'-1,"0"1,0 1,1 2,2 0,0 0,0 0,0 0,0 0,-1 0,-1 0,-1-3,0 2,0-1,0-1,0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973 112,'3'-3,"-3"0,1 0,-1 0,0 0,0 0,-3 1,0 1,0 1,2 3,1 0,0 0,0 1,1 0,2-4,-1-3,0-1,0 1,-1 7,-1 0,0 1,0-2,0 2,0-1,0-1,0 0,0 0,0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773,'4'-1,"-1"1,0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1590 762,'3'-1,"2"1,-2 0,1 0,-1 1,0-1,0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1604 779,'3'0,"0"0,0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1634 781,'0'3,"0"0,0 0,-3-1,0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974 795,'3'0,"0"0,0 0,0 1,0 0,0 0,0 2,-1 0,0 0,-2 0,-3 0,-1-2,1 1,0-1,8-1,-2-1,0 1,0 0,0 0,0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1024 794,'-3'-1,"0"3,3 1,-1 0,1 0,0 0,0 1,3 0,0-3,0 1,0-2,1 0,0 0,-1 0,0-1,-2-2,0 0,-1 0,0 0,-1 0,-2 2,0 1,0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1075 797,'-4'2,"1"0,1 1,1 0,1 1,2 0,1-1,1-1,-1-2,0 0,0 0,1-1,-2-2,0 0,-1-1,-1 1,0 0,-2 0,-2 0,1 1,0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840,'-1'3,"0"1,1-1,-1 0,0 1,1 0,0-1,0 0,3-1,2-2,-1 0,2 0,-1-2,-1 0,-3-1,-1 0,0 0,0 0,1 0,-1 6,1 3,0-3,-1 0,3-2,0-1,0-2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1218 838,'0'4,"0"0,0-1,0 1,0-1,0 1,0-1,0-7,0-1,1 2,1-1,0 1,1 2,1 0,-1 1,0 0,0 0,-3 3,0 0,1 0,-1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1274 812,'1'4,"0"-1,0 0,0 0,-1 0,0 2,0-2,0 2,0-2,0 1,0 0,0-1,-1-7,-1 0,0 0,2 1,-3 1,-1 3,1 1,-1 0,3 1,0 0,0 0,1 0,1 0,0 0,2-1,0-1,1-1,0 0,1-2,-2-1,1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999 88,'5'-1,"-1"2,-1 0,0 1,-3-5,-2 0,-1 1,0 1,0 1,0 0,0 0,1 3,1 1,0-1,1 1,0 0,0-1,0 0,2 0,1-1,0-2,1-1,-2-2,0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1300 846,'3'0,"0"0,0 0,-1-3,0 0,-2 0,0-1,-3 3,0 1,0 0,0 0,0 0,1 3,2 1,0-1,0 0,0 2,1-2,2-1,0-2,0 0,1-2,-1 1,0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1356 815,'-3'-3,"-1"-1,1 2,0 0,0 2,0 0,0 0,0 1,0 1,2 2,1 1,-1-2,1 0,0 1,0 0,0 3,1-3,0-1,0 4,1-2,-1-1,0-1,0 0,-1 0,0 1,0-1,0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819,'6'0,"-3"0,1 0,1 0,-1 1,-1-1,1 1,0-1,-1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820,'4'0,"-1"1,0 0,0-1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1378 834,'0'4,"0"1,0-2,0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1385 834,'3'-1,"0"1,0 0,-2 3,1 2,-1-2,-1 0,0 0,-1 0,-1-7,2 1,0 0,0-1,0 0,2 0,1 1,1 2,-1 1,1 0,0 2,-2 1,0 1,-2-1,0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1430 839,'3'0,"0"0,1 0,0-2,-1-1,-7 2,1-1,0 2,0 0,0 1,1 2,2 1,0 0,0 0,1-1,0 0,2-1,-2 1,2-3,0 0,0 0,1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1423 835,'-1'4,"1"-1,0 1,0 0,0-1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1468 817,'2'3,"-1"0,0 2,-1-2,0 0,0 3,0-3,0 0,0 0,0 0,0 1,0-1,-1-7,0 1,-1 0,1 0,-2-1,2 0,-1 1,-1 2,0 1,0 3,2 0,1 0,0 2,0-1,0 0,1-1,1 0,1-3,0 0,1 0,1 0,-1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1014 95,'3'-2,"0"2,1 0,2 0,-1 1,-2-1,0 1,-7-1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1022 82,'1'4,"0"-1,0 2,0-2,-1 0,0 1,0-1,1 0,1 0,1-3,0 0,0-4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1042 90,'3'0,"1"3,-1-1,1 1,0 1,0 1,-1-2,0 1,0-3,-1-4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1074 87,'-3'0,"0"2,-1 2,1-2,0 1,-1 1,1-1,0 1,0-2,0 1,2 0,-2-3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788 269,'3'-2,"-2"-1,-1-1,0-2,-1 2,-1 0,0 1,-1 1,0 3,2 2,0 2,0 4,0-6,0 4,1-4,0 2,0-1,0 0,0-1,0 1,0-1,0 0,0 0,0 0,0 1,-1-1,-1 0,-1-3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761 284,'4'-1,"-1"1,2 0,-1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637 1012,'0'1,"1"-1,0 0,0 0,1 1,-1-1,1 1,1 0,0 0,-1 0,0-1,3 1,-2 0,-1-1,4 1,-3 0,0 0,0-1,1 1,-3-1,3 1,-2-1,2 1,-3-1,1 0,2 1,-3-1,1 0,1 1,-2-1,0 0,2 1,-1-1,0 1,-1 0,0-1,0 0,2 1,-2-1,0 0,2 1,-2-1,0 0,1 1,-1-1,1 0,0 0,-1 1,0-1,2 1,-2-1,1 0,0 1,-1-1,1 0,0 1,0-1,0 0,-1 0,1 1,-1-1,1 1,-1-1,1 0,0 1,-1-1,0 0,0 1,0-1,1 1,0-1,0 1,0-1,1 1,-2-1,1 0,1 1,-2-1,2 0,-1 0,0 0,1 0,0 0,-1 0,2 0,-1 0,-1 0,1 0,0 0,0 0,0 0,0 0,0 0,1 0,-1 0,0 0,-1 0,1 0,-2 0,2 0,-1 0,0 0,-1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812 289,'3'0,"1"3,-1-2,-1 2,-1 0,-4-1,0-1,0 0,6-1,1-1,0 0,0 0,0 0,0 0,0 0,2 1,-2-1,0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1006 220,'-3'-2,"-2"0,1 0,0 1,-2-1,3 1,-1 0,1 1,-2-1,2 1,-1 0,-2 0,2 0,1 0,-1 2,0 0,0 2,1-2,1 2,0-1,1 1,-1 0,-1 2,2-1,0 1,0-1,0-1,0 0,0 0,0 0,1-1,0 2,0-2,0 0,0 0,0 1,1 0,0 0,1 0,0-1,1 1,-1 0,1-1,0 0,2 2,-2-3,4 2,-2-1,-2-1,1-1,0 1,0-1,0 0,1 0,7-1,-5 0,1 0,2 0,0 0,2 0,-3-1,-2-1,0 0,-2 0,1 1,-2-1,-1 0,1-1,1-2,-2 0,1 0,-3 2,1-1,0 0,-1 0,1 0,0-3,-1 1,2 1,-2-1,-1 3,0-1,0 0,0 0,0-1,-1 2,0-2,-1 2,0 0,-1 0,0 1,-1 0,1 1,-2-2,0 2,1-2,1 2,0 0,-4-3,4 4,-1-3,-2 0,3 3,0 0,-2 0,2 0,0 0,-1 0,-1 0,0 0,-1 0,-1 0,4 0,-2 1,-1 0,3-1,0 1,0-1,-2 1,2 0,-1 0,1 0,0-1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960 246,'3'0,"1"1,-1 0,2 3,-1-2,-1 0,0 0,0-1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989 240,'-3'3,"0"0,3 0,-4 1,1-1,0-1,0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1015 248,'3'3,"-1"0,0 0,1-2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233,'1'5,"-1"-1,0-1,2 1,0-1,3-4,0-4,-2 2,0 0,2-1,-3 1,-2 9,0 1,0 0,0 0,0 0,0-1,0 3,0-5,1 1,-1-2,-5-2,1-1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984 300,'-3'-7,"1"4,1-2,-2 2,0 2,0 2,2 2,0 0,0 0,1 1,0-1,0 0,0 0,3-2,2-1,-1 0,0 0,1-1,-2 0,0-2,0 1,-2-1,-1 8,0-1,0 0,0 1,0-1,0-1,0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286,'3'-1,"0"0,0 0,0 0,-3-2,0 0,-1-1,-2 3,0 1,0 0,0 0,0 3,2 0,1 2,0 0,0-1,0 0,0-1,4 0,-1-2,0 0,0-1,1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286,'5'-2,"-2"1,0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271,'0'4,"0"1,0 0,1-1,0-1,0 2,-1-2,1 0,2-2,0-1,0 0,1 0,-1-3,-1 0,-2-1,0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789 58,'-4'-3,"1"3,0-1,0-1,0 2,0 0,3 5,-1-1,1 1,0-1,-1 0,0-1,0 0,1 0,-1 0,0 0,0 3,0-3,0 2,0-2,0 1,-1 0,1 0,-1-1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1053 280,'3'-1,"1"4,-1 0,0-1,0 0,0 1,0 0,-3-7,-1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1069 267,'-2'4,"1"-1,-1 3,2-3,-1 0,0 1,0-1,0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1165 85,'6'0,"-2"-1,-1 0,5-2,2-1,4-1,0-1,3-1,0 3,-1-1,0 1,0 2,-3-1,-1 0,0 0,2 1,-3 0,-1 2,2 0,0 0,-4 0,1 0,-3 0,-2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1432 12,'3'0,"0"0,2 1,-3 2,-2 0,0 3,-1-3,0 0,-1 1,-1 0,1 1,-2 0,2-2,-2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1168 307,'3'-2,"0"0,2-2,3-1,3-2,0-2,3-5,5-1,5-4,1 1,-4 2,1-2,-5 5,-1-1,-2 4,-2 0,-3 3,-1 0,-3 3,-3 1,-1 0,2 0,-3 0,2 0,1-1,-1 0,-1 1,0 0,2-1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1419 70,'4'0,"1"1,-2 2,0 0,-3 0,0 0,0 3,-2-2,0-1,0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1174 57,'3'-1,"0"-1,0 2,1-1,-1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45,'3'-1,"0"-1,1 1,-1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1229 20,'3'-1,"0"0,0 1,0 0,0 0,-1 4,0 0,-2-1,0 0,-1 1,-2-2,0 0,0-1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1229 25,'2'4,"-1"-1,0 1,2 1,-1 1,0 0,0-1,1 1,-1 0,-1-2,0-1,-1 0,3-5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751 85,'3'0,"2"0,-2 0,1 1,-1-1,0 0,0 0,0 0,0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1269 31,'3'0,"1"0,-1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1310 22,'3'0,"0"0,0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1198 230,'3'0,"1"-2,0 1,0-1,-1 1,0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197,'3'-1,"0"0,1 1,-1-1,1-1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151,'4'0,"-1"0,0 0,0 0,1 0,-1 1,0 0,-3 2,0 2,-1-1,1 0,-2-1,-1-1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152,'0'5,"1"-1,0 1,0 1,0-1,0 2,0-2,0 1,0-1,0 1,0-2,0 1,0-2,1 0,1-7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167,'3'-2,"0"1,1-3,0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139,'4'-3,"-1"2,2-2,-2 1,0 0,1 1,-1-2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1535 12,'-3'0,"-1"3,2 0,-1 1,0 2,-2 1,-1 2,1 2,0-2,1 1,0 1,1-1,1-3,1 0,0 0,1-3,0 3,0 1,1-1,0 0,2 2,1 0,1 0,-1 0,2 0,1 0,-1-1,2-2,-2-1,0-1,1-2,0 0,0 0,-2-2,5 0,-1 0,2 0,1 0,3-1,0-2,2 1,0-1,-1-1,0-2,-1 0,3-1,-4 0,-2-1,-1 1,-3-1,-2 1,-2-1,-1 1,-1 2,-1-2,-1 0,-2-1,1 1,0 2,-1-2,-1 1,0 0,-1 1,1 0,0-1,-1 1,0 0,-2 0,1 1,1 0,-2 1,2 1,-1-1,1 1,0-2,0 2,-2-1,0 0,1 1,1 0,0 1,0 0,1 0,-2 1,2 0,0 0,-3 0,1 0,0 0,0 0,0 0,-1 0,-1 0,2 2,-2-1,1 0,1 0,1-1,-2 0,-1 0,0 0,1 0,-1 0,2 0,0 0,-1 0,1 0,0 0,0 0,0 0,0 0,-1 0,3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1586 80,'0'-3,"0"0,-1 0,-2-2,0 1,0 1,-1 2,1 3,2 1,-1 0,1 0,1 1,0 1,3 0,1-1,-1-4,0 0,0 0,0-3,0-1,-1 1,-2 0,0 14,0-6,0-1,0 1,0 0,0-1,0 0,0-1,0 1,0 0,-3-2,0-2,-1-1,1 0,0-1,0-1,3 0,0 0,1-1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86,'1'3,"-1"0,0 1,0-1,0 0,0 1,0-1,0 0,0 0,-1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1601 71,'3'0,"0"0,2 0,-2 0,0 0,0 0,-1-4,-1 0,-1 1,-3 1,0 2,0 0,0 1,0 2,1 1,0 1,2-2,0 0,0 0,2 0,1 0,0-2,0 0,0-4,-2-2,0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1621 62,'6'-3,"0"2,-1 1,-1 0,0-1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1639 48,'-1'6,"1"-1,0 0,0-2,0 2,0-2,1 0,3-2,-1-4,0 1,0-1,-2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55,'3'0,"0"4,0-2,0-1,1 3,1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1683 53,'-4'3,"2"0,0 1,0 0,0-1,0 0,-2 2,3-2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1607 161,'-3'-3,"2"-1,-1 1,0 0,-1 1,1 5,0 0,2 0,-1 0,0 3,1-2,0-1,5-1,-2-5,0 0,-2-1,1 0,-2 9,0 2,1 0,1 0,-1 0,0-2,1 1,-1-2,0-1,-1 0,-4-2,0-2,1-1,1-1,1 0,1-2,-2 1,1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1673 127,'3'0,"0"4,2 3,-2-3,-1-1,1 0,0-2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1706 120,'0'3,"-2"2,0-2,1 0,-2 0,2 0,1 0,0 1,0-1,1 2,0-1,-1-1,1 2,-1 1,1-2,-1-1,-4-3,1-2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1630 152,'3'0,"-1"-3,-2 0,1 0,-1 0,-3 3,0 0,0 1,0 3,2 0,0-1,-1 2,2-2,0 1,0-1,1 0,2 0,0-3,0 0,1 0,0-2,-1 0,1-1,-2-1,-1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1639 138,'3'-1,"0"0,1 0,-1 0,1 0,0 1,1-1,-1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 25,'-3'5,"2"-2,-1 0,-1 2,0 1,2-3,-1 1,1 0,0 0,0 0,-1 0,1 0,0 0,0 1,1-1,0-1,0 0,0 0,0 2,1-2,0 0,0 0,1 0,2-1,0 0,-1 1,0-1,0 0,0-1,2 2,-2-1,1 1,-1-1,1 0,1 1,0-1,-1 0,0-1,0 0,1 0,1 1,-2-2,2 0,2 0,1 0,-1 0,0 0,2 0,-1 0,-2 0,1-1,-2 0,-1 0,1-1,-1 0,0 0,-1-1,2 0,-3 0,-1 0,0-1,0 0,1-2,-1 1,-1-1,0 1,0-1,0 1,0-1,-1-2,0 3,0 1,0 0,0-1,0 2,-1-2,-1 1,1 1,-1 0,-1-2,0 3,1-1,-1 1,-1 0,0 0,-2 0,-5-1,6 0,-1 2,2-1,1 1,-2-1,2 2,-1-2,0 1,-1 0,-2 0,0 0,4 0,-8 1,6 0,2 0,-2 1,1 0,1 0,-1 0,0 0,0 0,-1 0,2 0,-2 1,2 0,0 0,0-1,-1 1,1-1,-1 1,1-1,-2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1658 115,'-1'4,"1"-1,0 3,0-3,0 1,0-1,1 1,-1-1,1 1,0 0,2-1,0-2,0-1,0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1383 353,'3'-2,"4"1,-2-1,-1 1,0 1,1-1,0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1397 351,'-1'5,"1"-2,0 1,0 2,0-2,0-1,0 0,0 0,0 0,0 0,0 0,2 1,-2-1,0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1401 379,'4'-1,"2"0,-2 1,-1-1,0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1419 404,'4'-1,"0"0,0 1,-1 0,1 0,-1 0,1 0,-1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1439 405,'0'4,"0"-1,0 0,0 0,1 1,-1-1,1 1,0-1,-1 1,1-1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1765 431,'3'-1,"0"1,1-1,0 1,-1-1,0 0,2-1,0 0,-2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1789 423,'-1'3,"1"0,0 0,0 0,0 0,0 1,0-1,0 0,1 1,-1 0,0-1,0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1595 498,'3'0,"1"-1,0 1,-1 0,2 0,-2 0,1 0,-1 0,0 0,1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499,'-1'5,"2"3,0-5,-1 0,1 1,0-1,0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953 45,'3'1,"1"1,-1 0,0 0,2 1,0-1,-1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1555 534,'4'0,"2"-1,-3 1,0-1,0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1559 539,'0'3,"0"0,0 2,0-2,0 2,0-2,0 0,1 0,1 0,-2 1,2 1,-2-2,1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1563 556,'3'-1,"0"1,1-1,-1 1,0 0,0-1,1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1750 570,'3'0,"0"0,1 0,-1 0,1-1,-1 0,2 1,-2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1762 574,'0'4,"1"2,-1-3,0 2,0 0,0 0,0-1,0 0,0-1,0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608,'4'0,"-1"0,0 0,0 0,0 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614,'0'4,"0"1,0 0,0 0,0-1,0 4,0-5,0 0,0 0,-3-7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640,'3'-1,"1"1,-1 0,2 2,-2-2,0 0,0 0,0 0,0-1,0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1309 631,'1'4,"0"-1,0 0,-1 0,0 1,-1-1,3-8,-1 2,2-1,0 0,-1 1,2 3,-1 0,0 0,0 1,-1 2,-1 2,-1-2,0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1683 668,'-3'-1,"-1"1,1 1,0 0,0 1,0 1,1 0,1 1,-1-1,1 0,1 1,0 0,0 0,1 0,0 0,1-1,0 0,2-2,-1 0,0-1,2 0,0-1,-1 0,0-1,-1-1,-2 0,-1 0,2-2,-2 2,0-1,0-1,0 1,-2 1,1 0,-2 2,0 0,0 1,-1-2,7 2,1-1,-1 0,0 1,2-1,-1 0,1-1,-2 1,0 0,-2 4,-1 0,0 2,-1-2,0 0,1 1,0 0,0-1,0 0,0 0,-1 2,0-1,0-1,1 0,0 0,0 0,-1-9,1 3,0 0,0-1,0 1,0 0,2 0,2 1,0 2,0-1,-1-1,0 2,0 0,-2 3,0 0,-1 0,0 0,0 1,-4-1,0 0,1-2,0-1,0 3,7-3,-1 0,0 0,0-2,-1-1,0-1,-2 0,1 1,-1 0,0 0,1 0,1-1,-1 0,3 0,-2 0,1 0,-1 1,0 0,-3 6,-1 1,2 0,-1-1,1 0,0 0,0 0,-2 1,0-1,1 0,3-6,1-1,-1 1,-1 0,-1 6,-1 1,0 1,0-2,1 3,0-2,0 0,0-1,-1 1,0-1,1 0,0 1,0-1,0 0,-2 1,0-1,0 0,-1-2,0-1,0 0,3-3,3-1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978 43,'-2'3,"-1"0,2 0,-2 1,0-2,2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703,'4'-2,"-1"1,0-1,0 0,-2-1,-1 0,0 0,0 0,-3 3,0 0,0 0,1 3,1 0,0 1,1-1,0 0,0 0,0 1,0-1,1 2,1-2,1-2,1-1,0-5,-3 2,0-3,1 3,-1 0,1-2,-2 2,0 0,0 0,4 2,-1 1,1 0,-1 1,0 1,0 0,1 1,-1 0,0 0,-6-2,1-4,-1 2,-1-1,1 2,0 0,0-1,0 4,2 0,1 0,0 0,0 0,0 0,2 1,1-3,0 1,0-3,-1-2,0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1807 684,'3'-2,"0"2,0-1,1 0,-1 1,0-1,0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1819 668,'-1'5,"0"-1,0 0,0-1,0 5,0-4,0 0,0 1,1-2,0 0,0 1,0-1,0 0,3 0,0-3,0 0,1 0,-2-3,-1 0,1-3,-1 3,0 0,-1-1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1023 707,'-3'5,"2"-2,0 1,0 0,0 0,1-1,-1 0,1 0,-1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1047 711,'1'3,"-1"0,-1 0,1 0,0 1,0-1,3-3,1 0,0 0,-1-1,0-1,0 2,-2-3,-1 0,0 0,0 0,0 0,-2 0,-1 2,0 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716,'-1'3,"1"0,0 1,3-2,0 0,0-2,0 0,0 0,0 0,0-2,-1-1,-1 0,1 0,-1 0,-1 0,-3 1,0 2,0 0,0 0,0 0,-1 0,1 1,-1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1124 753,'0'3,"0"0,0 0,0 0,0 0,0 0,3-1,0 0,0-2,0 0,0-2,-3-1,0 0,1-1,0 1,-1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751,'1'3,"-1"2,0 0,0-2,0 0,0 0,-2-6,2 0,0 0,1 0,2 0,2 2,-2 0,0 1,-1 3,-2 1,0-1,2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733,'0'3,"0"0,0 0,0 1,0 0,0 0,0-1,0 1,0 0,0-1,0 0,-1-6,0 0,-1-2,1 0,-1 2,-1 3,0 0,2 3,1 0,-1 0,1 0,0 1,2-1,1-1,0-1,0-1,0-2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1206 762,'3'0,"0"0,0 0,0 0,0-1,-1-2,1 0,-2 0,-1 0,-3 2,0 1,0 0,1 3,1 1,0-1,1 0,0 0,0 0,0 0,0 0,3 0,0-3,0 0,2 0,-1-2,-1 0,-1-1,1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1002 51,'3'0,"-1"3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1259 741,'0'-3,"-2"0,0 0,-2 0,1 3,0 2,2 1,1 0,1 1,0 1,2-1,-3-1,0 0,0 1,0-1,0 0,0 0,0 0,0 1,0-1,0 0,0 2,0-2,0 0,-3-3,-1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1240 751,'3'-1,"1"1,1 1,-2-1,1 0,-1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1269 747,'3'-2,"1"1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1277 759,'0'4,"0"-1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1283 754,'3'1,"-3"3,0-1,0 0,-2-6,2 0,1 0,1 0,1 1,0 1,0 1,-1 3,-1 0,-1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754,'3'0,"0"-1,-2-2,-1-1,-3 3,0 1,0 0,0 0,0 2,3 1,0 0,0 1,0-1,3-1,0-2,0 0,0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1370 719,'0'3,"0"0,0 2,0-2,0 2,0-2,0 1,0-1,0 0,0 0,0 0,0 1,0-1,-4-4,1-4,2 2,-2-1,1 1,0-1,-1 1,0 2,0 3,3 1,-1 0,1 0,0 0,0 0,0 1,0-1,0 0,2 1,1-3,0-1,0 0,0 0,0-4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1389 764,'1'3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1397 745,'3'-1,"1"0,-1 1,1 0,-1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16T12:23:4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1411 732,'-2'6,"2"-2,-1-1,0 1,0-1,0 0,1 0,-1 0,1 1,0-1,0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      var obj =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//自有方法</a:t>
            </a:r>
            <a:endParaRPr lang="zh-CN" altLang="en-US"/>
          </a:p>
          <a:p>
            <a:r>
              <a:rPr lang="zh-CN" altLang="en-US">
                <a:sym typeface="+mn-ea"/>
              </a:rPr>
              <a:t>        name: "Lily",</a:t>
            </a:r>
            <a:endParaRPr lang="zh-CN" altLang="en-US"/>
          </a:p>
          <a:p>
            <a:r>
              <a:rPr lang="zh-CN" altLang="en-US">
                <a:sym typeface="+mn-ea"/>
              </a:rPr>
              <a:t>        age: 20,</a:t>
            </a:r>
            <a:endParaRPr lang="zh-CN" altLang="en-US"/>
          </a:p>
          <a:p>
            <a:r>
              <a:rPr lang="zh-CN" altLang="en-US">
                <a:sym typeface="+mn-ea"/>
              </a:rPr>
              <a:t>        hobby: "swimming"</a:t>
            </a:r>
            <a:endParaRPr lang="zh-CN" altLang="en-US"/>
          </a:p>
          <a:p>
            <a:r>
              <a:rPr lang="zh-CN" altLang="en-US">
                <a:sym typeface="+mn-ea"/>
              </a:rPr>
              <a:t>      };</a:t>
            </a:r>
            <a:endParaRPr lang="zh-CN" altLang="en-US"/>
          </a:p>
          <a:p>
            <a:r>
              <a:rPr lang="zh-CN" altLang="en-US">
                <a:sym typeface="+mn-ea"/>
              </a:rPr>
              <a:t>      //继承方法 可枚举属性</a:t>
            </a:r>
            <a:endParaRPr lang="zh-CN" altLang="en-US"/>
          </a:p>
          <a:p>
            <a:r>
              <a:rPr lang="zh-CN" altLang="en-US">
                <a:sym typeface="+mn-ea"/>
              </a:rPr>
              <a:t>      obj.__proto__.sayName = function()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console.log("Hello,我的名字是" + this.name);</a:t>
            </a:r>
            <a:endParaRPr lang="zh-CN" altLang="en-US"/>
          </a:p>
          <a:p>
            <a:r>
              <a:rPr lang="zh-CN" altLang="en-US">
                <a:sym typeface="+mn-ea"/>
              </a:rPr>
              <a:t>      };</a:t>
            </a:r>
            <a:endParaRPr lang="zh-CN" altLang="en-US"/>
          </a:p>
          <a:p>
            <a:r>
              <a:rPr lang="zh-CN" altLang="en-US">
                <a:sym typeface="+mn-ea"/>
              </a:rPr>
              <a:t>      Object.defineProperty(obj, "married",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value: false,</a:t>
            </a:r>
            <a:endParaRPr lang="zh-CN" altLang="en-US"/>
          </a:p>
          <a:p>
            <a:r>
              <a:rPr lang="zh-CN" altLang="en-US">
                <a:sym typeface="+mn-ea"/>
              </a:rPr>
              <a:t>        writable: true,</a:t>
            </a:r>
            <a:endParaRPr lang="zh-CN" altLang="en-US"/>
          </a:p>
          <a:p>
            <a:r>
              <a:rPr lang="zh-CN" altLang="en-US">
                <a:sym typeface="+mn-ea"/>
              </a:rPr>
              <a:t>        enumerable: false, //不可枚举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configurable: false</a:t>
            </a:r>
            <a:endParaRPr lang="zh-CN" altLang="en-US"/>
          </a:p>
          <a:p>
            <a:r>
              <a:rPr lang="zh-CN" altLang="en-US">
                <a:sym typeface="+mn-ea"/>
              </a:rPr>
              <a:t>      }); </a:t>
            </a:r>
            <a:endParaRPr lang="zh-CN" altLang="en-US"/>
          </a:p>
          <a:p>
            <a:r>
              <a:rPr lang="zh-CN" altLang="en-US">
                <a:sym typeface="+mn-ea"/>
              </a:rPr>
              <a:t>console.log("married" in obj); //不可枚举也可知道，返回</a:t>
            </a:r>
            <a:r>
              <a:rPr lang="en-US" altLang="zh-CN">
                <a:sym typeface="+mn-ea"/>
              </a:rPr>
              <a:t>true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//不可枚举无法显示</a:t>
            </a:r>
            <a:endParaRPr lang="en-US" altLang="zh-CN"/>
          </a:p>
          <a:p>
            <a:r>
              <a:rPr lang="en-US" altLang="zh-CN">
                <a:sym typeface="+mn-ea"/>
              </a:rPr>
              <a:t>      for (var key in obj) {</a:t>
            </a:r>
            <a:endParaRPr lang="en-US" altLang="zh-CN"/>
          </a:p>
          <a:p>
            <a:r>
              <a:rPr lang="en-US" altLang="zh-CN">
                <a:sym typeface="+mn-ea"/>
              </a:rPr>
              <a:t>        console.log(key);</a:t>
            </a:r>
            <a:endParaRPr lang="en-US" altLang="zh-CN"/>
          </a:p>
          <a:p>
            <a:r>
              <a:rPr lang="en-US" altLang="zh-CN">
                <a:sym typeface="+mn-ea"/>
              </a:rPr>
              <a:t>      }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.png"/><Relationship Id="rId7" Type="http://schemas.openxmlformats.org/officeDocument/2006/relationships/image" Target="../media/image6.jpeg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Relationship Id="rId3" Type="http://schemas.openxmlformats.org/officeDocument/2006/relationships/customXml" Target="../ink/ink1.xml"/><Relationship Id="rId2" Type="http://schemas.openxmlformats.org/officeDocument/2006/relationships/image" Target="../media/image27.png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png"/><Relationship Id="rId3" Type="http://schemas.openxmlformats.org/officeDocument/2006/relationships/tags" Target="../tags/tag8.xml"/><Relationship Id="rId2" Type="http://schemas.openxmlformats.org/officeDocument/2006/relationships/image" Target="../media/image30.png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ibm.com/developerworks/cn/web/1306_jiangjj_jsinstanceof/index.html" TargetMode="Externa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1.xml"/><Relationship Id="rId98" Type="http://schemas.openxmlformats.org/officeDocument/2006/relationships/image" Target="../media/image97.png"/><Relationship Id="rId97" Type="http://schemas.openxmlformats.org/officeDocument/2006/relationships/customXml" Target="../ink/ink50.xml"/><Relationship Id="rId96" Type="http://schemas.openxmlformats.org/officeDocument/2006/relationships/image" Target="../media/image96.png"/><Relationship Id="rId95" Type="http://schemas.openxmlformats.org/officeDocument/2006/relationships/customXml" Target="../ink/ink49.xml"/><Relationship Id="rId94" Type="http://schemas.openxmlformats.org/officeDocument/2006/relationships/image" Target="../media/image95.png"/><Relationship Id="rId93" Type="http://schemas.openxmlformats.org/officeDocument/2006/relationships/customXml" Target="../ink/ink48.xml"/><Relationship Id="rId92" Type="http://schemas.openxmlformats.org/officeDocument/2006/relationships/image" Target="../media/image94.png"/><Relationship Id="rId91" Type="http://schemas.openxmlformats.org/officeDocument/2006/relationships/customXml" Target="../ink/ink47.xml"/><Relationship Id="rId90" Type="http://schemas.openxmlformats.org/officeDocument/2006/relationships/image" Target="../media/image93.png"/><Relationship Id="rId9" Type="http://schemas.openxmlformats.org/officeDocument/2006/relationships/customXml" Target="../ink/ink6.xml"/><Relationship Id="rId89" Type="http://schemas.openxmlformats.org/officeDocument/2006/relationships/customXml" Target="../ink/ink46.xml"/><Relationship Id="rId88" Type="http://schemas.openxmlformats.org/officeDocument/2006/relationships/image" Target="../media/image92.png"/><Relationship Id="rId87" Type="http://schemas.openxmlformats.org/officeDocument/2006/relationships/customXml" Target="../ink/ink45.xml"/><Relationship Id="rId86" Type="http://schemas.openxmlformats.org/officeDocument/2006/relationships/image" Target="../media/image91.png"/><Relationship Id="rId85" Type="http://schemas.openxmlformats.org/officeDocument/2006/relationships/customXml" Target="../ink/ink44.xml"/><Relationship Id="rId84" Type="http://schemas.openxmlformats.org/officeDocument/2006/relationships/image" Target="../media/image90.png"/><Relationship Id="rId83" Type="http://schemas.openxmlformats.org/officeDocument/2006/relationships/customXml" Target="../ink/ink43.xml"/><Relationship Id="rId82" Type="http://schemas.openxmlformats.org/officeDocument/2006/relationships/image" Target="../media/image89.png"/><Relationship Id="rId81" Type="http://schemas.openxmlformats.org/officeDocument/2006/relationships/customXml" Target="../ink/ink42.xml"/><Relationship Id="rId80" Type="http://schemas.openxmlformats.org/officeDocument/2006/relationships/image" Target="../media/image88.png"/><Relationship Id="rId8" Type="http://schemas.openxmlformats.org/officeDocument/2006/relationships/image" Target="../media/image52.png"/><Relationship Id="rId79" Type="http://schemas.openxmlformats.org/officeDocument/2006/relationships/customXml" Target="../ink/ink41.xml"/><Relationship Id="rId78" Type="http://schemas.openxmlformats.org/officeDocument/2006/relationships/image" Target="../media/image87.png"/><Relationship Id="rId77" Type="http://schemas.openxmlformats.org/officeDocument/2006/relationships/customXml" Target="../ink/ink40.xml"/><Relationship Id="rId76" Type="http://schemas.openxmlformats.org/officeDocument/2006/relationships/image" Target="../media/image86.png"/><Relationship Id="rId75" Type="http://schemas.openxmlformats.org/officeDocument/2006/relationships/customXml" Target="../ink/ink39.xml"/><Relationship Id="rId74" Type="http://schemas.openxmlformats.org/officeDocument/2006/relationships/image" Target="../media/image85.png"/><Relationship Id="rId73" Type="http://schemas.openxmlformats.org/officeDocument/2006/relationships/customXml" Target="../ink/ink38.xml"/><Relationship Id="rId72" Type="http://schemas.openxmlformats.org/officeDocument/2006/relationships/image" Target="../media/image84.png"/><Relationship Id="rId71" Type="http://schemas.openxmlformats.org/officeDocument/2006/relationships/customXml" Target="../ink/ink37.xml"/><Relationship Id="rId70" Type="http://schemas.openxmlformats.org/officeDocument/2006/relationships/image" Target="../media/image83.png"/><Relationship Id="rId7" Type="http://schemas.openxmlformats.org/officeDocument/2006/relationships/customXml" Target="../ink/ink5.xml"/><Relationship Id="rId69" Type="http://schemas.openxmlformats.org/officeDocument/2006/relationships/customXml" Target="../ink/ink36.xml"/><Relationship Id="rId68" Type="http://schemas.openxmlformats.org/officeDocument/2006/relationships/image" Target="../media/image82.png"/><Relationship Id="rId67" Type="http://schemas.openxmlformats.org/officeDocument/2006/relationships/customXml" Target="../ink/ink35.xml"/><Relationship Id="rId66" Type="http://schemas.openxmlformats.org/officeDocument/2006/relationships/image" Target="../media/image81.png"/><Relationship Id="rId65" Type="http://schemas.openxmlformats.org/officeDocument/2006/relationships/customXml" Target="../ink/ink34.xml"/><Relationship Id="rId64" Type="http://schemas.openxmlformats.org/officeDocument/2006/relationships/image" Target="../media/image80.png"/><Relationship Id="rId63" Type="http://schemas.openxmlformats.org/officeDocument/2006/relationships/customXml" Target="../ink/ink33.xml"/><Relationship Id="rId62" Type="http://schemas.openxmlformats.org/officeDocument/2006/relationships/image" Target="../media/image79.png"/><Relationship Id="rId61" Type="http://schemas.openxmlformats.org/officeDocument/2006/relationships/customXml" Target="../ink/ink32.xml"/><Relationship Id="rId60" Type="http://schemas.openxmlformats.org/officeDocument/2006/relationships/image" Target="../media/image78.png"/><Relationship Id="rId6" Type="http://schemas.openxmlformats.org/officeDocument/2006/relationships/image" Target="../media/image51.png"/><Relationship Id="rId59" Type="http://schemas.openxmlformats.org/officeDocument/2006/relationships/customXml" Target="../ink/ink31.xml"/><Relationship Id="rId58" Type="http://schemas.openxmlformats.org/officeDocument/2006/relationships/image" Target="../media/image77.png"/><Relationship Id="rId57" Type="http://schemas.openxmlformats.org/officeDocument/2006/relationships/customXml" Target="../ink/ink30.xml"/><Relationship Id="rId56" Type="http://schemas.openxmlformats.org/officeDocument/2006/relationships/image" Target="../media/image76.png"/><Relationship Id="rId55" Type="http://schemas.openxmlformats.org/officeDocument/2006/relationships/customXml" Target="../ink/ink29.xml"/><Relationship Id="rId54" Type="http://schemas.openxmlformats.org/officeDocument/2006/relationships/image" Target="../media/image75.png"/><Relationship Id="rId53" Type="http://schemas.openxmlformats.org/officeDocument/2006/relationships/customXml" Target="../ink/ink28.xml"/><Relationship Id="rId52" Type="http://schemas.openxmlformats.org/officeDocument/2006/relationships/image" Target="../media/image74.png"/><Relationship Id="rId51" Type="http://schemas.openxmlformats.org/officeDocument/2006/relationships/customXml" Target="../ink/ink27.xml"/><Relationship Id="rId50" Type="http://schemas.openxmlformats.org/officeDocument/2006/relationships/image" Target="../media/image73.png"/><Relationship Id="rId5" Type="http://schemas.openxmlformats.org/officeDocument/2006/relationships/customXml" Target="../ink/ink4.xml"/><Relationship Id="rId49" Type="http://schemas.openxmlformats.org/officeDocument/2006/relationships/customXml" Target="../ink/ink26.xml"/><Relationship Id="rId48" Type="http://schemas.openxmlformats.org/officeDocument/2006/relationships/image" Target="../media/image72.png"/><Relationship Id="rId47" Type="http://schemas.openxmlformats.org/officeDocument/2006/relationships/customXml" Target="../ink/ink25.xml"/><Relationship Id="rId46" Type="http://schemas.openxmlformats.org/officeDocument/2006/relationships/image" Target="../media/image71.png"/><Relationship Id="rId45" Type="http://schemas.openxmlformats.org/officeDocument/2006/relationships/customXml" Target="../ink/ink24.xml"/><Relationship Id="rId44" Type="http://schemas.openxmlformats.org/officeDocument/2006/relationships/image" Target="../media/image70.png"/><Relationship Id="rId43" Type="http://schemas.openxmlformats.org/officeDocument/2006/relationships/customXml" Target="../ink/ink23.xml"/><Relationship Id="rId42" Type="http://schemas.openxmlformats.org/officeDocument/2006/relationships/image" Target="../media/image69.png"/><Relationship Id="rId41" Type="http://schemas.openxmlformats.org/officeDocument/2006/relationships/customXml" Target="../ink/ink22.xml"/><Relationship Id="rId40" Type="http://schemas.openxmlformats.org/officeDocument/2006/relationships/image" Target="../media/image68.png"/><Relationship Id="rId4" Type="http://schemas.openxmlformats.org/officeDocument/2006/relationships/image" Target="../media/image50.png"/><Relationship Id="rId39" Type="http://schemas.openxmlformats.org/officeDocument/2006/relationships/customXml" Target="../ink/ink21.xml"/><Relationship Id="rId38" Type="http://schemas.openxmlformats.org/officeDocument/2006/relationships/image" Target="../media/image67.png"/><Relationship Id="rId37" Type="http://schemas.openxmlformats.org/officeDocument/2006/relationships/customXml" Target="../ink/ink20.xml"/><Relationship Id="rId36" Type="http://schemas.openxmlformats.org/officeDocument/2006/relationships/image" Target="../media/image66.png"/><Relationship Id="rId35" Type="http://schemas.openxmlformats.org/officeDocument/2006/relationships/customXml" Target="../ink/ink19.xml"/><Relationship Id="rId34" Type="http://schemas.openxmlformats.org/officeDocument/2006/relationships/image" Target="../media/image65.png"/><Relationship Id="rId33" Type="http://schemas.openxmlformats.org/officeDocument/2006/relationships/customXml" Target="../ink/ink18.xml"/><Relationship Id="rId32" Type="http://schemas.openxmlformats.org/officeDocument/2006/relationships/image" Target="../media/image64.png"/><Relationship Id="rId31" Type="http://schemas.openxmlformats.org/officeDocument/2006/relationships/customXml" Target="../ink/ink17.xml"/><Relationship Id="rId30" Type="http://schemas.openxmlformats.org/officeDocument/2006/relationships/image" Target="../media/image63.png"/><Relationship Id="rId3" Type="http://schemas.openxmlformats.org/officeDocument/2006/relationships/customXml" Target="../ink/ink3.xml"/><Relationship Id="rId29" Type="http://schemas.openxmlformats.org/officeDocument/2006/relationships/customXml" Target="../ink/ink16.xml"/><Relationship Id="rId28" Type="http://schemas.openxmlformats.org/officeDocument/2006/relationships/image" Target="../media/image62.png"/><Relationship Id="rId276" Type="http://schemas.openxmlformats.org/officeDocument/2006/relationships/notesSlide" Target="../notesSlides/notesSlide26.xml"/><Relationship Id="rId275" Type="http://schemas.openxmlformats.org/officeDocument/2006/relationships/slideLayout" Target="../slideLayouts/slideLayout4.xml"/><Relationship Id="rId274" Type="http://schemas.openxmlformats.org/officeDocument/2006/relationships/image" Target="../media/image185.png"/><Relationship Id="rId273" Type="http://schemas.openxmlformats.org/officeDocument/2006/relationships/customXml" Target="../ink/ink138.xml"/><Relationship Id="rId272" Type="http://schemas.openxmlformats.org/officeDocument/2006/relationships/image" Target="../media/image184.png"/><Relationship Id="rId271" Type="http://schemas.openxmlformats.org/officeDocument/2006/relationships/customXml" Target="../ink/ink137.xml"/><Relationship Id="rId270" Type="http://schemas.openxmlformats.org/officeDocument/2006/relationships/image" Target="../media/image183.png"/><Relationship Id="rId27" Type="http://schemas.openxmlformats.org/officeDocument/2006/relationships/customXml" Target="../ink/ink15.xml"/><Relationship Id="rId269" Type="http://schemas.openxmlformats.org/officeDocument/2006/relationships/customXml" Target="../ink/ink136.xml"/><Relationship Id="rId268" Type="http://schemas.openxmlformats.org/officeDocument/2006/relationships/image" Target="../media/image182.png"/><Relationship Id="rId267" Type="http://schemas.openxmlformats.org/officeDocument/2006/relationships/customXml" Target="../ink/ink135.xml"/><Relationship Id="rId266" Type="http://schemas.openxmlformats.org/officeDocument/2006/relationships/image" Target="../media/image181.png"/><Relationship Id="rId265" Type="http://schemas.openxmlformats.org/officeDocument/2006/relationships/customXml" Target="../ink/ink134.xml"/><Relationship Id="rId264" Type="http://schemas.openxmlformats.org/officeDocument/2006/relationships/image" Target="../media/image180.png"/><Relationship Id="rId263" Type="http://schemas.openxmlformats.org/officeDocument/2006/relationships/customXml" Target="../ink/ink133.xml"/><Relationship Id="rId262" Type="http://schemas.openxmlformats.org/officeDocument/2006/relationships/image" Target="../media/image179.png"/><Relationship Id="rId261" Type="http://schemas.openxmlformats.org/officeDocument/2006/relationships/customXml" Target="../ink/ink132.xml"/><Relationship Id="rId260" Type="http://schemas.openxmlformats.org/officeDocument/2006/relationships/image" Target="../media/image178.png"/><Relationship Id="rId26" Type="http://schemas.openxmlformats.org/officeDocument/2006/relationships/image" Target="../media/image61.png"/><Relationship Id="rId259" Type="http://schemas.openxmlformats.org/officeDocument/2006/relationships/customXml" Target="../ink/ink131.xml"/><Relationship Id="rId258" Type="http://schemas.openxmlformats.org/officeDocument/2006/relationships/image" Target="../media/image177.png"/><Relationship Id="rId257" Type="http://schemas.openxmlformats.org/officeDocument/2006/relationships/customXml" Target="../ink/ink130.xml"/><Relationship Id="rId256" Type="http://schemas.openxmlformats.org/officeDocument/2006/relationships/image" Target="../media/image176.png"/><Relationship Id="rId255" Type="http://schemas.openxmlformats.org/officeDocument/2006/relationships/customXml" Target="../ink/ink129.xml"/><Relationship Id="rId254" Type="http://schemas.openxmlformats.org/officeDocument/2006/relationships/image" Target="../media/image175.png"/><Relationship Id="rId253" Type="http://schemas.openxmlformats.org/officeDocument/2006/relationships/customXml" Target="../ink/ink128.xml"/><Relationship Id="rId252" Type="http://schemas.openxmlformats.org/officeDocument/2006/relationships/image" Target="../media/image174.png"/><Relationship Id="rId251" Type="http://schemas.openxmlformats.org/officeDocument/2006/relationships/customXml" Target="../ink/ink127.xml"/><Relationship Id="rId250" Type="http://schemas.openxmlformats.org/officeDocument/2006/relationships/image" Target="../media/image173.png"/><Relationship Id="rId25" Type="http://schemas.openxmlformats.org/officeDocument/2006/relationships/customXml" Target="../ink/ink14.xml"/><Relationship Id="rId249" Type="http://schemas.openxmlformats.org/officeDocument/2006/relationships/customXml" Target="../ink/ink126.xml"/><Relationship Id="rId248" Type="http://schemas.openxmlformats.org/officeDocument/2006/relationships/image" Target="../media/image172.png"/><Relationship Id="rId247" Type="http://schemas.openxmlformats.org/officeDocument/2006/relationships/customXml" Target="../ink/ink125.xml"/><Relationship Id="rId246" Type="http://schemas.openxmlformats.org/officeDocument/2006/relationships/image" Target="../media/image171.png"/><Relationship Id="rId245" Type="http://schemas.openxmlformats.org/officeDocument/2006/relationships/customXml" Target="../ink/ink124.xml"/><Relationship Id="rId244" Type="http://schemas.openxmlformats.org/officeDocument/2006/relationships/image" Target="../media/image170.png"/><Relationship Id="rId243" Type="http://schemas.openxmlformats.org/officeDocument/2006/relationships/customXml" Target="../ink/ink123.xml"/><Relationship Id="rId242" Type="http://schemas.openxmlformats.org/officeDocument/2006/relationships/image" Target="../media/image169.png"/><Relationship Id="rId241" Type="http://schemas.openxmlformats.org/officeDocument/2006/relationships/customXml" Target="../ink/ink122.xml"/><Relationship Id="rId240" Type="http://schemas.openxmlformats.org/officeDocument/2006/relationships/image" Target="../media/image168.png"/><Relationship Id="rId24" Type="http://schemas.openxmlformats.org/officeDocument/2006/relationships/image" Target="../media/image60.png"/><Relationship Id="rId239" Type="http://schemas.openxmlformats.org/officeDocument/2006/relationships/customXml" Target="../ink/ink121.xml"/><Relationship Id="rId238" Type="http://schemas.openxmlformats.org/officeDocument/2006/relationships/image" Target="../media/image167.png"/><Relationship Id="rId237" Type="http://schemas.openxmlformats.org/officeDocument/2006/relationships/customXml" Target="../ink/ink120.xml"/><Relationship Id="rId236" Type="http://schemas.openxmlformats.org/officeDocument/2006/relationships/image" Target="../media/image166.png"/><Relationship Id="rId235" Type="http://schemas.openxmlformats.org/officeDocument/2006/relationships/customXml" Target="../ink/ink119.xml"/><Relationship Id="rId234" Type="http://schemas.openxmlformats.org/officeDocument/2006/relationships/image" Target="../media/image165.png"/><Relationship Id="rId233" Type="http://schemas.openxmlformats.org/officeDocument/2006/relationships/customXml" Target="../ink/ink118.xml"/><Relationship Id="rId232" Type="http://schemas.openxmlformats.org/officeDocument/2006/relationships/image" Target="../media/image164.png"/><Relationship Id="rId231" Type="http://schemas.openxmlformats.org/officeDocument/2006/relationships/customXml" Target="../ink/ink117.xml"/><Relationship Id="rId230" Type="http://schemas.openxmlformats.org/officeDocument/2006/relationships/image" Target="../media/image163.png"/><Relationship Id="rId23" Type="http://schemas.openxmlformats.org/officeDocument/2006/relationships/customXml" Target="../ink/ink13.xml"/><Relationship Id="rId229" Type="http://schemas.openxmlformats.org/officeDocument/2006/relationships/customXml" Target="../ink/ink116.xml"/><Relationship Id="rId228" Type="http://schemas.openxmlformats.org/officeDocument/2006/relationships/image" Target="../media/image162.png"/><Relationship Id="rId227" Type="http://schemas.openxmlformats.org/officeDocument/2006/relationships/customXml" Target="../ink/ink115.xml"/><Relationship Id="rId226" Type="http://schemas.openxmlformats.org/officeDocument/2006/relationships/image" Target="../media/image161.png"/><Relationship Id="rId225" Type="http://schemas.openxmlformats.org/officeDocument/2006/relationships/customXml" Target="../ink/ink114.xml"/><Relationship Id="rId224" Type="http://schemas.openxmlformats.org/officeDocument/2006/relationships/image" Target="../media/image160.png"/><Relationship Id="rId223" Type="http://schemas.openxmlformats.org/officeDocument/2006/relationships/customXml" Target="../ink/ink113.xml"/><Relationship Id="rId222" Type="http://schemas.openxmlformats.org/officeDocument/2006/relationships/image" Target="../media/image159.png"/><Relationship Id="rId221" Type="http://schemas.openxmlformats.org/officeDocument/2006/relationships/customXml" Target="../ink/ink112.xml"/><Relationship Id="rId220" Type="http://schemas.openxmlformats.org/officeDocument/2006/relationships/image" Target="../media/image158.png"/><Relationship Id="rId22" Type="http://schemas.openxmlformats.org/officeDocument/2006/relationships/image" Target="../media/image59.png"/><Relationship Id="rId219" Type="http://schemas.openxmlformats.org/officeDocument/2006/relationships/customXml" Target="../ink/ink111.xml"/><Relationship Id="rId218" Type="http://schemas.openxmlformats.org/officeDocument/2006/relationships/image" Target="../media/image157.png"/><Relationship Id="rId217" Type="http://schemas.openxmlformats.org/officeDocument/2006/relationships/customXml" Target="../ink/ink110.xml"/><Relationship Id="rId216" Type="http://schemas.openxmlformats.org/officeDocument/2006/relationships/image" Target="../media/image156.png"/><Relationship Id="rId215" Type="http://schemas.openxmlformats.org/officeDocument/2006/relationships/customXml" Target="../ink/ink109.xml"/><Relationship Id="rId214" Type="http://schemas.openxmlformats.org/officeDocument/2006/relationships/image" Target="../media/image155.png"/><Relationship Id="rId213" Type="http://schemas.openxmlformats.org/officeDocument/2006/relationships/customXml" Target="../ink/ink108.xml"/><Relationship Id="rId212" Type="http://schemas.openxmlformats.org/officeDocument/2006/relationships/image" Target="../media/image154.png"/><Relationship Id="rId211" Type="http://schemas.openxmlformats.org/officeDocument/2006/relationships/customXml" Target="../ink/ink107.xml"/><Relationship Id="rId210" Type="http://schemas.openxmlformats.org/officeDocument/2006/relationships/image" Target="../media/image153.png"/><Relationship Id="rId21" Type="http://schemas.openxmlformats.org/officeDocument/2006/relationships/customXml" Target="../ink/ink12.xml"/><Relationship Id="rId209" Type="http://schemas.openxmlformats.org/officeDocument/2006/relationships/customXml" Target="../ink/ink106.xml"/><Relationship Id="rId208" Type="http://schemas.openxmlformats.org/officeDocument/2006/relationships/image" Target="../media/image152.png"/><Relationship Id="rId207" Type="http://schemas.openxmlformats.org/officeDocument/2006/relationships/customXml" Target="../ink/ink105.xml"/><Relationship Id="rId206" Type="http://schemas.openxmlformats.org/officeDocument/2006/relationships/image" Target="../media/image151.png"/><Relationship Id="rId205" Type="http://schemas.openxmlformats.org/officeDocument/2006/relationships/customXml" Target="../ink/ink104.xml"/><Relationship Id="rId204" Type="http://schemas.openxmlformats.org/officeDocument/2006/relationships/image" Target="../media/image150.png"/><Relationship Id="rId203" Type="http://schemas.openxmlformats.org/officeDocument/2006/relationships/customXml" Target="../ink/ink103.xml"/><Relationship Id="rId202" Type="http://schemas.openxmlformats.org/officeDocument/2006/relationships/image" Target="../media/image149.png"/><Relationship Id="rId201" Type="http://schemas.openxmlformats.org/officeDocument/2006/relationships/customXml" Target="../ink/ink102.xml"/><Relationship Id="rId200" Type="http://schemas.openxmlformats.org/officeDocument/2006/relationships/image" Target="../media/image148.png"/><Relationship Id="rId20" Type="http://schemas.openxmlformats.org/officeDocument/2006/relationships/image" Target="../media/image58.png"/><Relationship Id="rId2" Type="http://schemas.openxmlformats.org/officeDocument/2006/relationships/image" Target="../media/image49.png"/><Relationship Id="rId199" Type="http://schemas.openxmlformats.org/officeDocument/2006/relationships/customXml" Target="../ink/ink101.xml"/><Relationship Id="rId198" Type="http://schemas.openxmlformats.org/officeDocument/2006/relationships/image" Target="../media/image147.png"/><Relationship Id="rId197" Type="http://schemas.openxmlformats.org/officeDocument/2006/relationships/customXml" Target="../ink/ink100.xml"/><Relationship Id="rId196" Type="http://schemas.openxmlformats.org/officeDocument/2006/relationships/image" Target="../media/image146.png"/><Relationship Id="rId195" Type="http://schemas.openxmlformats.org/officeDocument/2006/relationships/customXml" Target="../ink/ink99.xml"/><Relationship Id="rId194" Type="http://schemas.openxmlformats.org/officeDocument/2006/relationships/image" Target="../media/image145.png"/><Relationship Id="rId193" Type="http://schemas.openxmlformats.org/officeDocument/2006/relationships/customXml" Target="../ink/ink98.xml"/><Relationship Id="rId192" Type="http://schemas.openxmlformats.org/officeDocument/2006/relationships/image" Target="../media/image144.png"/><Relationship Id="rId191" Type="http://schemas.openxmlformats.org/officeDocument/2006/relationships/customXml" Target="../ink/ink97.xml"/><Relationship Id="rId190" Type="http://schemas.openxmlformats.org/officeDocument/2006/relationships/image" Target="../media/image143.png"/><Relationship Id="rId19" Type="http://schemas.openxmlformats.org/officeDocument/2006/relationships/customXml" Target="../ink/ink11.xml"/><Relationship Id="rId189" Type="http://schemas.openxmlformats.org/officeDocument/2006/relationships/customXml" Target="../ink/ink96.xml"/><Relationship Id="rId188" Type="http://schemas.openxmlformats.org/officeDocument/2006/relationships/image" Target="../media/image142.png"/><Relationship Id="rId187" Type="http://schemas.openxmlformats.org/officeDocument/2006/relationships/customXml" Target="../ink/ink95.xml"/><Relationship Id="rId186" Type="http://schemas.openxmlformats.org/officeDocument/2006/relationships/image" Target="../media/image141.png"/><Relationship Id="rId185" Type="http://schemas.openxmlformats.org/officeDocument/2006/relationships/customXml" Target="../ink/ink94.xml"/><Relationship Id="rId184" Type="http://schemas.openxmlformats.org/officeDocument/2006/relationships/image" Target="../media/image140.png"/><Relationship Id="rId183" Type="http://schemas.openxmlformats.org/officeDocument/2006/relationships/customXml" Target="../ink/ink93.xml"/><Relationship Id="rId182" Type="http://schemas.openxmlformats.org/officeDocument/2006/relationships/image" Target="../media/image139.png"/><Relationship Id="rId181" Type="http://schemas.openxmlformats.org/officeDocument/2006/relationships/customXml" Target="../ink/ink92.xml"/><Relationship Id="rId180" Type="http://schemas.openxmlformats.org/officeDocument/2006/relationships/image" Target="../media/image138.png"/><Relationship Id="rId18" Type="http://schemas.openxmlformats.org/officeDocument/2006/relationships/image" Target="../media/image57.png"/><Relationship Id="rId179" Type="http://schemas.openxmlformats.org/officeDocument/2006/relationships/customXml" Target="../ink/ink91.xml"/><Relationship Id="rId178" Type="http://schemas.openxmlformats.org/officeDocument/2006/relationships/image" Target="../media/image137.png"/><Relationship Id="rId177" Type="http://schemas.openxmlformats.org/officeDocument/2006/relationships/customXml" Target="../ink/ink90.xml"/><Relationship Id="rId176" Type="http://schemas.openxmlformats.org/officeDocument/2006/relationships/image" Target="../media/image136.png"/><Relationship Id="rId175" Type="http://schemas.openxmlformats.org/officeDocument/2006/relationships/customXml" Target="../ink/ink89.xml"/><Relationship Id="rId174" Type="http://schemas.openxmlformats.org/officeDocument/2006/relationships/image" Target="../media/image135.png"/><Relationship Id="rId173" Type="http://schemas.openxmlformats.org/officeDocument/2006/relationships/customXml" Target="../ink/ink88.xml"/><Relationship Id="rId172" Type="http://schemas.openxmlformats.org/officeDocument/2006/relationships/image" Target="../media/image134.png"/><Relationship Id="rId171" Type="http://schemas.openxmlformats.org/officeDocument/2006/relationships/customXml" Target="../ink/ink87.xml"/><Relationship Id="rId170" Type="http://schemas.openxmlformats.org/officeDocument/2006/relationships/image" Target="../media/image133.png"/><Relationship Id="rId17" Type="http://schemas.openxmlformats.org/officeDocument/2006/relationships/customXml" Target="../ink/ink10.xml"/><Relationship Id="rId169" Type="http://schemas.openxmlformats.org/officeDocument/2006/relationships/customXml" Target="../ink/ink86.xml"/><Relationship Id="rId168" Type="http://schemas.openxmlformats.org/officeDocument/2006/relationships/image" Target="../media/image132.png"/><Relationship Id="rId167" Type="http://schemas.openxmlformats.org/officeDocument/2006/relationships/customXml" Target="../ink/ink85.xml"/><Relationship Id="rId166" Type="http://schemas.openxmlformats.org/officeDocument/2006/relationships/image" Target="../media/image131.png"/><Relationship Id="rId165" Type="http://schemas.openxmlformats.org/officeDocument/2006/relationships/customXml" Target="../ink/ink84.xml"/><Relationship Id="rId164" Type="http://schemas.openxmlformats.org/officeDocument/2006/relationships/image" Target="../media/image130.png"/><Relationship Id="rId163" Type="http://schemas.openxmlformats.org/officeDocument/2006/relationships/customXml" Target="../ink/ink83.xml"/><Relationship Id="rId162" Type="http://schemas.openxmlformats.org/officeDocument/2006/relationships/image" Target="../media/image129.png"/><Relationship Id="rId161" Type="http://schemas.openxmlformats.org/officeDocument/2006/relationships/customXml" Target="../ink/ink82.xml"/><Relationship Id="rId160" Type="http://schemas.openxmlformats.org/officeDocument/2006/relationships/image" Target="../media/image128.png"/><Relationship Id="rId16" Type="http://schemas.openxmlformats.org/officeDocument/2006/relationships/image" Target="../media/image56.png"/><Relationship Id="rId159" Type="http://schemas.openxmlformats.org/officeDocument/2006/relationships/customXml" Target="../ink/ink81.xml"/><Relationship Id="rId158" Type="http://schemas.openxmlformats.org/officeDocument/2006/relationships/image" Target="../media/image127.png"/><Relationship Id="rId157" Type="http://schemas.openxmlformats.org/officeDocument/2006/relationships/customXml" Target="../ink/ink80.xml"/><Relationship Id="rId156" Type="http://schemas.openxmlformats.org/officeDocument/2006/relationships/image" Target="../media/image126.png"/><Relationship Id="rId155" Type="http://schemas.openxmlformats.org/officeDocument/2006/relationships/customXml" Target="../ink/ink79.xml"/><Relationship Id="rId154" Type="http://schemas.openxmlformats.org/officeDocument/2006/relationships/image" Target="../media/image125.png"/><Relationship Id="rId153" Type="http://schemas.openxmlformats.org/officeDocument/2006/relationships/customXml" Target="../ink/ink78.xml"/><Relationship Id="rId152" Type="http://schemas.openxmlformats.org/officeDocument/2006/relationships/image" Target="../media/image124.png"/><Relationship Id="rId151" Type="http://schemas.openxmlformats.org/officeDocument/2006/relationships/customXml" Target="../ink/ink77.xml"/><Relationship Id="rId150" Type="http://schemas.openxmlformats.org/officeDocument/2006/relationships/image" Target="../media/image123.png"/><Relationship Id="rId15" Type="http://schemas.openxmlformats.org/officeDocument/2006/relationships/customXml" Target="../ink/ink9.xml"/><Relationship Id="rId149" Type="http://schemas.openxmlformats.org/officeDocument/2006/relationships/customXml" Target="../ink/ink76.xml"/><Relationship Id="rId148" Type="http://schemas.openxmlformats.org/officeDocument/2006/relationships/image" Target="../media/image122.png"/><Relationship Id="rId147" Type="http://schemas.openxmlformats.org/officeDocument/2006/relationships/customXml" Target="../ink/ink75.xml"/><Relationship Id="rId146" Type="http://schemas.openxmlformats.org/officeDocument/2006/relationships/image" Target="../media/image121.png"/><Relationship Id="rId145" Type="http://schemas.openxmlformats.org/officeDocument/2006/relationships/customXml" Target="../ink/ink74.xml"/><Relationship Id="rId144" Type="http://schemas.openxmlformats.org/officeDocument/2006/relationships/image" Target="../media/image120.png"/><Relationship Id="rId143" Type="http://schemas.openxmlformats.org/officeDocument/2006/relationships/customXml" Target="../ink/ink73.xml"/><Relationship Id="rId142" Type="http://schemas.openxmlformats.org/officeDocument/2006/relationships/image" Target="../media/image119.png"/><Relationship Id="rId141" Type="http://schemas.openxmlformats.org/officeDocument/2006/relationships/customXml" Target="../ink/ink72.xml"/><Relationship Id="rId140" Type="http://schemas.openxmlformats.org/officeDocument/2006/relationships/image" Target="../media/image118.png"/><Relationship Id="rId14" Type="http://schemas.openxmlformats.org/officeDocument/2006/relationships/image" Target="../media/image55.png"/><Relationship Id="rId139" Type="http://schemas.openxmlformats.org/officeDocument/2006/relationships/customXml" Target="../ink/ink71.xml"/><Relationship Id="rId138" Type="http://schemas.openxmlformats.org/officeDocument/2006/relationships/image" Target="../media/image117.png"/><Relationship Id="rId137" Type="http://schemas.openxmlformats.org/officeDocument/2006/relationships/customXml" Target="../ink/ink70.xml"/><Relationship Id="rId136" Type="http://schemas.openxmlformats.org/officeDocument/2006/relationships/image" Target="../media/image116.png"/><Relationship Id="rId135" Type="http://schemas.openxmlformats.org/officeDocument/2006/relationships/customXml" Target="../ink/ink69.xml"/><Relationship Id="rId134" Type="http://schemas.openxmlformats.org/officeDocument/2006/relationships/image" Target="../media/image115.png"/><Relationship Id="rId133" Type="http://schemas.openxmlformats.org/officeDocument/2006/relationships/customXml" Target="../ink/ink68.xml"/><Relationship Id="rId132" Type="http://schemas.openxmlformats.org/officeDocument/2006/relationships/image" Target="../media/image114.png"/><Relationship Id="rId131" Type="http://schemas.openxmlformats.org/officeDocument/2006/relationships/customXml" Target="../ink/ink67.xml"/><Relationship Id="rId130" Type="http://schemas.openxmlformats.org/officeDocument/2006/relationships/image" Target="../media/image113.png"/><Relationship Id="rId13" Type="http://schemas.openxmlformats.org/officeDocument/2006/relationships/customXml" Target="../ink/ink8.xml"/><Relationship Id="rId129" Type="http://schemas.openxmlformats.org/officeDocument/2006/relationships/customXml" Target="../ink/ink66.xml"/><Relationship Id="rId128" Type="http://schemas.openxmlformats.org/officeDocument/2006/relationships/image" Target="../media/image112.png"/><Relationship Id="rId127" Type="http://schemas.openxmlformats.org/officeDocument/2006/relationships/customXml" Target="../ink/ink65.xml"/><Relationship Id="rId126" Type="http://schemas.openxmlformats.org/officeDocument/2006/relationships/image" Target="../media/image111.png"/><Relationship Id="rId125" Type="http://schemas.openxmlformats.org/officeDocument/2006/relationships/customXml" Target="../ink/ink64.xml"/><Relationship Id="rId124" Type="http://schemas.openxmlformats.org/officeDocument/2006/relationships/image" Target="../media/image110.png"/><Relationship Id="rId123" Type="http://schemas.openxmlformats.org/officeDocument/2006/relationships/customXml" Target="../ink/ink63.xml"/><Relationship Id="rId122" Type="http://schemas.openxmlformats.org/officeDocument/2006/relationships/image" Target="../media/image109.png"/><Relationship Id="rId121" Type="http://schemas.openxmlformats.org/officeDocument/2006/relationships/customXml" Target="../ink/ink62.xml"/><Relationship Id="rId120" Type="http://schemas.openxmlformats.org/officeDocument/2006/relationships/image" Target="../media/image108.png"/><Relationship Id="rId12" Type="http://schemas.openxmlformats.org/officeDocument/2006/relationships/image" Target="../media/image54.png"/><Relationship Id="rId119" Type="http://schemas.openxmlformats.org/officeDocument/2006/relationships/customXml" Target="../ink/ink61.xml"/><Relationship Id="rId118" Type="http://schemas.openxmlformats.org/officeDocument/2006/relationships/image" Target="../media/image107.png"/><Relationship Id="rId117" Type="http://schemas.openxmlformats.org/officeDocument/2006/relationships/customXml" Target="../ink/ink60.xml"/><Relationship Id="rId116" Type="http://schemas.openxmlformats.org/officeDocument/2006/relationships/image" Target="../media/image106.png"/><Relationship Id="rId115" Type="http://schemas.openxmlformats.org/officeDocument/2006/relationships/customXml" Target="../ink/ink59.xml"/><Relationship Id="rId114" Type="http://schemas.openxmlformats.org/officeDocument/2006/relationships/image" Target="../media/image105.png"/><Relationship Id="rId113" Type="http://schemas.openxmlformats.org/officeDocument/2006/relationships/customXml" Target="../ink/ink58.xml"/><Relationship Id="rId112" Type="http://schemas.openxmlformats.org/officeDocument/2006/relationships/image" Target="../media/image104.png"/><Relationship Id="rId111" Type="http://schemas.openxmlformats.org/officeDocument/2006/relationships/customXml" Target="../ink/ink57.xml"/><Relationship Id="rId110" Type="http://schemas.openxmlformats.org/officeDocument/2006/relationships/image" Target="../media/image103.png"/><Relationship Id="rId11" Type="http://schemas.openxmlformats.org/officeDocument/2006/relationships/customXml" Target="../ink/ink7.xml"/><Relationship Id="rId109" Type="http://schemas.openxmlformats.org/officeDocument/2006/relationships/customXml" Target="../ink/ink56.xml"/><Relationship Id="rId108" Type="http://schemas.openxmlformats.org/officeDocument/2006/relationships/image" Target="../media/image102.png"/><Relationship Id="rId107" Type="http://schemas.openxmlformats.org/officeDocument/2006/relationships/customXml" Target="../ink/ink55.xml"/><Relationship Id="rId106" Type="http://schemas.openxmlformats.org/officeDocument/2006/relationships/image" Target="../media/image101.png"/><Relationship Id="rId105" Type="http://schemas.openxmlformats.org/officeDocument/2006/relationships/customXml" Target="../ink/ink54.xml"/><Relationship Id="rId104" Type="http://schemas.openxmlformats.org/officeDocument/2006/relationships/image" Target="../media/image100.png"/><Relationship Id="rId103" Type="http://schemas.openxmlformats.org/officeDocument/2006/relationships/customXml" Target="../ink/ink53.xml"/><Relationship Id="rId102" Type="http://schemas.openxmlformats.org/officeDocument/2006/relationships/image" Target="../media/image99.png"/><Relationship Id="rId101" Type="http://schemas.openxmlformats.org/officeDocument/2006/relationships/customXml" Target="../ink/ink52.xml"/><Relationship Id="rId100" Type="http://schemas.openxmlformats.org/officeDocument/2006/relationships/image" Target="../media/image98.png"/><Relationship Id="rId10" Type="http://schemas.openxmlformats.org/officeDocument/2006/relationships/image" Target="../media/image53.png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7.png"/><Relationship Id="rId1" Type="http://schemas.openxmlformats.org/officeDocument/2006/relationships/image" Target="../media/image186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9.png"/><Relationship Id="rId1" Type="http://schemas.openxmlformats.org/officeDocument/2006/relationships/image" Target="../media/image1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3.png"/><Relationship Id="rId5" Type="http://schemas.openxmlformats.org/officeDocument/2006/relationships/tags" Target="../tags/tag11.xml"/><Relationship Id="rId4" Type="http://schemas.openxmlformats.org/officeDocument/2006/relationships/image" Target="../media/image192.png"/><Relationship Id="rId3" Type="http://schemas.openxmlformats.org/officeDocument/2006/relationships/tags" Target="../tags/tag10.xml"/><Relationship Id="rId2" Type="http://schemas.openxmlformats.org/officeDocument/2006/relationships/image" Target="../media/image191.png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9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image" Target="../media/image12.png"/><Relationship Id="rId3" Type="http://schemas.openxmlformats.org/officeDocument/2006/relationships/tags" Target="../tags/tag4.xml"/><Relationship Id="rId2" Type="http://schemas.openxmlformats.org/officeDocument/2006/relationships/image" Target="../media/image1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原型链及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的继承方式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可通过实例化出来的对象的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属性来确认原型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实例化的这个对象，有一个属性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指向原型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通过判断得知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实例化出来的对象的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就是构造函数的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原型链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603500"/>
            <a:ext cx="9971405" cy="3085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7110" y="2433955"/>
            <a:ext cx="7332980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9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sz="1900">
                <a:solidFill>
                  <a:schemeClr val="tx1"/>
                </a:solidFill>
                <a:latin typeface="+mn-ea"/>
                <a:ea typeface="+mn-ea"/>
              </a:rPr>
              <a:t>name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属性是添加到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Person.prototype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上了，还是添加到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上了？</a:t>
            </a:r>
            <a:endParaRPr lang="zh-CN" altLang="en-US" sz="19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1900">
                <a:solidFill>
                  <a:srgbClr val="FF0000"/>
                </a:solidFill>
                <a:latin typeface="+mn-ea"/>
                <a:ea typeface="+mn-ea"/>
              </a:rPr>
              <a:t>分析：</a:t>
            </a:r>
            <a:r>
              <a:rPr lang="zh-CN" altLang="en-US" sz="1900">
                <a:latin typeface="+mn-ea"/>
                <a:ea typeface="+mn-ea"/>
                <a:sym typeface="+mn-ea"/>
              </a:rPr>
              <a:t>属性和方法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定义在构造函数中和写在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上这两种情况有什么不同（没有私有属性时，常将</a:t>
            </a:r>
            <a:r>
              <a:rPr lang="zh-CN" altLang="en-US" sz="1900">
                <a:solidFill>
                  <a:schemeClr val="accent3"/>
                </a:solidFill>
                <a:latin typeface="+mn-ea"/>
                <a:ea typeface="+mn-ea"/>
              </a:rPr>
              <a:t>方法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添加到构造函数的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属性上，实现方法共享，而属性根据情况来确定）</a:t>
            </a:r>
            <a:endParaRPr lang="zh-CN" altLang="en-US" sz="19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30338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kumimoji="0" lang="zh-CN" altLang="en-US" dirty="0">
                <a:sym typeface="+mn-ea"/>
              </a:rPr>
              <a:t>以及原型链的图解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030605"/>
            <a:ext cx="7339965" cy="4994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1695" y="2562225"/>
            <a:ext cx="320548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person.constructor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是什么？原型构造器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.__proto__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.prototype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之前一定是对象，一定对应某一构造函数对应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Protype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属性。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  <a:endParaRPr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3064510" cy="92075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function MyObj() { }</a:t>
            </a:r>
            <a:endParaRPr sz="2250">
              <a:solidFill>
                <a:schemeClr val="accent3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MyObj.prototype.z = 3;</a:t>
            </a:r>
            <a:endParaRPr sz="2250">
              <a:solidFill>
                <a:schemeClr val="accent3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  <a:endParaRPr sz="2250">
              <a:solidFill>
                <a:schemeClr val="tx2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4442257" cy="2151794"/>
            <a:chOff x="0" y="-2"/>
            <a:chExt cx="88845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  <a:endParaRPr sz="11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46520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>
                  <a:solidFill>
                    <a:schemeClr val="accent3"/>
                  </a:solidFill>
                </a:rPr>
                <a:t>MyObj.prototype</a:t>
              </a:r>
              <a:endParaRPr lang="en-US" altLang="en-US" sz="2400">
                <a:solidFill>
                  <a:schemeClr val="accent3"/>
                </a:solidFill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30645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var obj = new MyObj();</a:t>
            </a:r>
            <a:endParaRPr sz="2250">
              <a:solidFill>
                <a:schemeClr val="accent3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属性操作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2425" y="6408420"/>
            <a:ext cx="5223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一个对象的</a:t>
            </a:r>
            <a:r>
              <a:rPr lang="en-US" altLang="zh-CN" sz="2800"/>
              <a:t>__proto__</a:t>
            </a:r>
            <a:r>
              <a:rPr lang="zh-CN" altLang="en-US" sz="2800"/>
              <a:t>一定对应</a:t>
            </a:r>
            <a:endParaRPr lang="zh-CN" altLang="en-US" sz="2800"/>
          </a:p>
          <a:p>
            <a:r>
              <a:rPr lang="zh-CN" altLang="en-US" sz="2800"/>
              <a:t>另一个对象的</a:t>
            </a:r>
            <a:r>
              <a:rPr lang="en-US" altLang="zh-CN" sz="2800"/>
              <a:t>Prototype</a:t>
            </a: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  <a:endParaRPr sz="2400"/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  <a:endParaRPr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  <a:endParaRPr sz="11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24187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 algn="l">
              <a:defRPr sz="1800"/>
            </a:pPr>
            <a:r>
              <a:rPr lang="en-US" sz="2400">
                <a:solidFill>
                  <a:schemeClr val="accent3"/>
                </a:solidFill>
                <a:sym typeface="+mn-ea"/>
              </a:rPr>
              <a:t>MyObj.prototype</a:t>
            </a:r>
            <a:endParaRPr lang="en-US" sz="2400"/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  <a:endParaRPr sz="2250"/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  <a:endParaRPr lang="en-US" sz="2250">
              <a:solidFill>
                <a:schemeClr val="tx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  <a:endParaRPr lang="zh-CN" sz="2250">
              <a:solidFill>
                <a:schemeClr val="tx2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  <a:endParaRPr sz="2250">
              <a:solidFill>
                <a:schemeClr val="tx2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olidFill>
                  <a:schemeClr val="accent3"/>
                </a:solidFill>
                <a:sym typeface="+mn-ea"/>
              </a:rPr>
              <a:t>MyObj.prototype</a:t>
            </a:r>
            <a:r>
              <a:rPr sz="2250">
                <a:solidFill>
                  <a:schemeClr val="accent3"/>
                </a:solidFill>
                <a:sym typeface="+mn-ea"/>
              </a:rPr>
              <a:t>.z; // still 3</a:t>
            </a:r>
            <a:endParaRPr sz="2250">
              <a:solidFill>
                <a:schemeClr val="accent3"/>
              </a:solidFill>
              <a:sym typeface="+mn-ea"/>
            </a:endParaRP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属性操作</a:t>
            </a:r>
            <a:endParaRPr kumimoji="0" lang="zh-CN" altLang="en-US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43590" cy="4921885"/>
          </a:xfrm>
        </p:spPr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自有</a:t>
            </a:r>
            <a:r>
              <a:rPr lang="zh-CN" altLang="en-US" dirty="0">
                <a:latin typeface="+mn-ea"/>
                <a:sym typeface="+mn-ea"/>
              </a:rPr>
              <a:t>属性</a:t>
            </a:r>
            <a:endParaRPr lang="zh-CN" altLang="en-US" dirty="0">
              <a:latin typeface="+mn-ea"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直接赋予该对象的属性，不需要从原型链上进行查找的属性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继承属性</a:t>
            </a:r>
            <a:endParaRPr lang="zh-CN" altLang="en-US" dirty="0">
              <a:latin typeface="+mn-ea"/>
              <a:sym typeface="+mn-ea"/>
            </a:endParaRPr>
          </a:p>
          <a:p>
            <a:pPr lvl="1"/>
            <a:r>
              <a:rPr lang="en-US" altLang="zh-CN" b="1"/>
              <a:t> </a:t>
            </a:r>
            <a:r>
              <a:rPr lang="zh-CN" altLang="en-US">
                <a:solidFill>
                  <a:schemeClr val="tx1"/>
                </a:solidFill>
              </a:rPr>
              <a:t>从原型链上查找的属性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静态属性、直接属性对象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添加属性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修改属性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删除属性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遍历属性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 访问属性</a:t>
            </a:r>
            <a:endParaRPr lang="zh-CN" altLang="en-US" dirty="0">
              <a:latin typeface="+mn-ea"/>
              <a:sym typeface="+mn-ea"/>
            </a:endParaRPr>
          </a:p>
          <a:p>
            <a:r>
              <a:rPr lang="en-US" altLang="zh-CN"/>
              <a:t> </a:t>
            </a:r>
            <a:r>
              <a:rPr lang="zh-CN" altLang="en-US"/>
              <a:t>检测属性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3280410" y="1146810"/>
            <a:ext cx="647700" cy="187198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8460" y="179133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3280410" y="3153410"/>
            <a:ext cx="647700" cy="179070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8460" y="3510598"/>
            <a:ext cx="18084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继承属性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27125" y="836930"/>
            <a:ext cx="1060958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检测属性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obj.hasOwnProperty(prop) 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返回一个布尔值，</a:t>
            </a:r>
            <a:r>
              <a:rPr lang="zh-CN" altLang="en-US" sz="2000">
                <a:sym typeface="+mn-ea"/>
              </a:rPr>
              <a:t>判断（实例化出的）</a:t>
            </a:r>
            <a:r>
              <a:rPr lang="en-US" altLang="zh-CN" sz="2000">
                <a:sym typeface="+mn-ea"/>
              </a:rPr>
              <a:t>对象</a:t>
            </a:r>
            <a:r>
              <a:rPr lang="zh-CN" altLang="en-US" sz="2000">
                <a:sym typeface="+mn-ea"/>
              </a:rPr>
              <a:t>（继承、原型方法）</a:t>
            </a:r>
            <a:r>
              <a:rPr lang="en-US" altLang="zh-CN" sz="2000">
                <a:sym typeface="+mn-ea"/>
              </a:rPr>
              <a:t>自身属性中是否具有指定的属性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 prop —— 要检测的属性</a:t>
            </a:r>
            <a:r>
              <a:rPr lang="zh-CN" altLang="en-US" sz="2000">
                <a:sym typeface="+mn-ea"/>
              </a:rPr>
              <a:t>的键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Object</a:t>
            </a:r>
            <a:r>
              <a:rPr lang="en-US" altLang="zh-CN" sz="2400">
                <a:sym typeface="+mn-ea"/>
              </a:rPr>
              <a:t>.getOwnPropertyNames(obj)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 返回一个由指定对象的所有自身属性的属性名（</a:t>
            </a:r>
            <a:r>
              <a:rPr lang="en-US" altLang="zh-CN" sz="2000" b="1">
                <a:sym typeface="+mn-ea"/>
              </a:rPr>
              <a:t>包括不可枚举属性</a:t>
            </a:r>
            <a:r>
              <a:rPr lang="en-US" altLang="zh-CN" sz="2000">
                <a:sym typeface="+mn-ea"/>
              </a:rPr>
              <a:t>）组成的数组</a:t>
            </a:r>
            <a:endParaRPr lang="en-US" altLang="zh-CN" sz="3000"/>
          </a:p>
          <a:p>
            <a:pPr lvl="1"/>
            <a:r>
              <a:rPr lang="en-US" altLang="zh-CN" sz="2570">
                <a:sym typeface="+mn-ea"/>
              </a:rPr>
              <a:t> prop </a:t>
            </a:r>
            <a:r>
              <a:rPr lang="en-US" altLang="zh-CN" sz="2570" b="1">
                <a:sym typeface="+mn-ea"/>
              </a:rPr>
              <a:t> in</a:t>
            </a:r>
            <a:r>
              <a:rPr lang="en-US" altLang="zh-CN" sz="2570">
                <a:sym typeface="+mn-ea"/>
              </a:rPr>
              <a:t>  obj</a:t>
            </a:r>
            <a:endParaRPr lang="en-US" altLang="zh-CN" sz="257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 obj —— 检查它</a:t>
            </a:r>
            <a:r>
              <a:rPr lang="en-US" altLang="zh-CN" sz="2000" b="1">
                <a:sym typeface="+mn-ea"/>
              </a:rPr>
              <a:t>（</a:t>
            </a:r>
            <a:r>
              <a:rPr lang="zh-CN" altLang="en-US" sz="2000" b="1">
                <a:sym typeface="+mn-ea"/>
              </a:rPr>
              <a:t>包括它的</a:t>
            </a:r>
            <a:r>
              <a:rPr lang="en-US" altLang="zh-CN" sz="2000" b="1">
                <a:sym typeface="+mn-ea"/>
              </a:rPr>
              <a:t>原型链）</a:t>
            </a:r>
            <a:r>
              <a:rPr lang="en-US" altLang="zh-CN" sz="2000">
                <a:sym typeface="+mn-ea"/>
              </a:rPr>
              <a:t>是否包含具有指定名称的属性的对象。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如果指定的属性在指定的对象或其原型链中，则 in 运算符返回 true。</a:t>
            </a:r>
            <a:endParaRPr lang="zh-CN" altLang="en-US" sz="2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614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1270" y="6812915"/>
            <a:ext cx="66433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var obj = {</a:t>
            </a:r>
            <a:endParaRPr lang="zh-CN" altLang="en-US"/>
          </a:p>
          <a:p>
            <a:r>
              <a:rPr lang="zh-CN" altLang="en-US"/>
              <a:t>        //自有方法</a:t>
            </a:r>
            <a:endParaRPr lang="zh-CN" altLang="en-US"/>
          </a:p>
          <a:p>
            <a:r>
              <a:rPr lang="zh-CN" altLang="en-US"/>
              <a:t>        name: "Lily",</a:t>
            </a:r>
            <a:endParaRPr lang="zh-CN" altLang="en-US"/>
          </a:p>
          <a:p>
            <a:r>
              <a:rPr lang="zh-CN" altLang="en-US"/>
              <a:t>        age: 20,</a:t>
            </a:r>
            <a:endParaRPr lang="zh-CN" altLang="en-US"/>
          </a:p>
          <a:p>
            <a:r>
              <a:rPr lang="zh-CN" altLang="en-US"/>
              <a:t>        hobby: "swimming"</a:t>
            </a:r>
            <a:endParaRPr lang="zh-CN" altLang="en-US"/>
          </a:p>
          <a:p>
            <a:r>
              <a:rPr lang="zh-CN" altLang="en-US"/>
              <a:t>      };</a:t>
            </a:r>
            <a:endParaRPr lang="zh-CN" altLang="en-US"/>
          </a:p>
          <a:p>
            <a:r>
              <a:rPr lang="zh-CN" altLang="en-US"/>
              <a:t>      //继承方法 可枚举属性</a:t>
            </a:r>
            <a:endParaRPr lang="zh-CN" altLang="en-US"/>
          </a:p>
          <a:p>
            <a:r>
              <a:rPr lang="zh-CN" altLang="en-US"/>
              <a:t>      obj.__proto__.sayName = function() {</a:t>
            </a:r>
            <a:endParaRPr lang="zh-CN" altLang="en-US"/>
          </a:p>
          <a:p>
            <a:r>
              <a:rPr lang="zh-CN" altLang="en-US"/>
              <a:t>        console.log("Hello,我的名字是" + this.name);</a:t>
            </a:r>
            <a:endParaRPr lang="zh-CN" altLang="en-US"/>
          </a:p>
          <a:p>
            <a:r>
              <a:rPr lang="zh-CN" altLang="en-US"/>
              <a:t>      };</a:t>
            </a:r>
            <a:endParaRPr lang="zh-CN" altLang="en-US"/>
          </a:p>
          <a:p>
            <a:r>
              <a:rPr lang="zh-CN" altLang="en-US"/>
              <a:t>      Object.defineProperty(obj, "married", {</a:t>
            </a:r>
            <a:endParaRPr lang="zh-CN" altLang="en-US"/>
          </a:p>
          <a:p>
            <a:r>
              <a:rPr lang="zh-CN" altLang="en-US"/>
              <a:t>        value: false,</a:t>
            </a:r>
            <a:endParaRPr lang="zh-CN" altLang="en-US"/>
          </a:p>
          <a:p>
            <a:r>
              <a:rPr lang="zh-CN" altLang="en-US"/>
              <a:t>        writable: true,</a:t>
            </a:r>
            <a:endParaRPr lang="zh-CN" altLang="en-US"/>
          </a:p>
          <a:p>
            <a:r>
              <a:rPr lang="zh-CN" altLang="en-US"/>
              <a:t>        enumerable: false, //不可枚举</a:t>
            </a:r>
            <a:endParaRPr lang="zh-CN" altLang="en-US"/>
          </a:p>
          <a:p>
            <a:r>
              <a:rPr lang="zh-CN" altLang="en-US"/>
              <a:t>        configurable: false</a:t>
            </a:r>
            <a:endParaRPr lang="zh-CN" altLang="en-US"/>
          </a:p>
          <a:p>
            <a:r>
              <a:rPr lang="zh-CN" altLang="en-US"/>
              <a:t>      }); </a:t>
            </a:r>
            <a:endParaRPr lang="zh-CN" altLang="en-US"/>
          </a:p>
          <a:p>
            <a:r>
              <a:rPr lang="zh-CN" altLang="en-US"/>
              <a:t>console.log("married" in obj); //不可枚举也可知道，返回</a:t>
            </a:r>
            <a:r>
              <a:rPr lang="en-US" altLang="zh-CN"/>
              <a:t>true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//不可枚举无法显示</a:t>
            </a:r>
            <a:endParaRPr lang="en-US" altLang="zh-CN"/>
          </a:p>
          <a:p>
            <a:r>
              <a:rPr lang="en-US" altLang="zh-CN"/>
              <a:t>      for (var key in obj) {</a:t>
            </a:r>
            <a:endParaRPr lang="en-US" altLang="zh-CN"/>
          </a:p>
          <a:p>
            <a:r>
              <a:rPr lang="en-US" altLang="zh-CN"/>
              <a:t>        console.log(key);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09580" cy="4921885"/>
          </a:xfrm>
        </p:spPr>
        <p:txBody>
          <a:bodyPr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遍历属性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 sz="2800">
                <a:sym typeface="+mn-ea"/>
              </a:rPr>
              <a:t>for  in </a:t>
            </a:r>
            <a:r>
              <a:rPr lang="zh-CN" altLang="en-US" sz="2800">
                <a:sym typeface="+mn-ea"/>
              </a:rPr>
              <a:t>遍历</a:t>
            </a:r>
            <a:endParaRPr lang="zh-CN" altLang="en-US" sz="2800">
              <a:sym typeface="+mn-ea"/>
            </a:endParaRPr>
          </a:p>
          <a:p>
            <a:pPr lvl="2"/>
            <a:r>
              <a:rPr lang="en-US" altLang="zh-CN" sz="124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遍历一个对象的所有可枚举属性键</a:t>
            </a:r>
            <a:r>
              <a:rPr lang="zh-CN" altLang="en-US" sz="2000">
                <a:sym typeface="+mn-ea"/>
              </a:rPr>
              <a:t>（包括自有和继承）</a:t>
            </a:r>
            <a:endParaRPr lang="zh-CN" altLang="en-US" sz="3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80" y="1553210"/>
            <a:ext cx="9361805" cy="37515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6100" y="1443355"/>
            <a:ext cx="3799205" cy="1440180"/>
          </a:xfrm>
          <a:prstGeom prst="rect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780" y="1443355"/>
            <a:ext cx="5227955" cy="369506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 descr="问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0000">
            <a:off x="10579735" y="3591560"/>
            <a:ext cx="857885" cy="85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87990" cy="4921885"/>
          </a:xfrm>
        </p:spPr>
        <p:txBody>
          <a:bodyPr/>
          <a:p>
            <a:r>
              <a:rPr lang="en-US" altLang="zh-CN"/>
              <a:t> JavaScript 基于原型的语言 (prototype-based language)</a:t>
            </a:r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原型链 (prototype chain)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每个对象拥有一个原型对象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__proto__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，对象从原型继承方法和属性。 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 原型对象也可能拥有原型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r>
              <a:rPr lang="en-US" altLang="zh-CN">
                <a:solidFill>
                  <a:schemeClr val="tx1"/>
                </a:solidFill>
              </a:rPr>
              <a:t>，并从中继承方法和属性，一层一层、以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 此类推。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这种关系常被称为原型链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层层向上直到一个对象的原型对象为 null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根据定义，null 没有原型，并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   作为这个原型链中的最后一个环节。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instance.</a:t>
            </a:r>
            <a:r>
              <a:rPr lang="en-US" altLang="zh-CN">
                <a:sym typeface="+mn-ea"/>
              </a:rPr>
              <a:t>__proto__ === Constructor.prototype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所有对象具有 </a:t>
            </a:r>
            <a:r>
              <a:rPr lang="en-US" altLang="zh-CN">
                <a:solidFill>
                  <a:schemeClr val="tx1"/>
                </a:solidFill>
              </a:rPr>
              <a:t>__proto__ 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函数具有 </a:t>
            </a:r>
            <a:r>
              <a:rPr lang="en-US" altLang="zh-CN">
                <a:solidFill>
                  <a:schemeClr val="tx1"/>
                </a:solidFill>
              </a:rPr>
              <a:t>prototype </a:t>
            </a:r>
            <a:r>
              <a:rPr lang="zh-CN" altLang="en-US">
                <a:solidFill>
                  <a:schemeClr val="tx1"/>
                </a:solidFill>
              </a:rPr>
              <a:t>属性，也具有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22392" t="4395" r="18226" b="2764"/>
          <a:stretch>
            <a:fillRect/>
          </a:stretch>
        </p:blipFill>
        <p:spPr>
          <a:xfrm>
            <a:off x="1799590" y="2887980"/>
            <a:ext cx="2283460" cy="31889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80635" y="4169410"/>
            <a:ext cx="3319145" cy="1346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Object.prototype  ???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Math.prototype     ???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95" y="7605395"/>
            <a:ext cx="8539480" cy="101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0" y="5805170"/>
            <a:ext cx="6441440" cy="1658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70" y="8829675"/>
            <a:ext cx="11711940" cy="119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4220" y="34290"/>
            <a:ext cx="5623560" cy="6789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075" y="-530860"/>
            <a:ext cx="493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实例化对象</a:t>
            </a:r>
            <a:r>
              <a:rPr lang="en-US" altLang="zh-CN"/>
              <a:t>       </a:t>
            </a:r>
            <a:r>
              <a:rPr lang="zh-CN" altLang="en-US"/>
              <a:t>构造器</a:t>
            </a:r>
            <a:r>
              <a:rPr lang="en-US" altLang="zh-CN"/>
              <a:t>                       </a:t>
            </a:r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29115" y="2826385"/>
            <a:ext cx="1640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prototype</a:t>
            </a:r>
            <a:r>
              <a:rPr lang="zh-CN" altLang="en-US"/>
              <a:t>一定之前函数</a:t>
            </a:r>
            <a:endParaRPr lang="zh-CN" altLang="en-US"/>
          </a:p>
          <a:p>
            <a:r>
              <a:rPr lang="en-US" altLang="zh-CN"/>
              <a:t>__proto__</a:t>
            </a:r>
            <a:r>
              <a:rPr lang="zh-CN" altLang="en-US"/>
              <a:t>前一定是对象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00415" y="4581525"/>
            <a:ext cx="4283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array.__proto__===Function.prototype</a:t>
            </a:r>
            <a:endParaRPr lang="en-US" altLang="zh-CN"/>
          </a:p>
          <a:p>
            <a:r>
              <a:rPr lang="en-US" altLang="zh-CN"/>
              <a:t>Date.</a:t>
            </a:r>
            <a:endParaRPr lang="en-US" altLang="zh-CN"/>
          </a:p>
          <a:p>
            <a:r>
              <a:rPr lang="en-US" altLang="zh-CN"/>
              <a:t>Boolean.</a:t>
            </a:r>
            <a:endParaRPr lang="en-US" altLang="zh-CN"/>
          </a:p>
          <a:p>
            <a:r>
              <a:rPr lang="en-US" altLang="zh-CN"/>
              <a:t>Math.__proto__ === Object.prototype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6089650" y="6324600"/>
              <a:ext cx="927100" cy="120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6089650" y="6324600"/>
                <a:ext cx="927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4044950" y="6426200"/>
              <a:ext cx="1397000" cy="215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4044950" y="6426200"/>
                <a:ext cx="1397000" cy="215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165205" cy="5448935"/>
          </a:xfrm>
        </p:spPr>
        <p:txBody>
          <a:bodyPr/>
          <a:p>
            <a:r>
              <a:rPr lang="en-US" altLang="zh-CN"/>
              <a:t> Function created by Function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Function.__proto__==Function.prototype</a:t>
            </a:r>
            <a:endParaRPr lang="en-US" altLang="zh-CN"/>
          </a:p>
          <a:p>
            <a:pPr lvl="0"/>
            <a:r>
              <a:rPr lang="zh-CN" altLang="en-US"/>
              <a:t> </a:t>
            </a:r>
            <a:r>
              <a:rPr lang="en-US" altLang="zh-CN"/>
              <a:t>Object created </a:t>
            </a:r>
            <a:r>
              <a:rPr lang="en-US" altLang="zh-CN">
                <a:sym typeface="+mn-ea"/>
              </a:rPr>
              <a:t> by Function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Object.__proto__==Function.prototype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Function.prototype.__proto__ == Object.prototype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Object.prototype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添加方法和属性，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Function.prototype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也会拥有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   相同的方法和属性，相反则不具有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>
              <a:spcAft>
                <a:spcPts val="0"/>
              </a:spcAft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Function.prototype </a:t>
            </a:r>
            <a:r>
              <a:rPr lang="zh-CN" altLang="en-US">
                <a:sym typeface="+mn-ea"/>
              </a:rPr>
              <a:t>是函数的起源，</a:t>
            </a:r>
            <a:r>
              <a:rPr lang="en-US" altLang="zh-CN">
                <a:sym typeface="+mn-ea"/>
              </a:rPr>
              <a:t>Object.prototype </a:t>
            </a:r>
            <a:r>
              <a:rPr lang="zh-CN" altLang="en-US">
                <a:sym typeface="+mn-ea"/>
              </a:rPr>
              <a:t>是对象的起源</a:t>
            </a:r>
            <a:endParaRPr lang="zh-CN" altLang="en-US">
              <a:sym typeface="+mn-ea"/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2475" y="132715"/>
            <a:ext cx="11275695" cy="6619875"/>
            <a:chOff x="2151" y="319"/>
            <a:chExt cx="15840" cy="9688"/>
          </a:xfrm>
        </p:grpSpPr>
        <p:pic>
          <p:nvPicPr>
            <p:cNvPr id="6" name="图片 5" descr="原型链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151" y="319"/>
              <a:ext cx="15840" cy="96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941" y="5740"/>
              <a:ext cx="680" cy="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9605" y="6669405"/>
            <a:ext cx="51625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04145" cy="4921885"/>
          </a:xfrm>
        </p:spPr>
        <p:txBody>
          <a:bodyPr/>
          <a:p>
            <a:r>
              <a:rPr lang="en-US" altLang="zh-CN"/>
              <a:t> Object.</a:t>
            </a:r>
            <a:r>
              <a:rPr lang="en-US" altLang="zh-CN" b="1"/>
              <a:t>getPrototypeOf</a:t>
            </a:r>
            <a:r>
              <a:rPr lang="en-US" altLang="zh-CN"/>
              <a:t>(obj) 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返回指定对象的原型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如果没有继承属性，则返回 null </a:t>
            </a:r>
            <a:endParaRPr lang="en-US" altLang="zh-CN"/>
          </a:p>
          <a:p>
            <a:pPr lvl="0"/>
            <a:r>
              <a:rPr lang="en-US" altLang="zh-CN"/>
              <a:t> Object.create(proto)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创建一个新对象，使用现有的对象来提供新创建的对象的__proto__</a:t>
            </a:r>
            <a:endParaRPr lang="en-US" altLang="zh-CN"/>
          </a:p>
          <a:p>
            <a:pPr lvl="0"/>
            <a:r>
              <a:rPr lang="en-US" altLang="zh-CN"/>
              <a:t> prototypeObj.</a:t>
            </a:r>
            <a:r>
              <a:rPr lang="en-US" altLang="zh-CN" b="1"/>
              <a:t>isPrototypeOf</a:t>
            </a:r>
            <a:r>
              <a:rPr lang="en-US" altLang="zh-CN"/>
              <a:t>(object)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测试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prototypeObj </a:t>
            </a:r>
            <a:r>
              <a:rPr lang="en-US" altLang="zh-CN">
                <a:solidFill>
                  <a:schemeClr val="tx1"/>
                </a:solidFill>
              </a:rPr>
              <a:t>对象是否存在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 </a:t>
            </a:r>
            <a:r>
              <a:rPr lang="en-US" altLang="zh-CN">
                <a:solidFill>
                  <a:schemeClr val="tx1"/>
                </a:solidFill>
              </a:rPr>
              <a:t>对象的原型链上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/</a:t>
            </a:r>
            <a:r>
              <a:rPr lang="zh-CN" altLang="en-US"/>
              <a:t>设置</a:t>
            </a:r>
            <a:r>
              <a:rPr lang="en-US" altLang="zh-CN"/>
              <a:t>/</a:t>
            </a:r>
            <a:r>
              <a:rPr lang="zh-CN" altLang="en-US"/>
              <a:t>判断原型对象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现有变量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可能是 </a:t>
            </a:r>
            <a:r>
              <a:rPr lang="en-US" altLang="zh-CN"/>
              <a:t>number/string/boolean/array/object </a:t>
            </a:r>
            <a:r>
              <a:rPr lang="zh-CN" altLang="en-US"/>
              <a:t>中的一种，请检测 </a:t>
            </a:r>
            <a:r>
              <a:rPr lang="en-US" altLang="zh-CN"/>
              <a:t>a </a:t>
            </a:r>
            <a:r>
              <a:rPr lang="zh-CN" altLang="en-US"/>
              <a:t>的数据类型。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 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zh-CN" altLang="en-US">
                <a:solidFill>
                  <a:schemeClr val="tx1"/>
                </a:solidFill>
              </a:rPr>
              <a:t>为 </a:t>
            </a:r>
            <a:r>
              <a:rPr lang="en-US" altLang="zh-CN">
                <a:solidFill>
                  <a:schemeClr val="tx1"/>
                </a:solidFill>
              </a:rPr>
              <a:t>number</a:t>
            </a:r>
            <a:r>
              <a:rPr lang="zh-CN" altLang="en-US">
                <a:solidFill>
                  <a:schemeClr val="tx1"/>
                </a:solidFill>
              </a:rPr>
              <a:t>，将变量 </a:t>
            </a:r>
            <a:r>
              <a:rPr lang="en-US" altLang="zh-CN">
                <a:solidFill>
                  <a:schemeClr val="tx1"/>
                </a:solidFill>
              </a:rPr>
              <a:t>b </a:t>
            </a:r>
            <a:r>
              <a:rPr lang="zh-CN" altLang="en-US">
                <a:solidFill>
                  <a:schemeClr val="tx1"/>
                </a:solidFill>
              </a:rPr>
              <a:t>赋值为 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boolean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true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{}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typeof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2014855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578090" y="3204845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568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/>
              <a:t>constructor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对象的 constructor 属性用于返回创建该对象的函数，也就是我们常说的构造函数。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例如：Array、Boolean、Date、Function、Number、Object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在 JavaScript 中，</a:t>
            </a:r>
            <a:r>
              <a:rPr lang="zh-CN" altLang="en-US">
                <a:solidFill>
                  <a:schemeClr val="tx1"/>
                </a:solidFill>
              </a:rPr>
              <a:t>通过构造函数创建的实例对象可以访问</a:t>
            </a:r>
            <a:r>
              <a:rPr lang="en-US" altLang="zh-CN">
                <a:solidFill>
                  <a:schemeClr val="tx1"/>
                </a:solidFill>
              </a:rPr>
              <a:t>原型对象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constructor 属性。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395" y="3437890"/>
            <a:ext cx="4886325" cy="24872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constructor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通过改变原型对象，可以破坏 </a:t>
            </a:r>
            <a:r>
              <a:rPr lang="en-US" altLang="zh-CN">
                <a:solidFill>
                  <a:schemeClr val="tx1"/>
                </a:solidFill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的指向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630" y="2492375"/>
            <a:ext cx="5690235" cy="28155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2094865" y="4027805"/>
            <a:ext cx="3623310" cy="854075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1585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obj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返回一个布尔值，</a:t>
            </a:r>
            <a:r>
              <a:rPr lang="en-US" altLang="zh-CN">
                <a:solidFill>
                  <a:schemeClr val="tx1"/>
                </a:solidFill>
              </a:rPr>
              <a:t>用于检测构造函数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 </a:t>
            </a:r>
            <a:r>
              <a:rPr lang="en-US" altLang="zh-CN">
                <a:solidFill>
                  <a:srgbClr val="FF0000"/>
                </a:solidFill>
              </a:rPr>
              <a:t>prototype 属性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是否出现在某个实例对象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的原型链上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sym typeface="+mn-ea"/>
                <a:hlinkClick r:id="rId1" action="ppaction://hlinkfile"/>
              </a:rPr>
              <a:t>https://www.ibm.com/developerworks/cn/web/1306_jiangjj_jsinstanceof/index.html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537190" y="-13335"/>
            <a:ext cx="1664970" cy="6884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490" y="-85725"/>
            <a:ext cx="10791190" cy="6884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0" y="503555"/>
            <a:ext cx="5075555" cy="17786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0" y="4625975"/>
            <a:ext cx="5085080" cy="12560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1828165"/>
            <a:ext cx="5829300" cy="34061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7752080" y="2747010"/>
            <a:ext cx="40786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instanceof 不能判断一个对象具体属于哪种类型。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7101205"/>
            <a:ext cx="10598150" cy="146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2015490"/>
            <a:ext cx="93497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405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toString 是</a:t>
            </a:r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 Object.prototype 对象上的方法，返回一个表示该对象的字符串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属性访问规则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，所有对象都可以访问到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方法，而事实上，大部分的对象都实现了自身的 toString 方法，实现了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属性覆写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，这可能会导致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被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屏蔽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。所以，需要通过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call/apply 来借用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call 来</a:t>
            </a:r>
            <a:r>
              <a:rPr lang="zh-CN" altLang="en-US">
                <a:solidFill>
                  <a:srgbClr val="C00000"/>
                </a:solidFill>
              </a:rPr>
              <a:t>借</a:t>
            </a:r>
            <a:r>
              <a:rPr lang="en-US" altLang="zh-CN">
                <a:solidFill>
                  <a:srgbClr val="C00000"/>
                </a:solidFill>
              </a:rPr>
              <a:t>用该方法</a:t>
            </a:r>
            <a:r>
              <a:rPr lang="en-US" altLang="zh-CN">
                <a:solidFill>
                  <a:schemeClr val="tx1"/>
                </a:solidFill>
              </a:rPr>
              <a:t>会返回调用者的类型字符串，格式为</a:t>
            </a:r>
            <a:r>
              <a:rPr lang="en-US" altLang="zh-CN" b="1">
                <a:solidFill>
                  <a:srgbClr val="C00000"/>
                </a:solidFill>
              </a:rPr>
              <a:t> [object xxx]</a:t>
            </a:r>
            <a:r>
              <a:rPr lang="en-US" altLang="zh-CN">
                <a:solidFill>
                  <a:schemeClr val="tx1"/>
                </a:solidFill>
              </a:rPr>
              <a:t>，xxx 是调用者的数据类型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数据类型检测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1725295"/>
            <a:ext cx="8717280" cy="4267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9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属性访问机制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当通过对象访问属性时，</a:t>
            </a:r>
            <a:r>
              <a:rPr lang="en-US" altLang="zh-CN" sz="2400">
                <a:solidFill>
                  <a:schemeClr val="tx1"/>
                </a:solidFill>
              </a:rPr>
              <a:t>JavaScript </a:t>
            </a:r>
            <a:r>
              <a:rPr lang="zh-CN" altLang="en-US" sz="2400">
                <a:solidFill>
                  <a:schemeClr val="tx1"/>
                </a:solidFill>
              </a:rPr>
              <a:t>首先从本对象查找，接着是它的原型对象，以及原型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的原型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。即按照原型链查找属性。</a:t>
            </a:r>
            <a:endParaRPr lang="zh-CN" altLang="en-US" sz="2400">
              <a:solidFill>
                <a:schemeClr val="tx1"/>
              </a:solidFill>
            </a:endParaRPr>
          </a:p>
          <a:p>
            <a:pPr lvl="0"/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继承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属性的继承只发生在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时，而在</a:t>
            </a:r>
            <a:r>
              <a:rPr lang="zh-CN" altLang="en-US">
                <a:cs typeface="+mn-ea"/>
                <a:sym typeface="+mn-ea"/>
              </a:rPr>
              <a:t>写属性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值时不会发生。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cs typeface="+mn-ea"/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首先从本对象查找，接着是它的原型，以及原型的原型，直到原型链的顶端。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可以访问原型链上的任何一个属性，就</a:t>
            </a:r>
            <a:r>
              <a:rPr lang="zh-CN" altLang="en-US">
                <a:cs typeface="+mn-ea"/>
                <a:sym typeface="+mn-ea"/>
              </a:rPr>
              <a:t>好像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对象本身拥有该属性一样。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如何准确判断一个变量是数组类型？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分析下列输出情况，画出相应原型链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3310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3860800"/>
            <a:ext cx="9371330" cy="2095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构造函数及原型（回顾）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95495" y="3524250"/>
            <a:ext cx="7152005" cy="3065145"/>
            <a:chOff x="3146" y="2304"/>
            <a:chExt cx="12974" cy="5688"/>
          </a:xfrm>
        </p:grpSpPr>
        <p:grpSp>
          <p:nvGrpSpPr>
            <p:cNvPr id="2" name="组合 1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6" name="左弧形箭头 5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94" y="4812"/>
              <a:ext cx="2853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4245" y="1000125"/>
            <a:ext cx="6537325" cy="24523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" y="5517515"/>
            <a:ext cx="5102225" cy="398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60550"/>
            <a:ext cx="7694930" cy="3634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5495290"/>
            <a:ext cx="4848225" cy="321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55" y="5517515"/>
            <a:ext cx="5360035" cy="3197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分析控制台输出情况，画出原型链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908175"/>
            <a:ext cx="5670550" cy="44011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1700530"/>
            <a:ext cx="371475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771015"/>
            <a:ext cx="4130040" cy="4221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2121535"/>
            <a:ext cx="739902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94845" y="2175510"/>
            <a:ext cx="308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false f1</a:t>
            </a:r>
            <a:r>
              <a:rPr lang="zh-CN" altLang="en-US"/>
              <a:t>的</a:t>
            </a:r>
            <a:r>
              <a:rPr lang="en-US" altLang="zh-CN"/>
              <a:t>getx </a:t>
            </a:r>
            <a:r>
              <a:rPr lang="zh-CN" altLang="en-US"/>
              <a:t>有本身的</a:t>
            </a:r>
            <a:r>
              <a:rPr lang="en-US" altLang="zh-CN"/>
              <a:t>x</a:t>
            </a:r>
            <a:endParaRPr lang="en-US" altLang="zh-CN"/>
          </a:p>
          <a:p>
            <a:r>
              <a:rPr lang="en-US" altLang="zh-CN"/>
              <a:t>true </a:t>
            </a:r>
            <a:endParaRPr lang="en-US" altLang="zh-CN"/>
          </a:p>
          <a:p>
            <a:r>
              <a:rPr lang="en-US" altLang="zh-CN"/>
              <a:t>true</a:t>
            </a:r>
            <a:endParaRPr lang="en-US" altLang="zh-CN"/>
          </a:p>
          <a:p>
            <a:r>
              <a:rPr lang="en-US" altLang="zh-CN"/>
              <a:t>t</a:t>
            </a:r>
            <a:endParaRPr lang="en-US" altLang="zh-CN"/>
          </a:p>
          <a:p>
            <a:r>
              <a:rPr lang="en-US" altLang="zh-CN"/>
              <a:t>f</a:t>
            </a:r>
            <a:endParaRPr lang="en-US" altLang="zh-CN"/>
          </a:p>
          <a:p>
            <a:r>
              <a:rPr lang="en-US" altLang="zh-CN"/>
              <a:t>t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4787900" y="330200"/>
              <a:ext cx="222250" cy="438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4787900" y="330200"/>
                <a:ext cx="2222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768850" y="539750"/>
              <a:ext cx="24765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768850" y="539750"/>
                <a:ext cx="247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5130800" y="546100"/>
              <a:ext cx="6350" cy="203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5130800" y="546100"/>
                <a:ext cx="6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5816600" y="0"/>
              <a:ext cx="1333500" cy="946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5816600" y="0"/>
                <a:ext cx="133350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6051550" y="285750"/>
              <a:ext cx="17145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2"/>
            </p:blipFill>
            <p:spPr>
              <a:xfrm>
                <a:off x="6051550" y="285750"/>
                <a:ext cx="171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6127750" y="273050"/>
              <a:ext cx="82550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4"/>
            </p:blipFill>
            <p:spPr>
              <a:xfrm>
                <a:off x="6127750" y="2730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6362700" y="323850"/>
              <a:ext cx="3175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6362700" y="323850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6483350" y="184150"/>
              <a:ext cx="209550" cy="304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6483350" y="184150"/>
                <a:ext cx="209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6877050" y="368300"/>
              <a:ext cx="127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0"/>
            </p:blipFill>
            <p:spPr>
              <a:xfrm>
                <a:off x="6877050" y="368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墨迹 17"/>
              <p14:cNvContentPartPr/>
              <p14:nvPr/>
            </p14:nvContentPartPr>
            <p14:xfrm>
              <a:off x="6140450" y="577850"/>
              <a:ext cx="69850" cy="317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2"/>
            </p:blipFill>
            <p:spPr>
              <a:xfrm>
                <a:off x="6140450" y="577850"/>
                <a:ext cx="698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6305550" y="520700"/>
              <a:ext cx="133350" cy="184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4"/>
            </p:blipFill>
            <p:spPr>
              <a:xfrm>
                <a:off x="6305550" y="520700"/>
                <a:ext cx="133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墨迹 19"/>
              <p14:cNvContentPartPr/>
              <p14:nvPr/>
            </p14:nvContentPartPr>
            <p14:xfrm>
              <a:off x="6438900" y="590550"/>
              <a:ext cx="171450" cy="12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6"/>
            </p:blipFill>
            <p:spPr>
              <a:xfrm>
                <a:off x="6438900" y="590550"/>
                <a:ext cx="171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6489700" y="520700"/>
              <a:ext cx="10160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8"/>
            </p:blipFill>
            <p:spPr>
              <a:xfrm>
                <a:off x="6489700" y="520700"/>
                <a:ext cx="101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墨迹 21"/>
              <p14:cNvContentPartPr/>
              <p14:nvPr/>
            </p14:nvContentPartPr>
            <p14:xfrm>
              <a:off x="6616700" y="571500"/>
              <a:ext cx="209550" cy="158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0"/>
            </p:blipFill>
            <p:spPr>
              <a:xfrm>
                <a:off x="6616700" y="57150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6591300" y="552450"/>
              <a:ext cx="228600" cy="190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2"/>
            </p:blipFill>
            <p:spPr>
              <a:xfrm>
                <a:off x="6591300" y="552450"/>
                <a:ext cx="228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墨迹 23"/>
              <p14:cNvContentPartPr/>
              <p14:nvPr/>
            </p14:nvContentPartPr>
            <p14:xfrm>
              <a:off x="4889500" y="1530350"/>
              <a:ext cx="139700" cy="4635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4"/>
            </p:blipFill>
            <p:spPr>
              <a:xfrm>
                <a:off x="4889500" y="1530350"/>
                <a:ext cx="1397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墨迹 24"/>
              <p14:cNvContentPartPr/>
              <p14:nvPr/>
            </p14:nvContentPartPr>
            <p14:xfrm>
              <a:off x="4832350" y="1797050"/>
              <a:ext cx="177800" cy="6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6"/>
            </p:blipFill>
            <p:spPr>
              <a:xfrm>
                <a:off x="4832350" y="1797050"/>
                <a:ext cx="177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墨迹 25"/>
              <p14:cNvContentPartPr/>
              <p14:nvPr/>
            </p14:nvContentPartPr>
            <p14:xfrm>
              <a:off x="5156200" y="1835150"/>
              <a:ext cx="304800" cy="88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8"/>
            </p:blipFill>
            <p:spPr>
              <a:xfrm>
                <a:off x="5156200" y="1835150"/>
                <a:ext cx="304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墨迹 26"/>
              <p14:cNvContentPartPr/>
              <p14:nvPr/>
            </p14:nvContentPartPr>
            <p14:xfrm>
              <a:off x="5822950" y="1320800"/>
              <a:ext cx="1219200" cy="857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0"/>
            </p:blipFill>
            <p:spPr>
              <a:xfrm>
                <a:off x="5822950" y="1320800"/>
                <a:ext cx="1219200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墨迹 27"/>
              <p14:cNvContentPartPr/>
              <p14:nvPr/>
            </p14:nvContentPartPr>
            <p14:xfrm>
              <a:off x="6096000" y="1562100"/>
              <a:ext cx="177800" cy="825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2"/>
            </p:blipFill>
            <p:spPr>
              <a:xfrm>
                <a:off x="6096000" y="1562100"/>
                <a:ext cx="177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墨迹 28"/>
              <p14:cNvContentPartPr/>
              <p14:nvPr/>
            </p14:nvContentPartPr>
            <p14:xfrm>
              <a:off x="6159500" y="1524000"/>
              <a:ext cx="120650" cy="133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4"/>
            </p:blipFill>
            <p:spPr>
              <a:xfrm>
                <a:off x="6159500" y="1524000"/>
                <a:ext cx="120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墨迹 29"/>
              <p14:cNvContentPartPr/>
              <p14:nvPr/>
            </p14:nvContentPartPr>
            <p14:xfrm>
              <a:off x="6445250" y="1574800"/>
              <a:ext cx="6350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6"/>
            </p:blipFill>
            <p:spPr>
              <a:xfrm>
                <a:off x="6445250" y="157480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墨迹 30"/>
              <p14:cNvContentPartPr/>
              <p14:nvPr/>
            </p14:nvContentPartPr>
            <p14:xfrm>
              <a:off x="6699250" y="1479550"/>
              <a:ext cx="184150" cy="3937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8"/>
            </p:blipFill>
            <p:spPr>
              <a:xfrm>
                <a:off x="6699250" y="1479550"/>
                <a:ext cx="1841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墨迹 31"/>
              <p14:cNvContentPartPr/>
              <p14:nvPr/>
            </p14:nvContentPartPr>
            <p14:xfrm>
              <a:off x="6134100" y="1784350"/>
              <a:ext cx="196850" cy="285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0"/>
            </p:blipFill>
            <p:spPr>
              <a:xfrm>
                <a:off x="6134100" y="1784350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墨迹 32"/>
              <p14:cNvContentPartPr/>
              <p14:nvPr/>
            </p14:nvContentPartPr>
            <p14:xfrm>
              <a:off x="6362700" y="1720850"/>
              <a:ext cx="107950" cy="203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2"/>
            </p:blipFill>
            <p:spPr>
              <a:xfrm>
                <a:off x="6362700" y="1720850"/>
                <a:ext cx="107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墨迹 33"/>
              <p14:cNvContentPartPr/>
              <p14:nvPr/>
            </p14:nvContentPartPr>
            <p14:xfrm>
              <a:off x="6508750" y="1778000"/>
              <a:ext cx="107950" cy="38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4"/>
            </p:blipFill>
            <p:spPr>
              <a:xfrm>
                <a:off x="6508750" y="1778000"/>
                <a:ext cx="107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墨迹 34"/>
              <p14:cNvContentPartPr/>
              <p14:nvPr/>
            </p14:nvContentPartPr>
            <p14:xfrm>
              <a:off x="6546850" y="1720850"/>
              <a:ext cx="139700" cy="209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6"/>
            </p:blipFill>
            <p:spPr>
              <a:xfrm>
                <a:off x="6546850" y="1720850"/>
                <a:ext cx="1397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墨迹 35"/>
              <p14:cNvContentPartPr/>
              <p14:nvPr/>
            </p14:nvContentPartPr>
            <p14:xfrm>
              <a:off x="6686550" y="1771650"/>
              <a:ext cx="139700" cy="1016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8"/>
            </p:blipFill>
            <p:spPr>
              <a:xfrm>
                <a:off x="6686550" y="1771650"/>
                <a:ext cx="139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墨迹 36"/>
              <p14:cNvContentPartPr/>
              <p14:nvPr/>
            </p14:nvContentPartPr>
            <p14:xfrm>
              <a:off x="6731000" y="1695450"/>
              <a:ext cx="57150" cy="1841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0"/>
            </p:blipFill>
            <p:spPr>
              <a:xfrm>
                <a:off x="6731000" y="1695450"/>
                <a:ext cx="57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墨迹 37"/>
              <p14:cNvContentPartPr/>
              <p14:nvPr/>
            </p14:nvContentPartPr>
            <p14:xfrm>
              <a:off x="7397750" y="190500"/>
              <a:ext cx="1695450" cy="3492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2"/>
            </p:blipFill>
            <p:spPr>
              <a:xfrm>
                <a:off x="7397750" y="190500"/>
                <a:ext cx="16954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墨迹 38"/>
              <p14:cNvContentPartPr/>
              <p14:nvPr/>
            </p14:nvContentPartPr>
            <p14:xfrm>
              <a:off x="9055100" y="76200"/>
              <a:ext cx="120650" cy="273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4"/>
            </p:blipFill>
            <p:spPr>
              <a:xfrm>
                <a:off x="9055100" y="76200"/>
                <a:ext cx="1206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0" name="墨迹 39"/>
              <p14:cNvContentPartPr/>
              <p14:nvPr/>
            </p14:nvContentPartPr>
            <p14:xfrm>
              <a:off x="7416800" y="508000"/>
              <a:ext cx="1682750" cy="14414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6"/>
            </p:blipFill>
            <p:spPr>
              <a:xfrm>
                <a:off x="7416800" y="508000"/>
                <a:ext cx="1682750" cy="144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" name="墨迹 40"/>
              <p14:cNvContentPartPr/>
              <p14:nvPr/>
            </p14:nvContentPartPr>
            <p14:xfrm>
              <a:off x="9010650" y="444500"/>
              <a:ext cx="95250" cy="222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8"/>
            </p:blipFill>
            <p:spPr>
              <a:xfrm>
                <a:off x="9010650" y="44450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2" name="墨迹 41"/>
              <p14:cNvContentPartPr/>
              <p14:nvPr/>
            </p14:nvContentPartPr>
            <p14:xfrm>
              <a:off x="7454900" y="323850"/>
              <a:ext cx="127000" cy="38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0"/>
            </p:blipFill>
            <p:spPr>
              <a:xfrm>
                <a:off x="7454900" y="323850"/>
                <a:ext cx="127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3" name="墨迹 42"/>
              <p14:cNvContentPartPr/>
              <p14:nvPr/>
            </p14:nvContentPartPr>
            <p14:xfrm>
              <a:off x="7677150" y="254000"/>
              <a:ext cx="82550" cy="317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2"/>
            </p:blipFill>
            <p:spPr>
              <a:xfrm>
                <a:off x="7677150" y="25400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4" name="墨迹 43"/>
              <p14:cNvContentPartPr/>
              <p14:nvPr/>
            </p14:nvContentPartPr>
            <p14:xfrm>
              <a:off x="7804150" y="114300"/>
              <a:ext cx="120650" cy="146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4"/>
            </p:blipFill>
            <p:spPr>
              <a:xfrm>
                <a:off x="7804150" y="114300"/>
                <a:ext cx="120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5" name="墨迹 44"/>
              <p14:cNvContentPartPr/>
              <p14:nvPr/>
            </p14:nvContentPartPr>
            <p14:xfrm>
              <a:off x="7804150" y="158750"/>
              <a:ext cx="146050" cy="349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6"/>
            </p:blipFill>
            <p:spPr>
              <a:xfrm>
                <a:off x="7804150" y="158750"/>
                <a:ext cx="1460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6" name="墨迹 45"/>
              <p14:cNvContentPartPr/>
              <p14:nvPr/>
            </p14:nvContentPartPr>
            <p14:xfrm>
              <a:off x="8058150" y="196850"/>
              <a:ext cx="8255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8"/>
            </p:blipFill>
            <p:spPr>
              <a:xfrm>
                <a:off x="8058150" y="196850"/>
                <a:ext cx="82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7" name="墨迹 46"/>
              <p14:cNvContentPartPr/>
              <p14:nvPr/>
            </p14:nvContentPartPr>
            <p14:xfrm>
              <a:off x="8318500" y="139700"/>
              <a:ext cx="57150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0"/>
            </p:blipFill>
            <p:spPr>
              <a:xfrm>
                <a:off x="8318500" y="13970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8" name="墨迹 47"/>
              <p14:cNvContentPartPr/>
              <p14:nvPr/>
            </p14:nvContentPartPr>
            <p14:xfrm>
              <a:off x="7607300" y="1403350"/>
              <a:ext cx="152400" cy="571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2"/>
            </p:blipFill>
            <p:spPr>
              <a:xfrm>
                <a:off x="7607300" y="1403350"/>
                <a:ext cx="152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9" name="墨迹 48"/>
              <p14:cNvContentPartPr/>
              <p14:nvPr/>
            </p14:nvContentPartPr>
            <p14:xfrm>
              <a:off x="7880350" y="1219200"/>
              <a:ext cx="107950" cy="317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4"/>
            </p:blipFill>
            <p:spPr>
              <a:xfrm>
                <a:off x="7880350" y="1219200"/>
                <a:ext cx="1079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0" name="墨迹 49"/>
              <p14:cNvContentPartPr/>
              <p14:nvPr/>
            </p14:nvContentPartPr>
            <p14:xfrm>
              <a:off x="7962900" y="958850"/>
              <a:ext cx="146050" cy="146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6"/>
            </p:blipFill>
            <p:spPr>
              <a:xfrm>
                <a:off x="7962900" y="958850"/>
                <a:ext cx="1460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1" name="墨迹 50"/>
              <p14:cNvContentPartPr/>
              <p14:nvPr/>
            </p14:nvContentPartPr>
            <p14:xfrm>
              <a:off x="8020050" y="965200"/>
              <a:ext cx="107950" cy="4381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8"/>
            </p:blipFill>
            <p:spPr>
              <a:xfrm>
                <a:off x="8020050" y="965200"/>
                <a:ext cx="1079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2" name="墨迹 51"/>
              <p14:cNvContentPartPr/>
              <p14:nvPr/>
            </p14:nvContentPartPr>
            <p14:xfrm>
              <a:off x="8229600" y="1003300"/>
              <a:ext cx="88900" cy="571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0"/>
            </p:blipFill>
            <p:spPr>
              <a:xfrm>
                <a:off x="8229600" y="100330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3" name="墨迹 52"/>
              <p14:cNvContentPartPr/>
              <p14:nvPr/>
            </p14:nvContentPartPr>
            <p14:xfrm>
              <a:off x="8458200" y="787400"/>
              <a:ext cx="158750" cy="952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2"/>
            </p:blipFill>
            <p:spPr>
              <a:xfrm>
                <a:off x="8458200" y="787400"/>
                <a:ext cx="158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4" name="墨迹 53"/>
              <p14:cNvContentPartPr/>
              <p14:nvPr/>
            </p14:nvContentPartPr>
            <p14:xfrm>
              <a:off x="9423400" y="76200"/>
              <a:ext cx="2000250" cy="13970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4"/>
            </p:blipFill>
            <p:spPr>
              <a:xfrm>
                <a:off x="9423400" y="76200"/>
                <a:ext cx="2000250" cy="139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5" name="墨迹 54"/>
              <p14:cNvContentPartPr/>
              <p14:nvPr/>
            </p14:nvContentPartPr>
            <p14:xfrm>
              <a:off x="9937750" y="368300"/>
              <a:ext cx="152400" cy="4254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6"/>
            </p:blipFill>
            <p:spPr>
              <a:xfrm>
                <a:off x="9937750" y="368300"/>
                <a:ext cx="1524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6" name="墨迹 55"/>
              <p14:cNvContentPartPr/>
              <p14:nvPr/>
            </p14:nvContentPartPr>
            <p14:xfrm>
              <a:off x="10166350" y="368300"/>
              <a:ext cx="146050" cy="1905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8"/>
            </p:blipFill>
            <p:spPr>
              <a:xfrm>
                <a:off x="10166350" y="368300"/>
                <a:ext cx="146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7" name="墨迹 56"/>
              <p14:cNvContentPartPr/>
              <p14:nvPr/>
            </p14:nvContentPartPr>
            <p14:xfrm>
              <a:off x="10293350" y="361950"/>
              <a:ext cx="158750" cy="317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0"/>
            </p:blipFill>
            <p:spPr>
              <a:xfrm>
                <a:off x="10293350" y="361950"/>
                <a:ext cx="158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8" name="墨迹 57"/>
              <p14:cNvContentPartPr/>
              <p14:nvPr/>
            </p14:nvContentPartPr>
            <p14:xfrm>
              <a:off x="10401300" y="304800"/>
              <a:ext cx="95250" cy="1968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2"/>
            </p:blipFill>
            <p:spPr>
              <a:xfrm>
                <a:off x="10401300" y="304800"/>
                <a:ext cx="95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9" name="墨迹 58"/>
              <p14:cNvContentPartPr/>
              <p14:nvPr/>
            </p14:nvContentPartPr>
            <p14:xfrm>
              <a:off x="10534650" y="349250"/>
              <a:ext cx="165100" cy="1206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4"/>
            </p:blipFill>
            <p:spPr>
              <a:xfrm>
                <a:off x="10534650" y="349250"/>
                <a:ext cx="165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0" name="墨迹 59"/>
              <p14:cNvContentPartPr/>
              <p14:nvPr/>
            </p14:nvContentPartPr>
            <p14:xfrm>
              <a:off x="10566400" y="336550"/>
              <a:ext cx="120650" cy="1778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6"/>
            </p:blipFill>
            <p:spPr>
              <a:xfrm>
                <a:off x="10566400" y="336550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1" name="墨迹 60"/>
              <p14:cNvContentPartPr/>
              <p14:nvPr/>
            </p14:nvContentPartPr>
            <p14:xfrm>
              <a:off x="10096500" y="927100"/>
              <a:ext cx="146050" cy="4318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8"/>
            </p:blipFill>
            <p:spPr>
              <a:xfrm>
                <a:off x="10096500" y="927100"/>
                <a:ext cx="1460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2" name="墨迹 61"/>
              <p14:cNvContentPartPr/>
              <p14:nvPr/>
            </p14:nvContentPartPr>
            <p14:xfrm>
              <a:off x="10623550" y="806450"/>
              <a:ext cx="139700" cy="1397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0"/>
            </p:blipFill>
            <p:spPr>
              <a:xfrm>
                <a:off x="10623550" y="806450"/>
                <a:ext cx="139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墨迹 62"/>
              <p14:cNvContentPartPr/>
              <p14:nvPr/>
            </p14:nvContentPartPr>
            <p14:xfrm>
              <a:off x="10756900" y="762000"/>
              <a:ext cx="76200" cy="3810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2"/>
            </p:blipFill>
            <p:spPr>
              <a:xfrm>
                <a:off x="10756900" y="762000"/>
                <a:ext cx="762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墨迹 63"/>
              <p14:cNvContentPartPr/>
              <p14:nvPr/>
            </p14:nvContentPartPr>
            <p14:xfrm>
              <a:off x="10287000" y="889000"/>
              <a:ext cx="177800" cy="2095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4"/>
            </p:blipFill>
            <p:spPr>
              <a:xfrm>
                <a:off x="10287000" y="889000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墨迹 64"/>
              <p14:cNvContentPartPr/>
              <p14:nvPr/>
            </p14:nvContentPartPr>
            <p14:xfrm>
              <a:off x="10407650" y="819150"/>
              <a:ext cx="234950" cy="57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6"/>
            </p:blipFill>
            <p:spPr>
              <a:xfrm>
                <a:off x="10407650" y="819150"/>
                <a:ext cx="2349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6" name="墨迹 65"/>
              <p14:cNvContentPartPr/>
              <p14:nvPr/>
            </p14:nvContentPartPr>
            <p14:xfrm>
              <a:off x="10521950" y="730250"/>
              <a:ext cx="95250" cy="2667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8"/>
            </p:blipFill>
            <p:spPr>
              <a:xfrm>
                <a:off x="10521950" y="730250"/>
                <a:ext cx="95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7" name="墨迹 66"/>
              <p14:cNvContentPartPr/>
              <p14:nvPr/>
            </p14:nvContentPartPr>
            <p14:xfrm>
              <a:off x="8782050" y="2190750"/>
              <a:ext cx="209550" cy="508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0"/>
            </p:blipFill>
            <p:spPr>
              <a:xfrm>
                <a:off x="8782050" y="2190750"/>
                <a:ext cx="209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8" name="墨迹 67"/>
              <p14:cNvContentPartPr/>
              <p14:nvPr/>
            </p14:nvContentPartPr>
            <p14:xfrm>
              <a:off x="8864600" y="2228850"/>
              <a:ext cx="12700" cy="3365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2"/>
            </p:blipFill>
            <p:spPr>
              <a:xfrm>
                <a:off x="8864600" y="2228850"/>
                <a:ext cx="12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墨迹 68"/>
              <p14:cNvContentPartPr/>
              <p14:nvPr/>
            </p14:nvContentPartPr>
            <p14:xfrm>
              <a:off x="8896350" y="2381250"/>
              <a:ext cx="127000" cy="254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4"/>
            </p:blipFill>
            <p:spPr>
              <a:xfrm>
                <a:off x="8896350" y="2381250"/>
                <a:ext cx="127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0" name="墨迹 69"/>
              <p14:cNvContentPartPr/>
              <p14:nvPr/>
            </p14:nvContentPartPr>
            <p14:xfrm>
              <a:off x="9010650" y="2552700"/>
              <a:ext cx="203200" cy="127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6"/>
            </p:blipFill>
            <p:spPr>
              <a:xfrm>
                <a:off x="9010650" y="2552700"/>
                <a:ext cx="203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1" name="墨迹 70"/>
              <p14:cNvContentPartPr/>
              <p14:nvPr/>
            </p14:nvContentPartPr>
            <p14:xfrm>
              <a:off x="9137650" y="2571750"/>
              <a:ext cx="25400" cy="2159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8"/>
            </p:blipFill>
            <p:spPr>
              <a:xfrm>
                <a:off x="9137650" y="2571750"/>
                <a:ext cx="25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2" name="墨迹 71"/>
              <p14:cNvContentPartPr/>
              <p14:nvPr/>
            </p14:nvContentPartPr>
            <p14:xfrm>
              <a:off x="11207750" y="2686050"/>
              <a:ext cx="209550" cy="508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0"/>
            </p:blipFill>
            <p:spPr>
              <a:xfrm>
                <a:off x="11207750" y="2686050"/>
                <a:ext cx="209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3" name="墨迹 72"/>
              <p14:cNvContentPartPr/>
              <p14:nvPr/>
            </p14:nvContentPartPr>
            <p14:xfrm>
              <a:off x="11353800" y="2686050"/>
              <a:ext cx="6350" cy="2476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2"/>
            </p:blipFill>
            <p:spPr>
              <a:xfrm>
                <a:off x="11353800" y="2686050"/>
                <a:ext cx="63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4" name="墨迹 73"/>
              <p14:cNvContentPartPr/>
              <p14:nvPr/>
            </p14:nvContentPartPr>
            <p14:xfrm>
              <a:off x="10128250" y="3155950"/>
              <a:ext cx="247650" cy="63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4"/>
            </p:blipFill>
            <p:spPr>
              <a:xfrm>
                <a:off x="10128250" y="3155950"/>
                <a:ext cx="247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5" name="墨迹 74"/>
              <p14:cNvContentPartPr/>
              <p14:nvPr/>
            </p14:nvContentPartPr>
            <p14:xfrm>
              <a:off x="10242550" y="3168650"/>
              <a:ext cx="31750" cy="1841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6"/>
            </p:blipFill>
            <p:spPr>
              <a:xfrm>
                <a:off x="10242550" y="3168650"/>
                <a:ext cx="317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6" name="墨迹 75"/>
              <p14:cNvContentPartPr/>
              <p14:nvPr/>
            </p14:nvContentPartPr>
            <p14:xfrm>
              <a:off x="9874250" y="3378200"/>
              <a:ext cx="120650" cy="127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8"/>
            </p:blipFill>
            <p:spPr>
              <a:xfrm>
                <a:off x="9874250" y="337820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7" name="墨迹 76"/>
              <p14:cNvContentPartPr/>
              <p14:nvPr/>
            </p14:nvContentPartPr>
            <p14:xfrm>
              <a:off x="9899650" y="3422650"/>
              <a:ext cx="38100" cy="2921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0"/>
            </p:blipFill>
            <p:spPr>
              <a:xfrm>
                <a:off x="9899650" y="3422650"/>
                <a:ext cx="381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8" name="墨迹 77"/>
              <p14:cNvContentPartPr/>
              <p14:nvPr/>
            </p14:nvContentPartPr>
            <p14:xfrm>
              <a:off x="9925050" y="3505200"/>
              <a:ext cx="146050" cy="254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2"/>
            </p:blipFill>
            <p:spPr>
              <a:xfrm>
                <a:off x="9925050" y="3505200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9" name="墨迹 78"/>
              <p14:cNvContentPartPr/>
              <p14:nvPr/>
            </p14:nvContentPartPr>
            <p14:xfrm>
              <a:off x="11112500" y="3606800"/>
              <a:ext cx="177800" cy="127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4"/>
            </p:blipFill>
            <p:spPr>
              <a:xfrm>
                <a:off x="11112500" y="3606800"/>
                <a:ext cx="177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0" name="墨迹 79"/>
              <p14:cNvContentPartPr/>
              <p14:nvPr/>
            </p14:nvContentPartPr>
            <p14:xfrm>
              <a:off x="11188700" y="3644900"/>
              <a:ext cx="6350" cy="2730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6"/>
            </p:blipFill>
            <p:spPr>
              <a:xfrm>
                <a:off x="11188700" y="3644900"/>
                <a:ext cx="63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1" name="墨迹 80"/>
              <p14:cNvContentPartPr/>
              <p14:nvPr/>
            </p14:nvContentPartPr>
            <p14:xfrm>
              <a:off x="8051800" y="3860800"/>
              <a:ext cx="120650" cy="127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8"/>
            </p:blipFill>
            <p:spPr>
              <a:xfrm>
                <a:off x="8051800" y="386080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2" name="墨迹 81"/>
              <p14:cNvContentPartPr/>
              <p14:nvPr/>
            </p14:nvContentPartPr>
            <p14:xfrm>
              <a:off x="8051800" y="3898900"/>
              <a:ext cx="19050" cy="254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0"/>
            </p:blipFill>
            <p:spPr>
              <a:xfrm>
                <a:off x="8051800" y="3898900"/>
                <a:ext cx="19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3" name="墨迹 82"/>
              <p14:cNvContentPartPr/>
              <p14:nvPr/>
            </p14:nvContentPartPr>
            <p14:xfrm>
              <a:off x="8051800" y="4057650"/>
              <a:ext cx="209550" cy="127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2"/>
            </p:blipFill>
            <p:spPr>
              <a:xfrm>
                <a:off x="8051800" y="4057650"/>
                <a:ext cx="209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4" name="墨迹 83"/>
              <p14:cNvContentPartPr/>
              <p14:nvPr/>
            </p14:nvContentPartPr>
            <p14:xfrm>
              <a:off x="8312150" y="4006850"/>
              <a:ext cx="184150" cy="1270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4"/>
            </p:blipFill>
            <p:spPr>
              <a:xfrm>
                <a:off x="8312150" y="4006850"/>
                <a:ext cx="184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5" name="墨迹 84"/>
              <p14:cNvContentPartPr/>
              <p14:nvPr/>
            </p14:nvContentPartPr>
            <p14:xfrm>
              <a:off x="10528300" y="4210050"/>
              <a:ext cx="603250" cy="5270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6"/>
            </p:blipFill>
            <p:spPr>
              <a:xfrm>
                <a:off x="10528300" y="4210050"/>
                <a:ext cx="6032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6" name="墨迹 85"/>
              <p14:cNvContentPartPr/>
              <p14:nvPr/>
            </p14:nvContentPartPr>
            <p14:xfrm>
              <a:off x="11195050" y="4343400"/>
              <a:ext cx="330200" cy="2222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8"/>
            </p:blipFill>
            <p:spPr>
              <a:xfrm>
                <a:off x="11195050" y="4343400"/>
                <a:ext cx="3302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7" name="墨迹 86"/>
              <p14:cNvContentPartPr/>
              <p14:nvPr/>
            </p14:nvContentPartPr>
            <p14:xfrm>
              <a:off x="11474450" y="4311650"/>
              <a:ext cx="139700" cy="31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0"/>
            </p:blipFill>
            <p:spPr>
              <a:xfrm>
                <a:off x="11474450" y="4311650"/>
                <a:ext cx="139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8" name="墨迹 87"/>
              <p14:cNvContentPartPr/>
              <p14:nvPr/>
            </p14:nvContentPartPr>
            <p14:xfrm>
              <a:off x="11499850" y="4241800"/>
              <a:ext cx="127000" cy="3556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2"/>
            </p:blipFill>
            <p:spPr>
              <a:xfrm>
                <a:off x="11499850" y="4241800"/>
                <a:ext cx="1270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9" name="墨迹 88"/>
              <p14:cNvContentPartPr/>
              <p14:nvPr/>
            </p14:nvContentPartPr>
            <p14:xfrm>
              <a:off x="6438900" y="4489450"/>
              <a:ext cx="57150" cy="2032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4"/>
            </p:blipFill>
            <p:spPr>
              <a:xfrm>
                <a:off x="6438900" y="4489450"/>
                <a:ext cx="57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90" name="墨迹 89"/>
              <p14:cNvContentPartPr/>
              <p14:nvPr/>
            </p14:nvContentPartPr>
            <p14:xfrm>
              <a:off x="6648450" y="4495800"/>
              <a:ext cx="133350" cy="1397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6"/>
            </p:blipFill>
            <p:spPr>
              <a:xfrm>
                <a:off x="6648450" y="4495800"/>
                <a:ext cx="133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1" name="墨迹 90"/>
              <p14:cNvContentPartPr/>
              <p14:nvPr/>
            </p14:nvContentPartPr>
            <p14:xfrm>
              <a:off x="6940550" y="4514850"/>
              <a:ext cx="171450" cy="1206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8"/>
            </p:blipFill>
            <p:spPr>
              <a:xfrm>
                <a:off x="6940550" y="4514850"/>
                <a:ext cx="171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2" name="墨迹 91"/>
              <p14:cNvContentPartPr/>
              <p14:nvPr/>
            </p14:nvContentPartPr>
            <p14:xfrm>
              <a:off x="7137400" y="4781550"/>
              <a:ext cx="107950" cy="1397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0"/>
            </p:blipFill>
            <p:spPr>
              <a:xfrm>
                <a:off x="7137400" y="4781550"/>
                <a:ext cx="107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3" name="墨迹 92"/>
              <p14:cNvContentPartPr/>
              <p14:nvPr/>
            </p14:nvContentPartPr>
            <p14:xfrm>
              <a:off x="7321550" y="4768850"/>
              <a:ext cx="120650" cy="1397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2"/>
            </p:blipFill>
            <p:spPr>
              <a:xfrm>
                <a:off x="7321550" y="476885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4" name="墨迹 93"/>
              <p14:cNvContentPartPr/>
              <p14:nvPr/>
            </p14:nvContentPartPr>
            <p14:xfrm>
              <a:off x="7493000" y="4654550"/>
              <a:ext cx="95250" cy="2603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4"/>
            </p:blipFill>
            <p:spPr>
              <a:xfrm>
                <a:off x="7493000" y="4654550"/>
                <a:ext cx="95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5" name="墨迹 94"/>
              <p14:cNvContentPartPr/>
              <p14:nvPr/>
            </p14:nvContentPartPr>
            <p14:xfrm>
              <a:off x="7658100" y="4749800"/>
              <a:ext cx="215900" cy="1778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6"/>
            </p:blipFill>
            <p:spPr>
              <a:xfrm>
                <a:off x="7658100" y="4749800"/>
                <a:ext cx="2159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6" name="墨迹 95"/>
              <p14:cNvContentPartPr/>
              <p14:nvPr/>
            </p14:nvContentPartPr>
            <p14:xfrm>
              <a:off x="7886700" y="4629150"/>
              <a:ext cx="107950" cy="406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8"/>
            </p:blipFill>
            <p:spPr>
              <a:xfrm>
                <a:off x="7886700" y="4629150"/>
                <a:ext cx="1079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7" name="墨迹 96"/>
              <p14:cNvContentPartPr/>
              <p14:nvPr/>
            </p14:nvContentPartPr>
            <p14:xfrm>
              <a:off x="7874000" y="4762500"/>
              <a:ext cx="158750" cy="63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0"/>
            </p:blipFill>
            <p:spPr>
              <a:xfrm>
                <a:off x="7874000" y="476250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8" name="墨迹 97"/>
              <p14:cNvContentPartPr/>
              <p14:nvPr/>
            </p14:nvContentPartPr>
            <p14:xfrm>
              <a:off x="8058150" y="4724400"/>
              <a:ext cx="44450" cy="190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2"/>
            </p:blipFill>
            <p:spPr>
              <a:xfrm>
                <a:off x="8058150" y="4724400"/>
                <a:ext cx="44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9" name="墨迹 98"/>
              <p14:cNvContentPartPr/>
              <p14:nvPr/>
            </p14:nvContentPartPr>
            <p14:xfrm>
              <a:off x="8108950" y="4819650"/>
              <a:ext cx="360" cy="44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4"/>
            </p:blipFill>
            <p:spPr>
              <a:xfrm>
                <a:off x="8108950" y="4819650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00" name="墨迹 99"/>
              <p14:cNvContentPartPr/>
              <p14:nvPr/>
            </p14:nvContentPartPr>
            <p14:xfrm>
              <a:off x="8147050" y="4762500"/>
              <a:ext cx="101600" cy="952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6"/>
            </p:blipFill>
            <p:spPr>
              <a:xfrm>
                <a:off x="8147050" y="4762500"/>
                <a:ext cx="1016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01" name="墨迹 100"/>
              <p14:cNvContentPartPr/>
              <p14:nvPr/>
            </p14:nvContentPartPr>
            <p14:xfrm>
              <a:off x="8337550" y="4730750"/>
              <a:ext cx="95250" cy="1079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8"/>
            </p:blipFill>
            <p:spPr>
              <a:xfrm>
                <a:off x="8337550" y="4730750"/>
                <a:ext cx="95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2" name="墨迹 101"/>
              <p14:cNvContentPartPr/>
              <p14:nvPr/>
            </p14:nvContentPartPr>
            <p14:xfrm>
              <a:off x="8540750" y="4565650"/>
              <a:ext cx="158750" cy="3365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0"/>
            </p:blipFill>
            <p:spPr>
              <a:xfrm>
                <a:off x="8540750" y="4565650"/>
                <a:ext cx="158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3" name="墨迹 102"/>
              <p14:cNvContentPartPr/>
              <p14:nvPr/>
            </p14:nvContentPartPr>
            <p14:xfrm>
              <a:off x="8820150" y="4851400"/>
              <a:ext cx="6350" cy="190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2"/>
            </p:blipFill>
            <p:spPr>
              <a:xfrm>
                <a:off x="8820150" y="48514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4" name="墨迹 103"/>
              <p14:cNvContentPartPr/>
              <p14:nvPr/>
            </p14:nvContentPartPr>
            <p14:xfrm>
              <a:off x="8870950" y="4718050"/>
              <a:ext cx="146050" cy="127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4"/>
            </p:blipFill>
            <p:spPr>
              <a:xfrm>
                <a:off x="8870950" y="471805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5" name="墨迹 104"/>
              <p14:cNvContentPartPr/>
              <p14:nvPr/>
            </p14:nvContentPartPr>
            <p14:xfrm>
              <a:off x="8915400" y="4648200"/>
              <a:ext cx="44450" cy="3238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6"/>
            </p:blipFill>
            <p:spPr>
              <a:xfrm>
                <a:off x="8915400" y="4648200"/>
                <a:ext cx="44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6" name="墨迹 105"/>
              <p14:cNvContentPartPr/>
              <p14:nvPr/>
            </p14:nvContentPartPr>
            <p14:xfrm>
              <a:off x="8953500" y="4826000"/>
              <a:ext cx="101600" cy="63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8"/>
            </p:blipFill>
            <p:spPr>
              <a:xfrm>
                <a:off x="8953500" y="482600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7" name="墨迹 106"/>
              <p14:cNvContentPartPr/>
              <p14:nvPr/>
            </p14:nvContentPartPr>
            <p14:xfrm>
              <a:off x="9010650" y="4787900"/>
              <a:ext cx="76200" cy="1714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0"/>
            </p:blipFill>
            <p:spPr>
              <a:xfrm>
                <a:off x="9010650" y="4787900"/>
                <a:ext cx="76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8" name="墨迹 107"/>
              <p14:cNvContentPartPr/>
              <p14:nvPr/>
            </p14:nvContentPartPr>
            <p14:xfrm>
              <a:off x="8928100" y="4826000"/>
              <a:ext cx="19050" cy="1333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2"/>
            </p:blipFill>
            <p:spPr>
              <a:xfrm>
                <a:off x="8928100" y="4826000"/>
                <a:ext cx="19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9" name="墨迹 108"/>
              <p14:cNvContentPartPr/>
              <p14:nvPr/>
            </p14:nvContentPartPr>
            <p14:xfrm>
              <a:off x="9112250" y="4876800"/>
              <a:ext cx="139700" cy="36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4"/>
            </p:blipFill>
            <p:spPr>
              <a:xfrm>
                <a:off x="9112250" y="4876800"/>
                <a:ext cx="139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0" name="墨迹 109"/>
              <p14:cNvContentPartPr/>
              <p14:nvPr/>
            </p14:nvContentPartPr>
            <p14:xfrm>
              <a:off x="9315450" y="4857750"/>
              <a:ext cx="127000" cy="63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6"/>
            </p:blipFill>
            <p:spPr>
              <a:xfrm>
                <a:off x="9315450" y="4857750"/>
                <a:ext cx="127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1" name="墨迹 110"/>
              <p14:cNvContentPartPr/>
              <p14:nvPr/>
            </p14:nvContentPartPr>
            <p14:xfrm>
              <a:off x="9499600" y="4679950"/>
              <a:ext cx="114300" cy="1905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08"/>
            </p:blipFill>
            <p:spPr>
              <a:xfrm>
                <a:off x="9499600" y="4679950"/>
                <a:ext cx="114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2" name="墨迹 111"/>
              <p14:cNvContentPartPr/>
              <p14:nvPr/>
            </p14:nvContentPartPr>
            <p14:xfrm>
              <a:off x="9499600" y="4768850"/>
              <a:ext cx="360" cy="2286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0"/>
            </p:blipFill>
            <p:spPr>
              <a:xfrm>
                <a:off x="9499600" y="4768850"/>
                <a:ext cx="36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3" name="墨迹 112"/>
              <p14:cNvContentPartPr/>
              <p14:nvPr/>
            </p14:nvContentPartPr>
            <p14:xfrm>
              <a:off x="9613900" y="4851400"/>
              <a:ext cx="107950" cy="254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2"/>
            </p:blipFill>
            <p:spPr>
              <a:xfrm>
                <a:off x="9613900" y="4851400"/>
                <a:ext cx="107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4" name="墨迹 113"/>
              <p14:cNvContentPartPr/>
              <p14:nvPr/>
            </p14:nvContentPartPr>
            <p14:xfrm>
              <a:off x="9810750" y="4876800"/>
              <a:ext cx="38100" cy="36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4"/>
            </p:blipFill>
            <p:spPr>
              <a:xfrm>
                <a:off x="9810750" y="48768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5" name="墨迹 114"/>
              <p14:cNvContentPartPr/>
              <p14:nvPr/>
            </p14:nvContentPartPr>
            <p14:xfrm>
              <a:off x="10083800" y="4667250"/>
              <a:ext cx="25400" cy="2159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6"/>
            </p:blipFill>
            <p:spPr>
              <a:xfrm>
                <a:off x="10083800" y="4667250"/>
                <a:ext cx="25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6" name="墨迹 115"/>
              <p14:cNvContentPartPr/>
              <p14:nvPr/>
            </p14:nvContentPartPr>
            <p14:xfrm>
              <a:off x="10064750" y="4838700"/>
              <a:ext cx="95250" cy="63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18"/>
            </p:blipFill>
            <p:spPr>
              <a:xfrm>
                <a:off x="10064750" y="483870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7" name="墨迹 116"/>
              <p14:cNvContentPartPr/>
              <p14:nvPr/>
            </p14:nvContentPartPr>
            <p14:xfrm>
              <a:off x="10013950" y="4927600"/>
              <a:ext cx="101600" cy="127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0"/>
            </p:blipFill>
            <p:spPr>
              <a:xfrm>
                <a:off x="10013950" y="49276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8" name="墨迹 117"/>
              <p14:cNvContentPartPr/>
              <p14:nvPr/>
            </p14:nvContentPartPr>
            <p14:xfrm>
              <a:off x="10045700" y="4819650"/>
              <a:ext cx="152400" cy="1333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2"/>
            </p:blipFill>
            <p:spPr>
              <a:xfrm>
                <a:off x="10045700" y="4819650"/>
                <a:ext cx="152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9" name="墨迹 118"/>
              <p14:cNvContentPartPr/>
              <p14:nvPr/>
            </p14:nvContentPartPr>
            <p14:xfrm>
              <a:off x="10388600" y="4895850"/>
              <a:ext cx="12700" cy="381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4"/>
            </p:blipFill>
            <p:spPr>
              <a:xfrm>
                <a:off x="10388600" y="489585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0" name="墨迹 119"/>
              <p14:cNvContentPartPr/>
              <p14:nvPr/>
            </p14:nvContentPartPr>
            <p14:xfrm>
              <a:off x="10426700" y="4749800"/>
              <a:ext cx="139700" cy="190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6"/>
            </p:blipFill>
            <p:spPr>
              <a:xfrm>
                <a:off x="10426700" y="474980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1" name="墨迹 120"/>
              <p14:cNvContentPartPr/>
              <p14:nvPr/>
            </p14:nvContentPartPr>
            <p14:xfrm>
              <a:off x="10426700" y="4908550"/>
              <a:ext cx="95250" cy="36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28"/>
            </p:blipFill>
            <p:spPr>
              <a:xfrm>
                <a:off x="10426700" y="4908550"/>
                <a:ext cx="95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2" name="墨迹 121"/>
              <p14:cNvContentPartPr/>
              <p14:nvPr/>
            </p14:nvContentPartPr>
            <p14:xfrm>
              <a:off x="10382250" y="4787900"/>
              <a:ext cx="114300" cy="2286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0"/>
            </p:blipFill>
            <p:spPr>
              <a:xfrm>
                <a:off x="10382250" y="4787900"/>
                <a:ext cx="114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3" name="墨迹 122"/>
              <p14:cNvContentPartPr/>
              <p14:nvPr/>
            </p14:nvContentPartPr>
            <p14:xfrm>
              <a:off x="10534650" y="4902200"/>
              <a:ext cx="158750" cy="1016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2"/>
            </p:blipFill>
            <p:spPr>
              <a:xfrm>
                <a:off x="10534650" y="4902200"/>
                <a:ext cx="158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4" name="墨迹 123"/>
              <p14:cNvContentPartPr/>
              <p14:nvPr/>
            </p14:nvContentPartPr>
            <p14:xfrm>
              <a:off x="10820400" y="4838700"/>
              <a:ext cx="273050" cy="1587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4"/>
            </p:blipFill>
            <p:spPr>
              <a:xfrm>
                <a:off x="10820400" y="4838700"/>
                <a:ext cx="2730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5" name="墨迹 124"/>
              <p14:cNvContentPartPr/>
              <p14:nvPr/>
            </p14:nvContentPartPr>
            <p14:xfrm>
              <a:off x="10922000" y="4819650"/>
              <a:ext cx="184150" cy="1778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36"/>
            </p:blipFill>
            <p:spPr>
              <a:xfrm>
                <a:off x="10922000" y="4819650"/>
                <a:ext cx="1841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6" name="墨迹 125"/>
              <p14:cNvContentPartPr/>
              <p14:nvPr/>
            </p14:nvContentPartPr>
            <p14:xfrm>
              <a:off x="10534650" y="4902200"/>
              <a:ext cx="120650" cy="63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38"/>
            </p:blipFill>
            <p:spPr>
              <a:xfrm>
                <a:off x="10534650" y="490220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7" name="墨迹 126"/>
              <p14:cNvContentPartPr/>
              <p14:nvPr/>
            </p14:nvContentPartPr>
            <p14:xfrm>
              <a:off x="10096500" y="4832350"/>
              <a:ext cx="171450" cy="63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0"/>
            </p:blipFill>
            <p:spPr>
              <a:xfrm>
                <a:off x="10096500" y="4832350"/>
                <a:ext cx="171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8" name="墨迹 127"/>
              <p14:cNvContentPartPr/>
              <p14:nvPr/>
            </p14:nvContentPartPr>
            <p14:xfrm>
              <a:off x="10185400" y="4946650"/>
              <a:ext cx="76200" cy="36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2"/>
            </p:blipFill>
            <p:spPr>
              <a:xfrm>
                <a:off x="10185400" y="494665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9" name="墨迹 128"/>
              <p14:cNvContentPartPr/>
              <p14:nvPr/>
            </p14:nvContentPartPr>
            <p14:xfrm>
              <a:off x="10337800" y="4959350"/>
              <a:ext cx="38100" cy="825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4"/>
            </p:blipFill>
            <p:spPr>
              <a:xfrm>
                <a:off x="10337800" y="4959350"/>
                <a:ext cx="38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0" name="墨迹 129"/>
              <p14:cNvContentPartPr/>
              <p14:nvPr/>
            </p14:nvContentPartPr>
            <p14:xfrm>
              <a:off x="6184900" y="5048250"/>
              <a:ext cx="222250" cy="1397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6"/>
            </p:blipFill>
            <p:spPr>
              <a:xfrm>
                <a:off x="6184900" y="5048250"/>
                <a:ext cx="222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1" name="墨迹 130"/>
              <p14:cNvContentPartPr/>
              <p14:nvPr/>
            </p14:nvContentPartPr>
            <p14:xfrm>
              <a:off x="6457950" y="5035550"/>
              <a:ext cx="177800" cy="1587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48"/>
            </p:blipFill>
            <p:spPr>
              <a:xfrm>
                <a:off x="6457950" y="503555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2" name="墨迹 131"/>
              <p14:cNvContentPartPr/>
              <p14:nvPr/>
            </p14:nvContentPartPr>
            <p14:xfrm>
              <a:off x="6762750" y="5041900"/>
              <a:ext cx="171450" cy="1651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0"/>
            </p:blipFill>
            <p:spPr>
              <a:xfrm>
                <a:off x="6762750" y="5041900"/>
                <a:ext cx="171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3" name="墨迹 132"/>
              <p14:cNvContentPartPr/>
              <p14:nvPr/>
            </p14:nvContentPartPr>
            <p14:xfrm>
              <a:off x="7404100" y="5334000"/>
              <a:ext cx="254000" cy="1841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2"/>
            </p:blipFill>
            <p:spPr>
              <a:xfrm>
                <a:off x="7404100" y="5334000"/>
                <a:ext cx="2540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4" name="墨迹 133"/>
              <p14:cNvContentPartPr/>
              <p14:nvPr/>
            </p14:nvContentPartPr>
            <p14:xfrm>
              <a:off x="7734300" y="5321300"/>
              <a:ext cx="139700" cy="1587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4"/>
            </p:blipFill>
            <p:spPr>
              <a:xfrm>
                <a:off x="7734300" y="5321300"/>
                <a:ext cx="139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5" name="墨迹 134"/>
              <p14:cNvContentPartPr/>
              <p14:nvPr/>
            </p14:nvContentPartPr>
            <p14:xfrm>
              <a:off x="7975600" y="5156200"/>
              <a:ext cx="177800" cy="3302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6"/>
            </p:blipFill>
            <p:spPr>
              <a:xfrm>
                <a:off x="7975600" y="5156200"/>
                <a:ext cx="1778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6" name="墨迹 135"/>
              <p14:cNvContentPartPr/>
              <p14:nvPr/>
            </p14:nvContentPartPr>
            <p14:xfrm>
              <a:off x="8229600" y="5283200"/>
              <a:ext cx="127000" cy="1460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58"/>
            </p:blipFill>
            <p:spPr>
              <a:xfrm>
                <a:off x="8229600" y="5283200"/>
                <a:ext cx="1270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7" name="墨迹 136"/>
              <p14:cNvContentPartPr/>
              <p14:nvPr/>
            </p14:nvContentPartPr>
            <p14:xfrm>
              <a:off x="8420100" y="5105400"/>
              <a:ext cx="190500" cy="4953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0"/>
            </p:blipFill>
            <p:spPr>
              <a:xfrm>
                <a:off x="8420100" y="5105400"/>
                <a:ext cx="1905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8" name="墨迹 137"/>
              <p14:cNvContentPartPr/>
              <p14:nvPr/>
            </p14:nvContentPartPr>
            <p14:xfrm>
              <a:off x="8350250" y="5200650"/>
              <a:ext cx="228600" cy="1270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2"/>
            </p:blipFill>
            <p:spPr>
              <a:xfrm>
                <a:off x="8350250" y="5200650"/>
                <a:ext cx="228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9" name="墨迹 138"/>
              <p14:cNvContentPartPr/>
              <p14:nvPr/>
            </p14:nvContentPartPr>
            <p14:xfrm>
              <a:off x="8667750" y="5207000"/>
              <a:ext cx="82550" cy="127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4"/>
            </p:blipFill>
            <p:spPr>
              <a:xfrm>
                <a:off x="8667750" y="520700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0" name="墨迹 139"/>
              <p14:cNvContentPartPr/>
              <p14:nvPr/>
            </p14:nvContentPartPr>
            <p14:xfrm>
              <a:off x="8750300" y="5295900"/>
              <a:ext cx="360" cy="952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6"/>
            </p:blipFill>
            <p:spPr>
              <a:xfrm>
                <a:off x="8750300" y="5295900"/>
                <a:ext cx="36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1" name="墨迹 140"/>
              <p14:cNvContentPartPr/>
              <p14:nvPr/>
            </p14:nvContentPartPr>
            <p14:xfrm>
              <a:off x="8794750" y="5251450"/>
              <a:ext cx="215900" cy="1651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68"/>
            </p:blipFill>
            <p:spPr>
              <a:xfrm>
                <a:off x="8794750" y="5251450"/>
                <a:ext cx="2159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2" name="墨迹 141"/>
              <p14:cNvContentPartPr/>
              <p14:nvPr/>
            </p14:nvContentPartPr>
            <p14:xfrm>
              <a:off x="9074150" y="5276850"/>
              <a:ext cx="120650" cy="1714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0"/>
            </p:blipFill>
            <p:spPr>
              <a:xfrm>
                <a:off x="9074150" y="5276850"/>
                <a:ext cx="1206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3" name="墨迹 142"/>
              <p14:cNvContentPartPr/>
              <p14:nvPr/>
            </p14:nvContentPartPr>
            <p14:xfrm>
              <a:off x="9029700" y="5302250"/>
              <a:ext cx="6350" cy="1143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2"/>
            </p:blipFill>
            <p:spPr>
              <a:xfrm>
                <a:off x="9029700" y="530225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4" name="墨迹 143"/>
              <p14:cNvContentPartPr/>
              <p14:nvPr/>
            </p14:nvContentPartPr>
            <p14:xfrm>
              <a:off x="9213850" y="5187950"/>
              <a:ext cx="158750" cy="2857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4"/>
            </p:blipFill>
            <p:spPr>
              <a:xfrm>
                <a:off x="9213850" y="5187950"/>
                <a:ext cx="158750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80213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8529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68125" y="2256155"/>
            <a:ext cx="2564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30</a:t>
            </a:r>
            <a:endParaRPr lang="en-US" altLang="zh-CN"/>
          </a:p>
          <a:p>
            <a:r>
              <a:rPr lang="en-US" altLang="zh-CN"/>
              <a:t>30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30//</a:t>
            </a:r>
            <a:r>
              <a:rPr lang="zh-CN" altLang="en-US"/>
              <a:t>添加属性</a:t>
            </a:r>
            <a:endParaRPr lang="zh-CN" altLang="en-US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30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在问号的地方填上什么使得输出为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830" y="1847850"/>
            <a:ext cx="7306945" cy="42754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14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6309360"/>
            <a:ext cx="55054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1764030"/>
            <a:ext cx="794258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15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5010" y="4536440"/>
            <a:ext cx="225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H5</a:t>
            </a:r>
            <a:r>
              <a:rPr lang="zh-CN" altLang="en-US" dirty="0" smtClean="0">
                <a:sym typeface="+mn-ea"/>
              </a:rPr>
              <a:t>方向课程体系介绍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290" y="236855"/>
            <a:ext cx="7033260" cy="6370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27670" y="236855"/>
            <a:ext cx="3787140" cy="4366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27670" y="4823460"/>
            <a:ext cx="384048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this的指向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原型与原型链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原始类型和引用类型的区别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3100" y="511302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6540" y="2277110"/>
            <a:ext cx="4660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//1,[1,2,1],5</a:t>
            </a:r>
            <a:endParaRPr lang="en-US" altLang="zh-CN"/>
          </a:p>
          <a:p>
            <a:r>
              <a:rPr lang="en-US" altLang="zh-CN"/>
              <a:t>//11,[1,2,1],5</a:t>
            </a:r>
            <a:r>
              <a:rPr lang="zh-CN" altLang="en-US"/>
              <a:t>找到</a:t>
            </a:r>
            <a:r>
              <a:rPr lang="en-US" altLang="zh-CN"/>
              <a:t>child1</a:t>
            </a:r>
            <a:endParaRPr lang="en-US" altLang="zh-CN"/>
          </a:p>
          <a:p>
            <a:r>
              <a:rPr lang="en-US" altLang="zh-CN"/>
              <a:t>//12,[1,2,1],5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在访问到的属性上进行修改</a:t>
            </a:r>
            <a:r>
              <a:rPr lang="en-US" altLang="zh-CN"/>
              <a:t>,</a:t>
            </a:r>
            <a:r>
              <a:rPr lang="zh-CN" altLang="en-US"/>
              <a:t>先访问再修改</a:t>
            </a:r>
            <a:endParaRPr lang="zh-CN" altLang="en-US"/>
          </a:p>
          <a:p>
            <a:r>
              <a:rPr lang="en-US" altLang="zh-CN"/>
              <a:t>//</a:t>
            </a:r>
            <a:endParaRPr lang="en-US" altLang="zh-CN"/>
          </a:p>
          <a:p>
            <a:r>
              <a:rPr lang="en-US" altLang="zh-CN"/>
              <a:t>//1,[1,2,1],5</a:t>
            </a:r>
            <a:endParaRPr lang="en-US" altLang="zh-CN"/>
          </a:p>
          <a:p>
            <a:r>
              <a:rPr lang="en-US" altLang="zh-CN"/>
              <a:t>//5,[1,2,1,11,12],5</a:t>
            </a:r>
            <a:endParaRPr lang="en-US" altLang="zh-CN"/>
          </a:p>
          <a:p>
            <a:r>
              <a:rPr lang="en-US" altLang="zh-CN"/>
              <a:t>//6,[1,2,1,11,12],5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570" y="6669405"/>
            <a:ext cx="92202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构造函数及原型（回顾）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37105" y="1672590"/>
            <a:ext cx="7419340" cy="3512820"/>
            <a:chOff x="1590" y="4198"/>
            <a:chExt cx="11684" cy="5532"/>
          </a:xfrm>
        </p:grpSpPr>
        <p:grpSp>
          <p:nvGrpSpPr>
            <p:cNvPr id="5" name="组合 4"/>
            <p:cNvGrpSpPr/>
            <p:nvPr/>
          </p:nvGrpSpPr>
          <p:grpSpPr>
            <a:xfrm>
              <a:off x="1590" y="4198"/>
              <a:ext cx="11685" cy="5532"/>
              <a:chOff x="1590" y="4198"/>
              <a:chExt cx="11685" cy="5532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1590" y="4198"/>
                <a:ext cx="7464" cy="5532"/>
                <a:chOff x="9845" y="5104"/>
                <a:chExt cx="7464" cy="553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9845" y="5104"/>
                  <a:ext cx="7464" cy="5532"/>
                  <a:chOff x="10275" y="6877"/>
                  <a:chExt cx="7464" cy="5532"/>
                </a:xfrm>
              </p:grpSpPr>
              <p:pic>
                <p:nvPicPr>
                  <p:cNvPr id="14" name="图片 13" descr="图片1_meitu_1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0275" y="6877"/>
                    <a:ext cx="7464" cy="5532"/>
                  </a:xfrm>
                  <a:prstGeom prst="rect">
                    <a:avLst/>
                  </a:prstGeom>
                </p:spPr>
              </p:pic>
              <p:pic>
                <p:nvPicPr>
                  <p:cNvPr id="15" name="图片 14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309" y="9199"/>
                    <a:ext cx="1155" cy="88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79" y="9030"/>
                  <a:ext cx="1155" cy="888"/>
                </a:xfrm>
                <a:prstGeom prst="rect">
                  <a:avLst/>
                </a:prstGeom>
              </p:spPr>
            </p:pic>
          </p:grpSp>
          <p:sp>
            <p:nvSpPr>
              <p:cNvPr id="17" name="矩形 16"/>
              <p:cNvSpPr/>
              <p:nvPr/>
            </p:nvSpPr>
            <p:spPr>
              <a:xfrm>
                <a:off x="6492" y="5314"/>
                <a:ext cx="1361" cy="3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prototype</a:t>
                </a:r>
                <a:endPara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rot="0">
                <a:off x="7853" y="5484"/>
                <a:ext cx="5423" cy="2440"/>
                <a:chOff x="7991" y="3612"/>
                <a:chExt cx="5687" cy="2621"/>
              </a:xfrm>
            </p:grpSpPr>
            <p:cxnSp>
              <p:nvCxnSpPr>
                <p:cNvPr id="18" name="直接箭头连接符 17"/>
                <p:cNvCxnSpPr>
                  <a:stCxn id="17" idx="3"/>
                  <a:endCxn id="20" idx="2"/>
                </p:cNvCxnSpPr>
                <p:nvPr/>
              </p:nvCxnSpPr>
              <p:spPr>
                <a:xfrm>
                  <a:off x="7991" y="3612"/>
                  <a:ext cx="3872" cy="1658"/>
                </a:xfrm>
                <a:prstGeom prst="straightConnector1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20" name="椭圆 19"/>
                <p:cNvSpPr/>
                <p:nvPr/>
              </p:nvSpPr>
              <p:spPr>
                <a:xfrm>
                  <a:off x="11863" y="4305"/>
                  <a:ext cx="1815" cy="1928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11682" y="6604"/>
                <a:ext cx="1457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constructor</a:t>
                </a:r>
                <a:endPara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6676" y="7118"/>
                <a:ext cx="1061" cy="1866"/>
                <a:chOff x="5936" y="6606"/>
                <a:chExt cx="1061" cy="1866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945" y="6606"/>
                  <a:ext cx="1052" cy="2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36" y="8238"/>
                  <a:ext cx="1052" cy="2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1682" y="7028"/>
                <a:ext cx="1456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sayHello</a:t>
                </a:r>
                <a:endPara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583" y="7068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  <a:endPara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3" y="8697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  <a:endPara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7" name="直接箭头连接符 26"/>
            <p:cNvCxnSpPr>
              <a:endCxn id="20" idx="2"/>
            </p:cNvCxnSpPr>
            <p:nvPr/>
          </p:nvCxnSpPr>
          <p:spPr>
            <a:xfrm flipV="1">
              <a:off x="7779" y="7027"/>
              <a:ext cx="3766" cy="179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直接箭头连接符 27"/>
            <p:cNvCxnSpPr/>
            <p:nvPr/>
          </p:nvCxnSpPr>
          <p:spPr>
            <a:xfrm flipV="1">
              <a:off x="7737" y="6988"/>
              <a:ext cx="3791" cy="18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02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属性访问机制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实例对象继承原型对象的属性，即可以访问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原型对象上的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属性，好像本身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拥有该属性一样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构造函数与原型对象方法中的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，指向调用该方法的对象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当通过对象访问属性时，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以及原型的原型。即按照原型链查找属性。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58705" cy="4921885"/>
          </a:xfrm>
        </p:spPr>
        <p:txBody>
          <a:bodyPr/>
          <a:p>
            <a:r>
              <a:rPr lang="zh-CN" altLang="en-US"/>
              <a:t> 属性屏蔽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当本对象和原型对象具有相同的属性时，不会再去原型对象</a:t>
            </a:r>
            <a:r>
              <a:rPr lang="zh-CN" altLang="en-US" sz="2400">
                <a:solidFill>
                  <a:schemeClr val="tx1"/>
                </a:solidFill>
              </a:rPr>
              <a:t>上访问。也就是说本对象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遮蔽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或者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隐藏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了原型对象中的属性。</a:t>
            </a:r>
            <a:endParaRPr lang="zh-CN" altLang="en-US" sz="2400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ym typeface="+mn-ea"/>
              </a:rPr>
              <a:t> 覆写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 </a:t>
            </a:r>
            <a:r>
              <a:rPr lang="zh-CN" dirty="0">
                <a:solidFill>
                  <a:schemeClr val="tx1"/>
                </a:solidFill>
                <a:latin typeface="+mn-ea"/>
                <a:sym typeface="+mn-ea"/>
              </a:rPr>
              <a:t>一个对象的属性可以覆写原型对象相同键的属性。此时，前者的属性最先</a:t>
            </a:r>
            <a:r>
              <a:rPr lang="zh-CN" dirty="0">
                <a:solidFill>
                  <a:schemeClr val="tx1"/>
                </a:solidFill>
                <a:latin typeface="+mn-ea"/>
                <a:sym typeface="+mn-ea"/>
              </a:rPr>
              <a:t>被找到，可以隐藏原型对象的属性，使得原型对象的属性不能被访问。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属性访问机制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  <a:endParaRPr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193738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proObj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  <a:endParaRPr sz="2250">
              <a:solidFill>
                <a:schemeClr val="tx2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3121457" cy="2151794"/>
            <a:chOff x="0" y="-2"/>
            <a:chExt cx="62429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  <a:endParaRPr sz="11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2010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/>
                <a:t>proObj</a:t>
              </a:r>
              <a:endParaRPr lang="en-US" sz="2400"/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419163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Object.create(proObj);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37311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JS对象的属性访问链（自有属性和继承属性）</a:t>
            </a:r>
            <a:endParaRPr kumimoji="0" lang="zh-CN" altLang="en-US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  <a:endParaRPr sz="2400"/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  <a:endParaRPr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  <a:endParaRPr sz="11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1097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lang="en-US" sz="2400"/>
              <a:t>proObj</a:t>
            </a:r>
            <a:endParaRPr lang="en-US" sz="2400"/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  <a:endParaRPr sz="2250"/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  <a:endParaRPr lang="en-US" sz="2250">
              <a:solidFill>
                <a:schemeClr val="tx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  <a:endParaRPr lang="zh-CN" sz="2250">
              <a:solidFill>
                <a:schemeClr val="tx2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  <a:endParaRPr sz="2250">
              <a:solidFill>
                <a:schemeClr val="tx2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ym typeface="+mn-ea"/>
              </a:rPr>
              <a:t>proObj</a:t>
            </a:r>
            <a:r>
              <a:rPr sz="2250">
                <a:sym typeface="+mn-ea"/>
              </a:rPr>
              <a:t>.z; </a:t>
            </a:r>
            <a:r>
              <a:rPr sz="2250">
                <a:solidFill>
                  <a:schemeClr val="tx2"/>
                </a:solidFill>
                <a:sym typeface="+mn-ea"/>
              </a:rPr>
              <a:t>// still 3</a:t>
            </a:r>
            <a:endParaRPr sz="2250">
              <a:solidFill>
                <a:schemeClr val="tx2"/>
              </a:solidFill>
              <a:sym typeface="+mn-ea"/>
            </a:endParaRP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JS对象的原型链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自有属性和继承属性的操作</a:t>
            </a:r>
            <a:endParaRPr kumimoji="0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827,&quot;width&quot;:11157.089255433944}"/>
</p:tagLst>
</file>

<file path=ppt/tags/tag10.xml><?xml version="1.0" encoding="utf-8"?>
<p:tagLst xmlns:p="http://schemas.openxmlformats.org/presentationml/2006/main">
  <p:tag name="KSO_WM_UNIT_PLACING_PICTURE_USER_VIEWPORT" val="{&quot;height&quot;:6876,&quot;width&quot;:5964}"/>
</p:tagLst>
</file>

<file path=ppt/tags/tag11.xml><?xml version="1.0" encoding="utf-8"?>
<p:tagLst xmlns:p="http://schemas.openxmlformats.org/presentationml/2006/main">
  <p:tag name="KSO_WM_UNIT_PLACING_PICTURE_USER_VIEWPORT" val="{&quot;height&quot;:6330,&quot;width&quot;:14520}"/>
</p:tagLst>
</file>

<file path=ppt/tags/tag12.xml><?xml version="1.0" encoding="utf-8"?>
<p:tagLst xmlns:p="http://schemas.openxmlformats.org/presentationml/2006/main">
  <p:tag name="KSO_WM_DOC_GUID" val="{f3103162-0eae-4492-b11d-e273ff5c0afe}"/>
</p:tagLst>
</file>

<file path=ppt/tags/tag2.xml><?xml version="1.0" encoding="utf-8"?>
<p:tagLst xmlns:p="http://schemas.openxmlformats.org/presentationml/2006/main">
  <p:tag name="KSO_WM_UNIT_PLACING_PICTURE_USER_VIEWPORT" val="{&quot;height&quot;:3862,&quot;width&quot;:10295}"/>
</p:tagLst>
</file>

<file path=ppt/tags/tag3.xml><?xml version="1.0" encoding="utf-8"?>
<p:tagLst xmlns:p="http://schemas.openxmlformats.org/presentationml/2006/main">
  <p:tag name="KSO_WM_UNIT_PLACING_PICTURE_USER_VIEWPORT" val="{&quot;height&quot;:5532,&quot;width&quot;:7464}"/>
</p:tagLst>
</file>

<file path=ppt/tags/tag4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5.xml><?xml version="1.0" encoding="utf-8"?>
<p:tagLst xmlns:p="http://schemas.openxmlformats.org/presentationml/2006/main">
  <p:tag name="KSO_WM_UNIT_PLACING_PICTURE_USER_VIEWPORT" val="{&quot;height&quot;:888,&quot;width&quot;:1155}"/>
</p:tagLst>
</file>

<file path=ppt/tags/tag6.xml><?xml version="1.0" encoding="utf-8"?>
<p:tagLst xmlns:p="http://schemas.openxmlformats.org/presentationml/2006/main">
  <p:tag name="REFSHAPE" val="680346180"/>
  <p:tag name="KSO_WM_UNIT_PLACING_PICTURE_USER_VIEWPORT" val="{&quot;height&quot;:10692,&quot;width&quot;:8856}"/>
</p:tagLst>
</file>

<file path=ppt/tags/tag7.xml><?xml version="1.0" encoding="utf-8"?>
<p:tagLst xmlns:p="http://schemas.openxmlformats.org/presentationml/2006/main">
  <p:tag name="KSO_WM_UNIT_PLACING_PICTURE_USER_VIEWPORT" val="{&quot;height&quot;:10426.07607349298,&quot;width&quot;:17757}"/>
</p:tagLst>
</file>

<file path=ppt/tags/tag8.xml><?xml version="1.0" encoding="utf-8"?>
<p:tagLst xmlns:p="http://schemas.openxmlformats.org/presentationml/2006/main">
  <p:tag name="KSO_WM_UNIT_PLACING_PICTURE_USER_VIEWPORT" val="{&quot;height&quot;:2280,&quot;width&quot;:8130}"/>
</p:tagLst>
</file>

<file path=ppt/tags/tag9.xml><?xml version="1.0" encoding="utf-8"?>
<p:tagLst xmlns:p="http://schemas.openxmlformats.org/presentationml/2006/main">
  <p:tag name="KSO_WM_UNIT_PLACING_PICTURE_USER_VIEWPORT" val="{&quot;height&quot;:10032,&quot;width&quot;:110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5700</Words>
  <Application>WPS 演示</Application>
  <PresentationFormat>宽屏</PresentationFormat>
  <Paragraphs>517</Paragraphs>
  <Slides>47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Wingdings</vt:lpstr>
      <vt:lpstr>Times New Roman</vt:lpstr>
      <vt:lpstr>Calibri</vt:lpstr>
      <vt:lpstr>Helvetica</vt:lpstr>
      <vt:lpstr>Arial Unicode MS</vt:lpstr>
      <vt:lpstr>Franklin Gothic Book</vt:lpstr>
      <vt:lpstr>Franklin Gothic Medium</vt:lpstr>
      <vt:lpstr>Calibri</vt:lpstr>
      <vt:lpstr>Office 主题​​</vt:lpstr>
      <vt:lpstr>Office 主题</vt:lpstr>
      <vt:lpstr>5_Office 主题​​</vt:lpstr>
      <vt:lpstr>6_Office 主题​​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1291</cp:revision>
  <dcterms:created xsi:type="dcterms:W3CDTF">2013-01-31T00:22:00Z</dcterms:created>
  <dcterms:modified xsi:type="dcterms:W3CDTF">2021-05-16T06:13:58Z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25EC5857DF924B41B182903B50FC072B</vt:lpwstr>
  </property>
</Properties>
</file>