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7" r:id="rId4"/>
    <p:sldMasterId id="2147483662" r:id="rId5"/>
  </p:sldMasterIdLst>
  <p:notesMasterIdLst>
    <p:notesMasterId r:id="rId7"/>
  </p:notesMasterIdLst>
  <p:handoutMasterIdLst>
    <p:handoutMasterId r:id="rId30"/>
  </p:handoutMasterIdLst>
  <p:sldIdLst>
    <p:sldId id="284" r:id="rId6"/>
    <p:sldId id="1029" r:id="rId8"/>
    <p:sldId id="1032" r:id="rId9"/>
    <p:sldId id="1033" r:id="rId10"/>
    <p:sldId id="1034" r:id="rId11"/>
    <p:sldId id="1035" r:id="rId12"/>
    <p:sldId id="1036" r:id="rId13"/>
    <p:sldId id="1079" r:id="rId14"/>
    <p:sldId id="1080" r:id="rId15"/>
    <p:sldId id="1030" r:id="rId16"/>
    <p:sldId id="1038" r:id="rId17"/>
    <p:sldId id="1078" r:id="rId18"/>
    <p:sldId id="1081" r:id="rId19"/>
    <p:sldId id="1040" r:id="rId20"/>
    <p:sldId id="1041" r:id="rId21"/>
    <p:sldId id="1082" r:id="rId22"/>
    <p:sldId id="1083" r:id="rId23"/>
    <p:sldId id="1085" r:id="rId24"/>
    <p:sldId id="1086" r:id="rId25"/>
    <p:sldId id="1042" r:id="rId26"/>
    <p:sldId id="1044" r:id="rId27"/>
    <p:sldId id="1088" r:id="rId28"/>
    <p:sldId id="862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5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1618 556,'0'3,"0"2,0 2,0 2,0 2,0 1,0 1,0 2,0 0,0 2,1-2,1 0,1 0,-1-2,0 1,0-1,0 1,-1-1,0 1,2-4,-2 2,1 0,-1-2,0 0,-1-2,0 2,0 0,0 0,0 1,0-3,1 4,1-4,-2 1,0-1,0 1,0-1,0 0,0 1,0-2,0-4,1 2,-1-2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1714 1000,'5'-2,"-2"1,0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1732 973,'3'-3,"3"1,-2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1728 992,'3'0,"3"0,-1-1,-2-1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1743 946,'0'5,"0"1,0 1,0 5,1-2,2 0,0 1,-1-1,2-3,-2 0,2-1,-2-2,-1-1,2-3,0-3,-2 0,0-1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1758 942,'1'4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1775 997,'-4'5,"1"-2,-2 1,2-2,0 0,0 0,0 0,0 0,1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1822 945,'3'-2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1811 959,'5'0,"-2"0,4 0,-3 0,1-1,-1 0,1 0,-2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1812 963,'-1'4,"1"0,-1 2,0-1,0 1,0-1,1-1,0 0,-1 0,1-1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1818 973,'3'-2,"0"1,1 0,1 0,0 1,-1-1,0-1,-1 1,1-2,-1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1628 554,'4'0,"0"0,2 0,3-2,0 0,3 0,0-1,-1 2,1-2,0 1,-1 0,-1 0,0-1,-1 2,-2-2,-1 2,-1 0,-2 1,0-1,0 1,1 0,0 0,1 0,1 0,3 0,1 0,0 0,0 0,0 0,0 0,-2 0,-1 0,0-1,-3 0,-2 5,-2 3,0 0,0-1,0 3,0-1,0 2,0 0,0 0,0 0,0-1,0 1,0-2,0 2,1 0,-1-4,0 0,0 3,0-3,0 1,0 0,0 1,1 1,1 0,-1-1,0 1,0-2,0 1,2 0,-2-1,0 1,1 1,-2-2,0 1,1 2,0-1,0 0,2 1,-1-1,0 1,0-1,-2 1,0-1,0-1,0 1,0-2,0 0,0-2,0 2,0-1,0-1,0 1,0-3,0 3,0-3,0 0,0 1,0 0,0-1,0 3,0-1,0-1,0-1,0 0,0 1,0 0,0 0,0-1,0 1,0-1,0 0,-4 0,0-1,0-2,1 0,-3 2,0-1,1 0,0-1,-2 0,-1 0,-1 0,1 0,-1 0,1 0,0 0,-1 0,-1 1,0 0,1 1,1-1,-1 0,2 0,2 0,1-1,-1 0,0 0,0 0,-1 0,1 0,0 0,0 0,0 0,0 0,-1 0,1 0,0 0,1 0,-3 0,0-1,4 0,-2 0,2 1,0-1,0 0,0 1,0-1,0 0,-1-1,-2 0,2 0,1 1,0 0,0-1,6-1,0 0,-1 0,0 0,1 1,0 1,1-1,-1 1,0-1,-1-1,0 0,0 0,-4 0,-1 2,0-1,0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1824 968,'-1'5,"1"-2,0 0,0 1,0-1,0 1,0-1,0 0,3-3,2 0,-2-1,1-1,-1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1827 985,'4'-3,"2"2,0 0,-3 0,0 0,2 0,-2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1851 967,'0'4,"2"0,0 1,2 0,-2 0,0 0,0 1,0-2,-1-1,2-1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1845 989,'2'3,"0"0,0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1568 973,'3'0,"1"0,-1 0,0-1,1-1,-1 2,1-1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1586 959,'-1'3,"1"0,-1 2,0 0,-1 1,1-1,0-1,0 1,1-2,-2-6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1546 920,'6'0,"0"0,-1 0,0 0,-1 0,0 0,0 0,-1 0,0 0,0 0,0-1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1573 902,'0'4,"0"1,0-1,0 1,0 0,0-1,0-1,0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1570 855,'3'0,"3"0,-3-1,0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1574 835,'0'3,"0"0,0 0,0 3,1 1,0-3,0 1,1-1,-1 0,0-1,0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1645 962,'7'-3,"-1"2,-1 0,4 0,0-2,-1 1,1 0,0 0,-1 1,2-1,1 0,-2-1,1 2,-2 0,1-2,0 2,-1 0,-1 0,-1-2,-2 2,0 1,2 0,-2 0,0 0,-1 0,4-2,-3 1,1 1,-2-1,0 1,1-1,2 1,-2 0,1 0,-2 0,0-1,1 0,0 0,0 0,1 0,1 0,-2 0,1 0,-2 0,0 1,0-1,1 1,-9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1414 667,'-3'2,"-2"3,3-1,-2 2,1-2,0 2,-1 0,2-2,0-1,0 1,1 0,0 0,-1 1,0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1363 710,'0'4,"0"2,0-1,2 1,-1-1,1-1,-1-1,0 0,2 0,0-3,3 0,-2-2,-1 1,0-1,-1-1,-1 0,1-1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1486 975,'-3'2,"0"-1,0 1,-1-1,-1 1,0 2,1-1,1-1,-1 1,1 1,1-1,-1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 980,'0'5,"0"-2,0 1,0-1,0 1,0-1,0 0,0 0,1 0,2-1,2-2,1 0,-1 0,2 0,0 0,-2 0,-1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1362 218,'4'0,"1"2,-2-1,1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1363 237,'0'4,"1"-1,0 1,-1-1,1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1366 252,'3'-2,"0"1,0 0,0 0,0 1,0 0,1 0,-1 0,0 0,-2 3,-1 0,0 0,-1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1382 258,'-3'2,"1"2,-1-1,2 0,0 0,-1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1382 275,'3'-1,"0"0,0 1,0-2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1384 286,'4'1,"-1"-1,0 1,-3 2,0 1,0-1,0 0,3-2,0-2,-1-2,2-1,-2 1,-2 0,1 0,-1 0,0-1,0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1638 873,'5'-3,"1"2,2-1,4 0,0 0,2-1,-1 0,-1 2,0-2,0 1,-2 0,-1 0,-1 1,-1 0,0-1,1 0,-3 1,2 0,-1 0,1-2,-2 2,2 0,2 0,-2-2,2 2,1 0,-2 0,1-2,0 2,-2 0,-2 0,1-2,-2 2,-1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1416 242,'3'0,"0"0,0 0,1 0,1 0,-1 1,0 0,-1 1,-3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 260,'-1'4,"1"1,0-2,0 0,0 2,1-2,0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1468 227,'3'0,"0"0,0 0,1 0,-1 0,2 3,-1 0,-1-2,0 1,1 2,-3-1,0 1,0-1,-1 3,1-2,-1 1,0-1,0-1,0 0,0 1,0 1,0-2,0 1,0-1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1460 249,'0'4,"0"1,1-1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1478 240,'3'0,"0"1,-2 2,0 2,-1-2,0 0,0 0,0 1,0-1,0 0,0 0,0 0,-3-1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1464 262,'4'-2,"-1"2,0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1464 280,'5'0,"-2"-1,0 1,1-1,-1-2,0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1467 237,'5'0,"-2"0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1468 238,'-2'4,"1"-1,1 0,0 0,-1 1,0-1,0 1,0-1,0 0,1 0,-1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1549 239,'3'0,"1"0,-1 0,0 0,1 0,0-1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1635 794,'4'-2,"-1"2,4-2,1 0,2-2,2 0,0-1,1-1,-1 2,-2-1,3-1,-3 2,1 1,-1-1,-1 0,0 0,-2 2,0-2,1 1,-3 1,1 0,-2 0,0 1,-1-1,0 1,1 0,-1 1,0-1,0 1,0 0,4-2,-2 1,2 0,2 0,-1-2,1 1,-2 1,0 0,-4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1556 220,'0'3,"0"2,-1 4,0-2,0 0,-1 2,2-4,0 2,0-4,0 0,0 0,-3-3,1-3,0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1535 264,'5'-1,"-1"0,0 0,-1 0,0 0,1 0,2 0,-3 0,0 1,1-2,0-1,-1 2,0-2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1589 227,'3'-2,"1"2,-1 0,-1 3,-4 2,-1-3,0 1,1 1,-1 1,1-1,-1-1,1 0,-2 0,3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1590 247,'1'6,"1"-1,-1-1,-1-1,1 1,-1-8,0 1,0-1,0 0,1 0,0 0,2 2,1 2,-1 0,0 0,0 1,0 1,-3 1,0 0,0 1,-3-1,0-2,0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1643 185,'4'-1,"-1"1,1 0,1 0,-1 0,-1 0,-3 3,-3 1,0-2,-1 2,0-2,1 0,7-1,-1-1,0 0,-6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1643 199,'0'3,"0"2,0 2,0 0,0 1,0 0,0 1,0-2,0-2,0-2,0 0,0-6,0 0,0-2,0-2,1 1,0 1,0-1,0 1,1-1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1654 205,'2'3,"0"1,-1 1,0 1,1-2,-1 0,1-1,1-5,-3-1,1-2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1671 207,'0'4,"0"2,0-3,0 1,0-1,0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1645 220,'4'0,"0"0,0 0,0 0,-1 0,1 0,0 0,-1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1651 232,'3'2,"2"-2,-2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1622 674,'3'-1,"0"0,3 0,2 0,3 0,1-2,1 0,-1 1,2-1,-1 0,-1 1,-2-1,1 2,-3 0,-1-2,-1 2,-3 0,0 0,0 1,1-1,0 0,1 0,2 0,-1 0,-1 0,1 0,-1 0,0 0,2-1,0 1,0 0,1-1,-1 0,0 1,-2 0,-2 0,0 0,0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235,'-1'3,"1"0,0 1,1-1,0 0,0 1,0 2,1-1,-1-1,2-3,1-2,-1 0,1-3,0 0,-2 1,0 0,0-1,0 0,-1 0,0 1,-4 1,0 2,-1 0,-1 0,1 0,1 1,6 1,1-1,-1 0,1 0,1 2,0-2,-1 0,0-1,0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1701 989,'6'-1,"-3"0,1-1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1712 964,'0'7,"0"-1,0 1,0 0,0 0,0-2,0-1,0-1,0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5-07T08:49:0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1712 997,'-3'3,"1"1,1-1,-1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tags" Target="../tags/tag4.xml"/><Relationship Id="rId4" Type="http://schemas.openxmlformats.org/officeDocument/2006/relationships/image" Target="../media/image82.png"/><Relationship Id="rId3" Type="http://schemas.openxmlformats.org/officeDocument/2006/relationships/tags" Target="../tags/tag3.xml"/><Relationship Id="rId2" Type="http://schemas.openxmlformats.org/officeDocument/2006/relationships/image" Target="../media/image81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93.jpe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9.xml"/><Relationship Id="rId98" Type="http://schemas.openxmlformats.org/officeDocument/2006/relationships/image" Target="../media/image57.png"/><Relationship Id="rId97" Type="http://schemas.openxmlformats.org/officeDocument/2006/relationships/customXml" Target="../ink/ink48.xml"/><Relationship Id="rId96" Type="http://schemas.openxmlformats.org/officeDocument/2006/relationships/image" Target="../media/image56.png"/><Relationship Id="rId95" Type="http://schemas.openxmlformats.org/officeDocument/2006/relationships/customXml" Target="../ink/ink47.xml"/><Relationship Id="rId94" Type="http://schemas.openxmlformats.org/officeDocument/2006/relationships/image" Target="../media/image55.png"/><Relationship Id="rId93" Type="http://schemas.openxmlformats.org/officeDocument/2006/relationships/customXml" Target="../ink/ink46.xml"/><Relationship Id="rId92" Type="http://schemas.openxmlformats.org/officeDocument/2006/relationships/image" Target="../media/image54.png"/><Relationship Id="rId91" Type="http://schemas.openxmlformats.org/officeDocument/2006/relationships/customXml" Target="../ink/ink45.xml"/><Relationship Id="rId90" Type="http://schemas.openxmlformats.org/officeDocument/2006/relationships/image" Target="../media/image53.png"/><Relationship Id="rId9" Type="http://schemas.openxmlformats.org/officeDocument/2006/relationships/customXml" Target="../ink/ink4.xml"/><Relationship Id="rId89" Type="http://schemas.openxmlformats.org/officeDocument/2006/relationships/customXml" Target="../ink/ink44.xml"/><Relationship Id="rId88" Type="http://schemas.openxmlformats.org/officeDocument/2006/relationships/image" Target="../media/image52.png"/><Relationship Id="rId87" Type="http://schemas.openxmlformats.org/officeDocument/2006/relationships/customXml" Target="../ink/ink43.xml"/><Relationship Id="rId86" Type="http://schemas.openxmlformats.org/officeDocument/2006/relationships/image" Target="../media/image51.png"/><Relationship Id="rId85" Type="http://schemas.openxmlformats.org/officeDocument/2006/relationships/customXml" Target="../ink/ink42.xml"/><Relationship Id="rId84" Type="http://schemas.openxmlformats.org/officeDocument/2006/relationships/image" Target="../media/image50.png"/><Relationship Id="rId83" Type="http://schemas.openxmlformats.org/officeDocument/2006/relationships/customXml" Target="../ink/ink41.xml"/><Relationship Id="rId82" Type="http://schemas.openxmlformats.org/officeDocument/2006/relationships/image" Target="../media/image49.png"/><Relationship Id="rId81" Type="http://schemas.openxmlformats.org/officeDocument/2006/relationships/customXml" Target="../ink/ink40.xml"/><Relationship Id="rId80" Type="http://schemas.openxmlformats.org/officeDocument/2006/relationships/image" Target="../media/image48.png"/><Relationship Id="rId8" Type="http://schemas.openxmlformats.org/officeDocument/2006/relationships/image" Target="../media/image12.png"/><Relationship Id="rId79" Type="http://schemas.openxmlformats.org/officeDocument/2006/relationships/customXml" Target="../ink/ink39.xml"/><Relationship Id="rId78" Type="http://schemas.openxmlformats.org/officeDocument/2006/relationships/image" Target="../media/image47.png"/><Relationship Id="rId77" Type="http://schemas.openxmlformats.org/officeDocument/2006/relationships/customXml" Target="../ink/ink38.xml"/><Relationship Id="rId76" Type="http://schemas.openxmlformats.org/officeDocument/2006/relationships/image" Target="../media/image46.png"/><Relationship Id="rId75" Type="http://schemas.openxmlformats.org/officeDocument/2006/relationships/customXml" Target="../ink/ink37.xml"/><Relationship Id="rId74" Type="http://schemas.openxmlformats.org/officeDocument/2006/relationships/image" Target="../media/image45.png"/><Relationship Id="rId73" Type="http://schemas.openxmlformats.org/officeDocument/2006/relationships/customXml" Target="../ink/ink36.xml"/><Relationship Id="rId72" Type="http://schemas.openxmlformats.org/officeDocument/2006/relationships/image" Target="../media/image44.png"/><Relationship Id="rId71" Type="http://schemas.openxmlformats.org/officeDocument/2006/relationships/customXml" Target="../ink/ink35.xml"/><Relationship Id="rId70" Type="http://schemas.openxmlformats.org/officeDocument/2006/relationships/image" Target="../media/image43.png"/><Relationship Id="rId7" Type="http://schemas.openxmlformats.org/officeDocument/2006/relationships/customXml" Target="../ink/ink3.xml"/><Relationship Id="rId69" Type="http://schemas.openxmlformats.org/officeDocument/2006/relationships/customXml" Target="../ink/ink34.xml"/><Relationship Id="rId68" Type="http://schemas.openxmlformats.org/officeDocument/2006/relationships/image" Target="../media/image42.png"/><Relationship Id="rId67" Type="http://schemas.openxmlformats.org/officeDocument/2006/relationships/customXml" Target="../ink/ink33.xml"/><Relationship Id="rId66" Type="http://schemas.openxmlformats.org/officeDocument/2006/relationships/image" Target="../media/image41.png"/><Relationship Id="rId65" Type="http://schemas.openxmlformats.org/officeDocument/2006/relationships/customXml" Target="../ink/ink32.xml"/><Relationship Id="rId64" Type="http://schemas.openxmlformats.org/officeDocument/2006/relationships/image" Target="../media/image40.png"/><Relationship Id="rId63" Type="http://schemas.openxmlformats.org/officeDocument/2006/relationships/customXml" Target="../ink/ink31.xml"/><Relationship Id="rId62" Type="http://schemas.openxmlformats.org/officeDocument/2006/relationships/image" Target="../media/image39.png"/><Relationship Id="rId61" Type="http://schemas.openxmlformats.org/officeDocument/2006/relationships/customXml" Target="../ink/ink30.xml"/><Relationship Id="rId60" Type="http://schemas.openxmlformats.org/officeDocument/2006/relationships/image" Target="../media/image38.png"/><Relationship Id="rId6" Type="http://schemas.openxmlformats.org/officeDocument/2006/relationships/image" Target="../media/image11.png"/><Relationship Id="rId59" Type="http://schemas.openxmlformats.org/officeDocument/2006/relationships/customXml" Target="../ink/ink29.xml"/><Relationship Id="rId58" Type="http://schemas.openxmlformats.org/officeDocument/2006/relationships/image" Target="../media/image37.png"/><Relationship Id="rId57" Type="http://schemas.openxmlformats.org/officeDocument/2006/relationships/customXml" Target="../ink/ink28.xml"/><Relationship Id="rId56" Type="http://schemas.openxmlformats.org/officeDocument/2006/relationships/image" Target="../media/image36.png"/><Relationship Id="rId55" Type="http://schemas.openxmlformats.org/officeDocument/2006/relationships/customXml" Target="../ink/ink27.xml"/><Relationship Id="rId54" Type="http://schemas.openxmlformats.org/officeDocument/2006/relationships/image" Target="../media/image35.png"/><Relationship Id="rId53" Type="http://schemas.openxmlformats.org/officeDocument/2006/relationships/customXml" Target="../ink/ink26.xml"/><Relationship Id="rId52" Type="http://schemas.openxmlformats.org/officeDocument/2006/relationships/image" Target="../media/image34.png"/><Relationship Id="rId51" Type="http://schemas.openxmlformats.org/officeDocument/2006/relationships/customXml" Target="../ink/ink25.xml"/><Relationship Id="rId50" Type="http://schemas.openxmlformats.org/officeDocument/2006/relationships/image" Target="../media/image33.png"/><Relationship Id="rId5" Type="http://schemas.openxmlformats.org/officeDocument/2006/relationships/customXml" Target="../ink/ink2.xml"/><Relationship Id="rId49" Type="http://schemas.openxmlformats.org/officeDocument/2006/relationships/customXml" Target="../ink/ink24.xml"/><Relationship Id="rId48" Type="http://schemas.openxmlformats.org/officeDocument/2006/relationships/image" Target="../media/image32.png"/><Relationship Id="rId47" Type="http://schemas.openxmlformats.org/officeDocument/2006/relationships/customXml" Target="../ink/ink23.xml"/><Relationship Id="rId46" Type="http://schemas.openxmlformats.org/officeDocument/2006/relationships/image" Target="../media/image31.png"/><Relationship Id="rId45" Type="http://schemas.openxmlformats.org/officeDocument/2006/relationships/customXml" Target="../ink/ink22.xml"/><Relationship Id="rId44" Type="http://schemas.openxmlformats.org/officeDocument/2006/relationships/image" Target="../media/image30.png"/><Relationship Id="rId43" Type="http://schemas.openxmlformats.org/officeDocument/2006/relationships/customXml" Target="../ink/ink21.xml"/><Relationship Id="rId42" Type="http://schemas.openxmlformats.org/officeDocument/2006/relationships/image" Target="../media/image29.png"/><Relationship Id="rId41" Type="http://schemas.openxmlformats.org/officeDocument/2006/relationships/customXml" Target="../ink/ink20.xml"/><Relationship Id="rId40" Type="http://schemas.openxmlformats.org/officeDocument/2006/relationships/image" Target="../media/image28.png"/><Relationship Id="rId4" Type="http://schemas.openxmlformats.org/officeDocument/2006/relationships/image" Target="../media/image10.png"/><Relationship Id="rId39" Type="http://schemas.openxmlformats.org/officeDocument/2006/relationships/customXml" Target="../ink/ink19.xml"/><Relationship Id="rId38" Type="http://schemas.openxmlformats.org/officeDocument/2006/relationships/image" Target="../media/image27.png"/><Relationship Id="rId37" Type="http://schemas.openxmlformats.org/officeDocument/2006/relationships/customXml" Target="../ink/ink18.xml"/><Relationship Id="rId36" Type="http://schemas.openxmlformats.org/officeDocument/2006/relationships/image" Target="../media/image26.png"/><Relationship Id="rId35" Type="http://schemas.openxmlformats.org/officeDocument/2006/relationships/customXml" Target="../ink/ink17.xml"/><Relationship Id="rId34" Type="http://schemas.openxmlformats.org/officeDocument/2006/relationships/image" Target="../media/image25.png"/><Relationship Id="rId33" Type="http://schemas.openxmlformats.org/officeDocument/2006/relationships/customXml" Target="../ink/ink16.xml"/><Relationship Id="rId32" Type="http://schemas.openxmlformats.org/officeDocument/2006/relationships/image" Target="../media/image24.png"/><Relationship Id="rId31" Type="http://schemas.openxmlformats.org/officeDocument/2006/relationships/customXml" Target="../ink/ink15.xml"/><Relationship Id="rId30" Type="http://schemas.openxmlformats.org/officeDocument/2006/relationships/image" Target="../media/image23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22.png"/><Relationship Id="rId27" Type="http://schemas.openxmlformats.org/officeDocument/2006/relationships/customXml" Target="../ink/ink13.xml"/><Relationship Id="rId26" Type="http://schemas.openxmlformats.org/officeDocument/2006/relationships/image" Target="../media/image21.png"/><Relationship Id="rId25" Type="http://schemas.openxmlformats.org/officeDocument/2006/relationships/customXml" Target="../ink/ink12.xml"/><Relationship Id="rId24" Type="http://schemas.openxmlformats.org/officeDocument/2006/relationships/image" Target="../media/image20.png"/><Relationship Id="rId23" Type="http://schemas.openxmlformats.org/officeDocument/2006/relationships/customXml" Target="../ink/ink11.xml"/><Relationship Id="rId22" Type="http://schemas.openxmlformats.org/officeDocument/2006/relationships/image" Target="../media/image19.png"/><Relationship Id="rId21" Type="http://schemas.openxmlformats.org/officeDocument/2006/relationships/customXml" Target="../ink/ink10.xml"/><Relationship Id="rId20" Type="http://schemas.openxmlformats.org/officeDocument/2006/relationships/image" Target="../media/image18.png"/><Relationship Id="rId2" Type="http://schemas.openxmlformats.org/officeDocument/2006/relationships/image" Target="../media/image9.png"/><Relationship Id="rId19" Type="http://schemas.openxmlformats.org/officeDocument/2006/relationships/customXml" Target="../ink/ink9.xml"/><Relationship Id="rId18" Type="http://schemas.openxmlformats.org/officeDocument/2006/relationships/image" Target="../media/image17.png"/><Relationship Id="rId17" Type="http://schemas.openxmlformats.org/officeDocument/2006/relationships/customXml" Target="../ink/ink8.xml"/><Relationship Id="rId16" Type="http://schemas.openxmlformats.org/officeDocument/2006/relationships/image" Target="../media/image16.png"/><Relationship Id="rId15" Type="http://schemas.openxmlformats.org/officeDocument/2006/relationships/customXml" Target="../ink/ink7.xml"/><Relationship Id="rId14" Type="http://schemas.openxmlformats.org/officeDocument/2006/relationships/image" Target="../media/image15.png"/><Relationship Id="rId13" Type="http://schemas.openxmlformats.org/officeDocument/2006/relationships/customXml" Target="../ink/ink6.xml"/><Relationship Id="rId124" Type="http://schemas.openxmlformats.org/officeDocument/2006/relationships/notesSlide" Target="../notesSlides/notesSlide2.xml"/><Relationship Id="rId123" Type="http://schemas.openxmlformats.org/officeDocument/2006/relationships/slideLayout" Target="../slideLayouts/slideLayout5.xml"/><Relationship Id="rId122" Type="http://schemas.openxmlformats.org/officeDocument/2006/relationships/image" Target="../media/image69.png"/><Relationship Id="rId121" Type="http://schemas.openxmlformats.org/officeDocument/2006/relationships/customXml" Target="../ink/ink60.xml"/><Relationship Id="rId120" Type="http://schemas.openxmlformats.org/officeDocument/2006/relationships/image" Target="../media/image68.png"/><Relationship Id="rId12" Type="http://schemas.openxmlformats.org/officeDocument/2006/relationships/image" Target="../media/image14.png"/><Relationship Id="rId119" Type="http://schemas.openxmlformats.org/officeDocument/2006/relationships/customXml" Target="../ink/ink59.xml"/><Relationship Id="rId118" Type="http://schemas.openxmlformats.org/officeDocument/2006/relationships/image" Target="../media/image67.png"/><Relationship Id="rId117" Type="http://schemas.openxmlformats.org/officeDocument/2006/relationships/customXml" Target="../ink/ink58.xml"/><Relationship Id="rId116" Type="http://schemas.openxmlformats.org/officeDocument/2006/relationships/image" Target="../media/image66.png"/><Relationship Id="rId115" Type="http://schemas.openxmlformats.org/officeDocument/2006/relationships/customXml" Target="../ink/ink57.xml"/><Relationship Id="rId114" Type="http://schemas.openxmlformats.org/officeDocument/2006/relationships/image" Target="../media/image65.png"/><Relationship Id="rId113" Type="http://schemas.openxmlformats.org/officeDocument/2006/relationships/customXml" Target="../ink/ink56.xml"/><Relationship Id="rId112" Type="http://schemas.openxmlformats.org/officeDocument/2006/relationships/image" Target="../media/image64.png"/><Relationship Id="rId111" Type="http://schemas.openxmlformats.org/officeDocument/2006/relationships/customXml" Target="../ink/ink55.xml"/><Relationship Id="rId110" Type="http://schemas.openxmlformats.org/officeDocument/2006/relationships/image" Target="../media/image63.png"/><Relationship Id="rId11" Type="http://schemas.openxmlformats.org/officeDocument/2006/relationships/customXml" Target="../ink/ink5.xml"/><Relationship Id="rId109" Type="http://schemas.openxmlformats.org/officeDocument/2006/relationships/customXml" Target="../ink/ink54.xml"/><Relationship Id="rId108" Type="http://schemas.openxmlformats.org/officeDocument/2006/relationships/image" Target="../media/image62.png"/><Relationship Id="rId107" Type="http://schemas.openxmlformats.org/officeDocument/2006/relationships/customXml" Target="../ink/ink53.xml"/><Relationship Id="rId106" Type="http://schemas.openxmlformats.org/officeDocument/2006/relationships/image" Target="../media/image61.png"/><Relationship Id="rId105" Type="http://schemas.openxmlformats.org/officeDocument/2006/relationships/customXml" Target="../ink/ink52.xml"/><Relationship Id="rId104" Type="http://schemas.openxmlformats.org/officeDocument/2006/relationships/image" Target="../media/image60.png"/><Relationship Id="rId103" Type="http://schemas.openxmlformats.org/officeDocument/2006/relationships/customXml" Target="../ink/ink51.xml"/><Relationship Id="rId102" Type="http://schemas.openxmlformats.org/officeDocument/2006/relationships/image" Target="../media/image59.png"/><Relationship Id="rId101" Type="http://schemas.openxmlformats.org/officeDocument/2006/relationships/customXml" Target="../ink/ink50.xml"/><Relationship Id="rId100" Type="http://schemas.openxmlformats.org/officeDocument/2006/relationships/image" Target="../media/image58.png"/><Relationship Id="rId10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1.jpeg"/><Relationship Id="rId1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7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递归与深浅拷贝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0930" y="1107440"/>
            <a:ext cx="6377940" cy="3253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0785" y="3024505"/>
            <a:ext cx="6670675" cy="23202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4326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3525" y="4077335"/>
            <a:ext cx="4572000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拷贝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浅拷贝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拷贝</a:t>
            </a:r>
            <a:r>
              <a:rPr lang="en-US" altLang="zh-CN" sz="2000" b="1">
                <a:sym typeface="+mn-ea"/>
              </a:rPr>
              <a:t>基本类型的</a:t>
            </a:r>
            <a:r>
              <a:rPr lang="zh-CN" altLang="en-US" sz="2000" b="1">
                <a:sym typeface="+mn-ea"/>
              </a:rPr>
              <a:t>值</a:t>
            </a:r>
            <a:endParaRPr lang="zh-CN" altLang="en-US" sz="2000" b="1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拷贝引用类型的</a:t>
            </a:r>
            <a:r>
              <a:rPr lang="zh-CN" altLang="en-US" sz="2000" b="1">
                <a:sym typeface="+mn-ea"/>
              </a:rPr>
              <a:t>引用</a:t>
            </a:r>
            <a:r>
              <a:rPr lang="zh-CN" altLang="en-US" sz="2000">
                <a:sym typeface="+mn-ea"/>
              </a:rPr>
              <a:t>（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地址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lvl="0">
              <a:buNone/>
            </a:pPr>
            <a:endParaRPr lang="en-US" altLang="zh-CN" sz="3500"/>
          </a:p>
          <a:p>
            <a:pPr marL="168275" lvl="1" indent="0">
              <a:buNone/>
            </a:pP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2540" y="3625215"/>
            <a:ext cx="101593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fontAlgn="auto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sym typeface="+mn-ea"/>
              </a:rPr>
              <a:t>对象拷贝时，如果属性值是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引用数据类型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时，这时候我们传递的只是一个地址。因此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子对象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在访问该属性时，会根据地址回溯到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父对象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指向的堆内存中，即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父子对象发生了关联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，两者的属性值会指向</a:t>
            </a:r>
            <a:r>
              <a:rPr lang="zh-CN" altLang="en-US" sz="2400" b="1" i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同一内存空间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183"/>
          <a:stretch>
            <a:fillRect/>
          </a:stretch>
        </p:blipFill>
        <p:spPr>
          <a:xfrm>
            <a:off x="5913120" y="2668905"/>
            <a:ext cx="5732145" cy="3182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637665"/>
            <a:ext cx="4983480" cy="4213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623570" y="2924810"/>
            <a:ext cx="3384550" cy="1871980"/>
          </a:xfrm>
          <a:prstGeom prst="rect">
            <a:avLst/>
          </a:prstGeom>
          <a:noFill/>
          <a:ln w="539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370" y="1637665"/>
            <a:ext cx="6147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浅拷贝不是直接赋值，而是新建了一个对象，然后将源对象的属性都一一复制过来。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27985" y="2204720"/>
            <a:ext cx="2807970" cy="122428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1084326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深拷贝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浅拷贝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递归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1767205"/>
            <a:ext cx="8287385" cy="44913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拷贝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深拷贝</a:t>
            </a:r>
            <a:endParaRPr lang="zh-CN" altLang="en-US" sz="2800"/>
          </a:p>
          <a:p>
            <a:pPr lvl="2"/>
            <a:r>
              <a:rPr lang="en-US" altLang="zh-CN" sz="2000">
                <a:sym typeface="+mn-ea"/>
              </a:rPr>
              <a:t>拷贝基本类型的</a:t>
            </a:r>
            <a:r>
              <a:rPr lang="zh-CN" altLang="en-US" sz="2000">
                <a:sym typeface="+mn-ea"/>
              </a:rPr>
              <a:t>值；判断类型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拷贝引用类型时（比如数组和或对象），使用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递归</a:t>
            </a:r>
            <a:r>
              <a:rPr lang="zh-CN" altLang="en-US" sz="2000">
                <a:sym typeface="+mn-ea"/>
              </a:rPr>
              <a:t>，把父对象中所有属于引用类型的对象都遍历赋给子对象即可。</a:t>
            </a:r>
            <a:endParaRPr lang="zh-CN" altLang="en-US" sz="2000"/>
          </a:p>
          <a:p>
            <a:pPr marL="168275" lvl="1" indent="0">
              <a:buNone/>
            </a:pPr>
            <a:endParaRPr lang="en-US" altLang="zh-CN" sz="2000"/>
          </a:p>
          <a:p>
            <a:pPr>
              <a:buNone/>
            </a:pPr>
            <a:endParaRPr 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324610"/>
            <a:ext cx="5585460" cy="4495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6316345" y="1037590"/>
            <a:ext cx="540956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对象给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判断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person1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的属性值的数据类型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基本数据类型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，直接赋值，即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person2[key]=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person1[key]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引用对象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新的对象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 =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{}||[]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遍历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person1[key]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的属性值拷贝给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........</a:t>
            </a:r>
            <a:b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4326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1938655"/>
            <a:ext cx="1129538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1875155"/>
            <a:ext cx="11261725" cy="27819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4326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235" y="1365250"/>
            <a:ext cx="7924165" cy="43751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0" y="5074285"/>
            <a:ext cx="6454140" cy="5943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915670"/>
            <a:ext cx="10417810" cy="525589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浅拷贝</a:t>
            </a:r>
            <a:r>
              <a:rPr lang="en-US" altLang="zh-CN">
                <a:sym typeface="+mn-ea"/>
              </a:rPr>
              <a:t>： 将原对象或原数组的引用直接赋给新对象</a:t>
            </a:r>
            <a:r>
              <a:rPr lang="zh-CN" altLang="en-US">
                <a:sym typeface="+mn-ea"/>
              </a:rPr>
              <a:t>的属性</a:t>
            </a:r>
            <a:r>
              <a:rPr lang="en-US" altLang="zh-CN">
                <a:sym typeface="+mn-ea"/>
              </a:rPr>
              <a:t>，新对象／数组</a:t>
            </a:r>
            <a:r>
              <a:rPr lang="zh-CN" altLang="en-US">
                <a:sym typeface="+mn-ea"/>
              </a:rPr>
              <a:t>的属性</a:t>
            </a:r>
            <a:r>
              <a:rPr lang="en-US" altLang="zh-CN">
                <a:sym typeface="+mn-ea"/>
              </a:rPr>
              <a:t>只是原对象</a:t>
            </a:r>
            <a:r>
              <a:rPr lang="zh-CN" altLang="en-US">
                <a:sym typeface="+mn-ea"/>
              </a:rPr>
              <a:t>属性</a:t>
            </a:r>
            <a:r>
              <a:rPr lang="en-US" altLang="zh-CN">
                <a:sym typeface="+mn-ea"/>
              </a:rPr>
              <a:t>的一个引用</a:t>
            </a:r>
            <a:endParaRPr lang="en-US" altLang="zh-CN"/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深拷贝</a:t>
            </a:r>
            <a:r>
              <a:rPr lang="en-US" altLang="zh-CN">
                <a:sym typeface="+mn-ea"/>
              </a:rPr>
              <a:t>： 创建一个新的对象和数组，将原对象的各项属性的“值”拷贝过来，是“值”而不是“引用”</a:t>
            </a:r>
            <a:endParaRPr lang="en-US" altLang="zh-CN"/>
          </a:p>
          <a:p>
            <a:r>
              <a:rPr lang="en-US" altLang="zh-CN">
                <a:sym typeface="+mn-ea"/>
              </a:rPr>
              <a:t> 深</a:t>
            </a:r>
            <a:r>
              <a:rPr lang="zh-CN" altLang="en-US">
                <a:sym typeface="+mn-ea"/>
              </a:rPr>
              <a:t>拷贝</a:t>
            </a:r>
            <a:r>
              <a:rPr lang="en-US" altLang="zh-CN">
                <a:sym typeface="+mn-ea"/>
              </a:rPr>
              <a:t>和浅</a:t>
            </a:r>
            <a:r>
              <a:rPr lang="zh-CN" altLang="en-US">
                <a:sym typeface="+mn-ea"/>
              </a:rPr>
              <a:t>拷贝</a:t>
            </a:r>
            <a:r>
              <a:rPr lang="en-US" altLang="zh-CN">
                <a:sym typeface="+mn-ea"/>
              </a:rPr>
              <a:t>最根本的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区别</a:t>
            </a:r>
            <a:r>
              <a:rPr lang="en-US" altLang="zh-CN">
                <a:sym typeface="+mn-ea"/>
              </a:rPr>
              <a:t>在于是否是真正获取了一个对象的复制实体，而不是引用</a:t>
            </a:r>
            <a:endParaRPr lang="zh-CN" altLang="en-US">
              <a:sym typeface="+mn-ea"/>
            </a:endParaRPr>
          </a:p>
          <a:p>
            <a:r>
              <a:rPr lang="en-US" altLang="zh-CN" sz="2800">
                <a:sym typeface="+mn-ea"/>
              </a:rPr>
              <a:t> 深拷贝的缺点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虽然深拷贝能够避免浅拷贝出现的问题，但是却会带来性能上的问题，如果一个对象非常复杂或数据庞大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性能消耗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也会增加</a:t>
            </a:r>
            <a:endParaRPr lang="en-US" altLang="zh-CN" sz="2800"/>
          </a:p>
          <a:p>
            <a:pPr marL="168275" lvl="1" indent="0">
              <a:buNone/>
            </a:pPr>
            <a:endParaRPr 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为什么要使用拷贝？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我们希望在改变新的数组（对象）的时候，不改变原数组（对象）</a:t>
            </a:r>
            <a:endParaRPr lang="en-US" altLang="zh-CN"/>
          </a:p>
          <a:p>
            <a:pPr lvl="0"/>
            <a:r>
              <a:rPr lang="en-US" altLang="zh-CN" sz="2800">
                <a:sym typeface="+mn-ea"/>
              </a:rPr>
              <a:t> 拷贝的要求程度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是仅拷贝第一层级的对象属性或数组元素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还是递归拷贝所有层级的对象属性和数组元素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检验</a:t>
            </a:r>
            <a:r>
              <a:rPr lang="zh-CN" altLang="en-US" sz="2800">
                <a:sym typeface="+mn-ea"/>
              </a:rPr>
              <a:t>深</a:t>
            </a:r>
            <a:r>
              <a:rPr lang="en-US" altLang="zh-CN" sz="2800">
                <a:sym typeface="+mn-ea"/>
              </a:rPr>
              <a:t>拷贝</a:t>
            </a:r>
            <a:r>
              <a:rPr lang="zh-CN" altLang="en-US" sz="2800">
                <a:sym typeface="+mn-ea"/>
              </a:rPr>
              <a:t>与浅拷贝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改变一个新对象/数组中的属性/元素，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看是否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改变原对象/数组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中的属性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元素</a:t>
            </a:r>
            <a:endParaRPr lang="en-US" altLang="zh-CN" sz="2400">
              <a:solidFill>
                <a:schemeClr val="tx1"/>
              </a:solidFill>
              <a:cs typeface="+mn-ea"/>
              <a:sym typeface="+mn-ea"/>
            </a:endParaRPr>
          </a:p>
          <a:p>
            <a:endParaRPr lang="en-US" altLang="zh-CN" sz="2400">
              <a:solidFill>
                <a:schemeClr val="tx1"/>
              </a:solidFill>
              <a:cs typeface="+mn-ea"/>
            </a:endParaRPr>
          </a:p>
          <a:p>
            <a:pPr marL="168275" lvl="1" indent="0">
              <a:buNone/>
            </a:pPr>
            <a:endParaRPr 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上卷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 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  <a:endParaRPr lang="zh-CN" altLang="en-US">
              <a:sym typeface="+mn-ea"/>
            </a:endParaRPr>
          </a:p>
          <a:p>
            <a:pPr lvl="0"/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095" y="1236345"/>
            <a:ext cx="2675255" cy="28124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计算 </a:t>
            </a:r>
            <a:r>
              <a:rPr lang="en-US" altLang="zh-CN">
                <a:sym typeface="+mn-ea"/>
              </a:rPr>
              <a:t>1+2+3+....+n </a:t>
            </a:r>
            <a:r>
              <a:rPr lang="zh-CN" altLang="en-US">
                <a:sym typeface="+mn-ea"/>
              </a:rPr>
              <a:t>的和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9950"/>
          <a:stretch>
            <a:fillRect/>
          </a:stretch>
        </p:blipFill>
        <p:spPr>
          <a:xfrm>
            <a:off x="1455420" y="2140585"/>
            <a:ext cx="4495800" cy="19183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85" y="2070735"/>
            <a:ext cx="4297045" cy="20580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10274300" y="3530600"/>
              <a:ext cx="177800" cy="2749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10274300" y="3530600"/>
                <a:ext cx="177800" cy="274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10318750" y="3321050"/>
              <a:ext cx="1866900" cy="3225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10318750" y="3321050"/>
                <a:ext cx="1866900" cy="322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10445750" y="5791200"/>
              <a:ext cx="1739900" cy="317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10445750" y="5791200"/>
                <a:ext cx="17399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10401300" y="5181600"/>
              <a:ext cx="1765300" cy="361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10401300" y="5181600"/>
                <a:ext cx="17653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10382250" y="4445000"/>
              <a:ext cx="1784350" cy="596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10382250" y="4445000"/>
                <a:ext cx="17843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10299700" y="3943350"/>
              <a:ext cx="1663700" cy="336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10299700" y="3943350"/>
                <a:ext cx="1663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10801350" y="6254750"/>
              <a:ext cx="8255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10801350" y="6254750"/>
                <a:ext cx="82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10871200" y="6121400"/>
              <a:ext cx="360" cy="330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10871200" y="6121400"/>
                <a:ext cx="36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0820400" y="6330950"/>
              <a:ext cx="5080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0820400" y="6330950"/>
                <a:ext cx="508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10883900" y="6330950"/>
              <a:ext cx="6985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10883900" y="633095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10998200" y="6140450"/>
              <a:ext cx="82550" cy="38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10998200" y="6140450"/>
                <a:ext cx="82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10972800" y="6280150"/>
              <a:ext cx="107950" cy="19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10972800" y="6280150"/>
                <a:ext cx="107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11068050" y="6007100"/>
              <a:ext cx="190500" cy="622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11068050" y="6007100"/>
                <a:ext cx="1905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11163300" y="5981700"/>
              <a:ext cx="6350" cy="25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11163300" y="5981700"/>
                <a:ext cx="6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11087100" y="6330950"/>
              <a:ext cx="184150" cy="158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11087100" y="6330950"/>
                <a:ext cx="1841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11569700" y="5988050"/>
              <a:ext cx="190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11569700" y="59880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11499850" y="6057900"/>
              <a:ext cx="247650" cy="31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11499850" y="6057900"/>
                <a:ext cx="247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11468100" y="6115050"/>
              <a:ext cx="38100" cy="285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11468100" y="6115050"/>
                <a:ext cx="38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1544300" y="6102350"/>
              <a:ext cx="241300" cy="76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1544300" y="6102350"/>
                <a:ext cx="241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11576050" y="6146800"/>
              <a:ext cx="114300" cy="1778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11576050" y="6146800"/>
                <a:ext cx="1143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11601450" y="6203950"/>
              <a:ext cx="190500" cy="50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11601450" y="6203950"/>
                <a:ext cx="190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11753850" y="6140450"/>
              <a:ext cx="127000" cy="273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11753850" y="6140450"/>
                <a:ext cx="1270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11715750" y="6280150"/>
              <a:ext cx="50800" cy="76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11715750" y="6280150"/>
                <a:ext cx="508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9956800" y="6153150"/>
              <a:ext cx="152400" cy="25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9956800" y="6153150"/>
                <a:ext cx="152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10007600" y="6089650"/>
              <a:ext cx="63500" cy="2476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10007600" y="6089650"/>
                <a:ext cx="635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9817100" y="5835650"/>
              <a:ext cx="292100" cy="63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9817100" y="5835650"/>
                <a:ext cx="292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9988550" y="5727700"/>
              <a:ext cx="360" cy="2095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9988550" y="5727700"/>
                <a:ext cx="36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9969500" y="5422900"/>
              <a:ext cx="95250" cy="6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9969500" y="542290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9994900" y="5302250"/>
              <a:ext cx="50800" cy="285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9994900" y="5302250"/>
                <a:ext cx="508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8750300" y="4235450"/>
              <a:ext cx="228600" cy="393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8750300" y="4235450"/>
                <a:ext cx="2286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8655050" y="4508500"/>
              <a:ext cx="215900" cy="2476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8655050" y="4508500"/>
                <a:ext cx="2159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9169400" y="6191250"/>
              <a:ext cx="266700" cy="1905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9169400" y="6191250"/>
                <a:ext cx="266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9118600" y="6223000"/>
              <a:ext cx="298450" cy="2095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9118600" y="6223000"/>
                <a:ext cx="298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8648700" y="1384300"/>
              <a:ext cx="101600" cy="317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8648700" y="1384300"/>
                <a:ext cx="101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8655050" y="1504950"/>
              <a:ext cx="19050" cy="1079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8655050" y="1504950"/>
                <a:ext cx="19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8674100" y="1568450"/>
              <a:ext cx="184150" cy="762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8674100" y="1568450"/>
                <a:ext cx="184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8699500" y="1638300"/>
              <a:ext cx="76200" cy="1143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8699500" y="1638300"/>
                <a:ext cx="762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8775700" y="1720850"/>
              <a:ext cx="76200" cy="254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8775700" y="172085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8788400" y="1727200"/>
              <a:ext cx="158750" cy="1905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8788400" y="1727200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8991600" y="1536700"/>
              <a:ext cx="184150" cy="444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8991600" y="1536700"/>
                <a:ext cx="184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9112250" y="1651000"/>
              <a:ext cx="12700" cy="1714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9112250" y="1651000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9321800" y="1441450"/>
              <a:ext cx="247650" cy="4254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9321800" y="1441450"/>
                <a:ext cx="2476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9271000" y="1581150"/>
              <a:ext cx="6350" cy="825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9271000" y="1581150"/>
                <a:ext cx="6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9385300" y="1524000"/>
              <a:ext cx="50800" cy="2286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9385300" y="1524000"/>
                <a:ext cx="508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9296400" y="1651000"/>
              <a:ext cx="63500" cy="127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9296400" y="165100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9296400" y="1733550"/>
              <a:ext cx="133350" cy="444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9296400" y="1733550"/>
                <a:ext cx="133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9315450" y="1504950"/>
              <a:ext cx="508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9315450" y="1504950"/>
                <a:ext cx="50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9264650" y="1511300"/>
              <a:ext cx="57150" cy="2413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9264650" y="1511300"/>
                <a:ext cx="57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9836150" y="1511300"/>
              <a:ext cx="133350" cy="63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9836150" y="151130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9804400" y="1397000"/>
              <a:ext cx="76200" cy="3873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9804400" y="1397000"/>
                <a:ext cx="762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9747250" y="1568450"/>
              <a:ext cx="311150" cy="1079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4"/>
            </p:blipFill>
            <p:spPr>
              <a:xfrm>
                <a:off x="9747250" y="1568450"/>
                <a:ext cx="311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墨迹 57"/>
              <p14:cNvContentPartPr/>
              <p14:nvPr/>
            </p14:nvContentPartPr>
            <p14:xfrm>
              <a:off x="10007600" y="1428750"/>
              <a:ext cx="158750" cy="2413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6"/>
            </p:blipFill>
            <p:spPr>
              <a:xfrm>
                <a:off x="10007600" y="1428750"/>
                <a:ext cx="158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9" name="墨迹 58"/>
              <p14:cNvContentPartPr/>
              <p14:nvPr/>
            </p14:nvContentPartPr>
            <p14:xfrm>
              <a:off x="10096500" y="1549400"/>
              <a:ext cx="165100" cy="158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8"/>
            </p:blipFill>
            <p:spPr>
              <a:xfrm>
                <a:off x="10096500" y="1549400"/>
                <a:ext cx="165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0" name="墨迹 59"/>
              <p14:cNvContentPartPr/>
              <p14:nvPr/>
            </p14:nvContentPartPr>
            <p14:xfrm>
              <a:off x="10433050" y="1168400"/>
              <a:ext cx="146050" cy="1143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0"/>
            </p:blipFill>
            <p:spPr>
              <a:xfrm>
                <a:off x="10433050" y="1168400"/>
                <a:ext cx="1460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1" name="墨迹 60"/>
              <p14:cNvContentPartPr/>
              <p14:nvPr/>
            </p14:nvContentPartPr>
            <p14:xfrm>
              <a:off x="10433050" y="1263650"/>
              <a:ext cx="38100" cy="412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2"/>
            </p:blipFill>
            <p:spPr>
              <a:xfrm>
                <a:off x="10433050" y="1263650"/>
                <a:ext cx="381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2" name="墨迹 61"/>
              <p14:cNvContentPartPr/>
              <p14:nvPr/>
            </p14:nvContentPartPr>
            <p14:xfrm>
              <a:off x="10502900" y="1301750"/>
              <a:ext cx="95250" cy="1841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4"/>
            </p:blipFill>
            <p:spPr>
              <a:xfrm>
                <a:off x="10502900" y="1301750"/>
                <a:ext cx="952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3" name="墨迹 62"/>
              <p14:cNvContentPartPr/>
              <p14:nvPr/>
            </p14:nvContentPartPr>
            <p14:xfrm>
              <a:off x="10610850" y="1314450"/>
              <a:ext cx="360" cy="1524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6"/>
            </p:blipFill>
            <p:spPr>
              <a:xfrm>
                <a:off x="10610850" y="1314450"/>
                <a:ext cx="3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4" name="墨迹 63"/>
              <p14:cNvContentPartPr/>
              <p14:nvPr/>
            </p14:nvContentPartPr>
            <p14:xfrm>
              <a:off x="10445750" y="1397000"/>
              <a:ext cx="209550" cy="3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8"/>
            </p:blipFill>
            <p:spPr>
              <a:xfrm>
                <a:off x="10445750" y="1397000"/>
                <a:ext cx="209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5" name="墨迹 64"/>
              <p14:cNvContentPartPr/>
              <p14:nvPr/>
            </p14:nvContentPartPr>
            <p14:xfrm>
              <a:off x="10483850" y="1473200"/>
              <a:ext cx="127000" cy="127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0"/>
            </p:blipFill>
            <p:spPr>
              <a:xfrm>
                <a:off x="10483850" y="1473200"/>
                <a:ext cx="127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6" name="墨迹 65"/>
              <p14:cNvContentPartPr/>
              <p14:nvPr/>
            </p14:nvContentPartPr>
            <p14:xfrm>
              <a:off x="10528300" y="1492250"/>
              <a:ext cx="311150" cy="2286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2"/>
            </p:blipFill>
            <p:spPr>
              <a:xfrm>
                <a:off x="10528300" y="1492250"/>
                <a:ext cx="311150" cy="228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0460" y="90932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递归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一个方法重复调用自身的情况叫做递归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但是需要注意的是，一定要有一个条件来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结束递归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，否则将会陷入无限的循环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sz="2800"/>
          </a:p>
          <a:p>
            <a:endParaRPr lang="en-US" altLang="zh-CN" sz="2800"/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3084195"/>
            <a:ext cx="6212205" cy="29400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 descr="C:\Users\qile\Desktop\JS进阶\JavaScript进阶（2019级）\11.拷贝与继承\图片1.jp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92683" y="3000693"/>
            <a:ext cx="3850005" cy="31070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6" name="图片 5" descr="C:\Users\qile\Desktop\我的文档技术验收报告\图片2.jp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1590" y="2403793"/>
            <a:ext cx="6586220" cy="28187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1285240"/>
            <a:ext cx="3482340" cy="624840"/>
          </a:xfrm>
          <a:prstGeom prst="rect">
            <a:avLst/>
          </a:prstGeom>
          <a:ln w="28575" cmpd="sng">
            <a:solidFill>
              <a:srgbClr val="00B0F0"/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斐波那契数列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>
                <a:sym typeface="+mn-ea"/>
              </a:rPr>
              <a:t>1, 1, 2, 3, 5, 8, 13, 21, 34 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3230" y="2795270"/>
            <a:ext cx="6400800" cy="1744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90625"/>
            <a:ext cx="10012680" cy="4526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130935"/>
            <a:ext cx="8617585" cy="45961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567940"/>
            <a:ext cx="174498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740" y="1419860"/>
            <a:ext cx="2286000" cy="3863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45" y="1419860"/>
            <a:ext cx="4229100" cy="4343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0" y="2567940"/>
            <a:ext cx="224790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4326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875218276"/>
  <p:tag name="KSO_WM_UNIT_PLACING_PICTURE_USER_VIEWPORT" val="{&quot;height&quot;:2748,&quot;width&quot;:10080}"/>
</p:tagLst>
</file>

<file path=ppt/tags/tag2.xml><?xml version="1.0" encoding="utf-8"?>
<p:tagLst xmlns:p="http://schemas.openxmlformats.org/presentationml/2006/main">
  <p:tag name="KSO_WM_UNIT_PLACING_PICTURE_USER_VIEWPORT" val="{&quot;height&quot;:5124,&quot;width&quot;:10044}"/>
</p:tagLst>
</file>

<file path=ppt/tags/tag3.xml><?xml version="1.0" encoding="utf-8"?>
<p:tagLst xmlns:p="http://schemas.openxmlformats.org/presentationml/2006/main">
  <p:tag name="KSO_WM_UNIT_PLACING_PICTURE_USER_VIEWPORT" val="{&quot;height&quot;:3654,&quot;width&quot;:10505}"/>
</p:tagLst>
</file>

<file path=ppt/tags/tag4.xml><?xml version="1.0" encoding="utf-8"?>
<p:tagLst xmlns:p="http://schemas.openxmlformats.org/presentationml/2006/main">
  <p:tag name="KSO_WM_UNIT_PLACING_PICTURE_USER_VIEWPORT" val="{&quot;height&quot;:7545,&quot;width&quot;:7200}"/>
</p:tagLst>
</file>

<file path=ppt/tags/tag5.xml><?xml version="1.0" encoding="utf-8"?>
<p:tagLst xmlns:p="http://schemas.openxmlformats.org/presentationml/2006/main">
  <p:tag name="KSO_WM_DOC_GUID" val="{f3103162-0eae-4492-b11d-e273ff5c0af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演示</Application>
  <PresentationFormat>宽屏</PresentationFormat>
  <Paragraphs>147</Paragraphs>
  <Slides>23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5_Office 主题​​</vt:lpstr>
      <vt:lpstr>6_Office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1240</cp:revision>
  <dcterms:created xsi:type="dcterms:W3CDTF">2013-01-31T00:22:00Z</dcterms:created>
  <dcterms:modified xsi:type="dcterms:W3CDTF">2021-05-07T01:26:48Z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7D084EEDE7FE438AAB3E48268759DE6E</vt:lpwstr>
  </property>
</Properties>
</file>