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399F3D-C7FA-E64D-84D5-4372D3CA8EFD}">
          <p14:sldIdLst>
            <p14:sldId id="256"/>
            <p14:sldId id="258"/>
            <p14:sldId id="257"/>
            <p14:sldId id="267"/>
            <p14:sldId id="259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8"/>
  </p:normalViewPr>
  <p:slideViewPr>
    <p:cSldViewPr snapToGrid="0" snapToObjects="1">
      <p:cViewPr varScale="1">
        <p:scale>
          <a:sx n="178" d="100"/>
          <a:sy n="178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8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6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67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1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5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8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6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0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30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03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4B1A-1769-DF43-A295-0EEBB9D766CC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D19C-ED79-F243-8357-8F42A186B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6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ngyangws.github.io/myDemo/apps/web_work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ngyangws.github.com/myDemo/apps/service_worker/" TargetMode="External"/><Relationship Id="rId3" Type="http://schemas.openxmlformats.org/officeDocument/2006/relationships/hyperlink" Target="chrome://serviceworker-interna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vents.google.com/io2016/" TargetMode="External"/><Relationship Id="rId3" Type="http://schemas.openxmlformats.org/officeDocument/2006/relationships/hyperlink" Target="https://caniuse.com/#search=serviceWork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3994" y="135841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Service Worker</a:t>
            </a:r>
            <a:endParaRPr kumimoji="1" lang="zh-CN" altLang="en-US" sz="38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3994" y="4040129"/>
            <a:ext cx="9144000" cy="32531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冯杰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3838">
            <a:off x="833063" y="1152882"/>
            <a:ext cx="1998557" cy="19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3190"/>
          </a:xfrm>
        </p:spPr>
        <p:txBody>
          <a:bodyPr>
            <a:normAutofit/>
          </a:bodyPr>
          <a:lstStyle/>
          <a:p>
            <a:r>
              <a:rPr kumimoji="1"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主要内容</a:t>
            </a:r>
            <a:endParaRPr kumimoji="1"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介绍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、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cache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使用场景、能解决的问题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web worker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的介绍与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DEMO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演示和说明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 worker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的介绍与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DEMO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演示和说明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总结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&amp;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讨论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1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524365"/>
            <a:ext cx="10515599" cy="628405"/>
          </a:xfrm>
        </p:spPr>
        <p:txBody>
          <a:bodyPr>
            <a:normAutofit/>
          </a:bodyPr>
          <a:lstStyle/>
          <a:p>
            <a:r>
              <a:rPr kumimoji="1"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关于 </a:t>
            </a:r>
            <a:r>
              <a:rPr kumimoji="1"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worker</a:t>
            </a:r>
            <a:endParaRPr kumimoji="1"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8859"/>
            <a:ext cx="10515600" cy="44042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为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单线程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执行，当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高负荷的运算时，单线程就吃不消了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所以浏览器的单线程是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web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app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性能比不上 原生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APP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的主要原因之一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那么我们该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怎么办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我们需要一个 “网络苦力” 来帮助主线程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打破这种尴尬的局面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那么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就这么名正言顺的找到立足点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是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独立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与主线程的线程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，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和主线程使用 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postMessage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双向通信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199" y="3416056"/>
            <a:ext cx="10515600" cy="50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199" y="4210708"/>
            <a:ext cx="10515600" cy="212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0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524365"/>
            <a:ext cx="10515599" cy="628405"/>
          </a:xfrm>
        </p:spPr>
        <p:txBody>
          <a:bodyPr>
            <a:normAutofit/>
          </a:bodyPr>
          <a:lstStyle/>
          <a:p>
            <a:r>
              <a:rPr kumimoji="1" lang="zh-CN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关于 </a:t>
            </a:r>
            <a:r>
              <a:rPr kumimoji="1" lang="en-US" altLang="zh-CN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cache</a:t>
            </a:r>
            <a:endParaRPr kumimoji="1"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088" y="1874455"/>
            <a:ext cx="10515600" cy="40938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除了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单线程高负荷会影响用户体验之外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另一个重要原因就是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资源加载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cache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顾名思义就是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缓存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浏览器的缓存方案各种各样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今天的主角是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的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caches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对象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caches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提供各种缓存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API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，图片、文件、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XHR…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等缓存皆不在话下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通过 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cache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甚至可以做到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离线应用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199" y="3416056"/>
            <a:ext cx="10515600" cy="50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199" y="4210708"/>
            <a:ext cx="10515600" cy="212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>
            <a:normAutofit/>
          </a:bodyPr>
          <a:lstStyle/>
          <a:p>
            <a:r>
              <a:rPr kumimoji="1" lang="en-US" altLang="zh-CN" sz="2600" dirty="0">
                <a:latin typeface="Microsoft YaHei Light" charset="-122"/>
                <a:ea typeface="Microsoft YaHei Light" charset="-122"/>
                <a:cs typeface="Microsoft YaHei Light" charset="-122"/>
              </a:rPr>
              <a:t>w</a:t>
            </a:r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eb</a:t>
            </a:r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worker</a:t>
            </a:r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endParaRPr kumimoji="1" lang="zh-CN" altLang="en-US" sz="2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52138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别说话，先上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  <a:hlinkClick r:id="rId2"/>
              </a:rPr>
              <a:t>DEMO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eb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线程的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访问 权限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：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window.navigator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相关属性和方法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只读的 </a:t>
            </a:r>
            <a:r>
              <a:rPr kumimoji="1"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window.location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内容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window.XMLHttpRequest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setInterval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相关时间函数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同域限制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在访问时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,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只能是在同一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host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下才行。所以：本地调试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file://xxx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的话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,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不能使用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使用场景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根据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独立线程特性，可以把大规模数据并发，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I/O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操作都可以交给他，如下：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懒加载数据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文本分析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流媒体数据处理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web database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的更新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2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>
            <a:normAutofit/>
          </a:bodyPr>
          <a:lstStyle/>
          <a:p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service</a:t>
            </a:r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worker</a:t>
            </a:r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（隆重登场） </a:t>
            </a:r>
            <a:endParaRPr kumimoji="1" lang="zh-CN" altLang="en-US" sz="2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52138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别说话，依旧先上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  <a:hlinkClick r:id="rId2"/>
              </a:rPr>
              <a:t>DEMO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概述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serviceWorker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是挂载到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navigator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下的对象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 worker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像一个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代理服务器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，可以修改请求和响应、拦截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http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请求，然后结合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cache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返回缓存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   在离线状态，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web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app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仍可以提供基本的功能体验（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Offline First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）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它运行在浏览器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后台进程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的脚本，独立当前页面（类似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web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），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不会阻碍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主线程的执行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原生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APP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有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Web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所不具备的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离线体验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、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定时静默更新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、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消息通知推送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…… 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等功能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   而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 workers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让在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Web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拥有这些功能成为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可能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 worker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基于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HTTPS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（安全考虑）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打开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  <a:hlinkClick r:id="rId3" action="ppaction://hlinkfile"/>
              </a:rPr>
              <a:t>chrome://serviceworker-internals/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查看当前浏览器注册的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 worker </a:t>
            </a:r>
          </a:p>
        </p:txBody>
      </p:sp>
    </p:spTree>
    <p:extLst>
      <p:ext uri="{BB962C8B-B14F-4D97-AF65-F5344CB8AC3E}">
        <p14:creationId xmlns:p14="http://schemas.microsoft.com/office/powerpoint/2010/main" val="5376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>
            <a:normAutofit/>
          </a:bodyPr>
          <a:lstStyle/>
          <a:p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service</a:t>
            </a:r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worker</a:t>
            </a:r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声明周期                     </a:t>
            </a:r>
            <a:r>
              <a:rPr kumimoji="1" lang="en-US" altLang="zh-CN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fetch</a:t>
            </a:r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事件一般处理流程</a:t>
            </a:r>
            <a:endParaRPr kumimoji="1" lang="zh-CN" altLang="en-US" sz="2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4886"/>
            <a:ext cx="4446864" cy="52133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46" y="1274886"/>
            <a:ext cx="4899171" cy="5291014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6056851" y="67112"/>
            <a:ext cx="0" cy="6711193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>
            <a:normAutofit/>
          </a:bodyPr>
          <a:lstStyle/>
          <a:p>
            <a:r>
              <a:rPr kumimoji="1" lang="zh-CN" altLang="en-US" sz="2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我们聊一聊</a:t>
            </a:r>
            <a:endParaRPr kumimoji="1" lang="zh-CN" altLang="en-US" sz="2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5213837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什么时候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开启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service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worker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window.onload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可靠吗？ 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一个例子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  <a:hlinkClick r:id="rId2"/>
              </a:rPr>
              <a:t>Google I/O 2016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  <a:hlinkClick r:id="rId2"/>
              </a:rPr>
              <a:t>网络应用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过渡到主屏幕前先显示一个简短的动画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然后发现，在显示动画期间启动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SW 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会导致低端移动设备出现卡顿，所以他们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延迟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了 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SW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 的注册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浏览器支持情况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  <a:hlinkClick r:id="rId3"/>
              </a:rPr>
              <a:t>https://caniuse.com/ - search=serviceWorker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Light" charset="-122"/>
              <a:ea typeface="PingFang SC Light" charset="-122"/>
              <a:cs typeface="PingFang SC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charset="-122"/>
                <a:ea typeface="PingFang SC Thin" charset="-122"/>
                <a:cs typeface="PingFang SC Thin" charset="-122"/>
              </a:rPr>
              <a:t>浏览器不支持怎么办</a:t>
            </a: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 Light" charset="-122"/>
                <a:ea typeface="PingFang SC Light" charset="-122"/>
                <a:cs typeface="PingFang SC Light" charset="-122"/>
              </a:rPr>
              <a:t>Any more questions?</a:t>
            </a:r>
          </a:p>
        </p:txBody>
      </p:sp>
    </p:spTree>
    <p:extLst>
      <p:ext uri="{BB962C8B-B14F-4D97-AF65-F5344CB8AC3E}">
        <p14:creationId xmlns:p14="http://schemas.microsoft.com/office/powerpoint/2010/main" val="1598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764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感谢大家</a:t>
            </a:r>
            <a:endParaRPr kumimoji="1"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02042"/>
            <a:ext cx="10515600" cy="3607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2017-05-12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5451">
            <a:off x="1129434" y="3988633"/>
            <a:ext cx="2013803" cy="20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502</Words>
  <Application>Microsoft Macintosh PowerPoint</Application>
  <PresentationFormat>宽屏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DengXian</vt:lpstr>
      <vt:lpstr>DengXian Light</vt:lpstr>
      <vt:lpstr>Microsoft YaHei Light</vt:lpstr>
      <vt:lpstr>PingFang SC</vt:lpstr>
      <vt:lpstr>PingFang SC Light</vt:lpstr>
      <vt:lpstr>PingFang SC Thin</vt:lpstr>
      <vt:lpstr>Office 主题</vt:lpstr>
      <vt:lpstr>Service Worker</vt:lpstr>
      <vt:lpstr>主要内容</vt:lpstr>
      <vt:lpstr>关于 worker</vt:lpstr>
      <vt:lpstr>关于 cache</vt:lpstr>
      <vt:lpstr>web worker </vt:lpstr>
      <vt:lpstr>service worker （隆重登场） </vt:lpstr>
      <vt:lpstr>service worker 声明周期                     fetch 事件一般处理流程</vt:lpstr>
      <vt:lpstr>我们聊一聊</vt:lpstr>
      <vt:lpstr>感谢大家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Worker</dc:title>
  <dc:creator>Microsoft Office 用户</dc:creator>
  <cp:lastModifiedBy>Microsoft Office 用户</cp:lastModifiedBy>
  <cp:revision>24</cp:revision>
  <dcterms:created xsi:type="dcterms:W3CDTF">2017-05-12T05:30:09Z</dcterms:created>
  <dcterms:modified xsi:type="dcterms:W3CDTF">2017-05-12T08:44:32Z</dcterms:modified>
</cp:coreProperties>
</file>