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5" r:id="rId9"/>
    <p:sldId id="266" r:id="rId10"/>
    <p:sldId id="264" r:id="rId11"/>
    <p:sldId id="263" r:id="rId12"/>
  </p:sldIdLst>
  <p:sldSz cx="12192000" cy="6858000"/>
  <p:notesSz cx="6858000" cy="9144000"/>
  <p:embeddedFontLst>
    <p:embeddedFont>
      <p:font typeface="Calibri Light" panose="020F0302020204030204" pitchFamily="34" charset="0"/>
      <p:regular r:id="rId14"/>
      <p:italic r:id="rId15"/>
    </p:embeddedFont>
    <p:embeddedFont>
      <p:font typeface="微软雅黑" panose="020B0503020204020204" pitchFamily="34" charset="-122"/>
      <p:regular r:id="rId16"/>
      <p:bold r:id="rId17"/>
    </p:embeddedFont>
    <p:embeddedFont>
      <p:font typeface="Segoe UI Semilight" panose="020B0402040204020203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ope Made" panose="02000500000000000000" pitchFamily="2" charset="-122"/>
      <p:regular r:id="rId24"/>
    </p:embeddedFont>
    <p:embeddedFont>
      <p:font typeface="落落补 汤圆" pitchFamily="2" charset="-128"/>
      <p:regular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38"/>
    <a:srgbClr val="BCBCBC"/>
    <a:srgbClr val="00B183"/>
    <a:srgbClr val="5C00E4"/>
    <a:srgbClr val="B200DD"/>
    <a:srgbClr val="6600FF"/>
    <a:srgbClr val="FA2121"/>
    <a:srgbClr val="FF6600"/>
    <a:srgbClr val="96969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297" autoAdjust="0"/>
  </p:normalViewPr>
  <p:slideViewPr>
    <p:cSldViewPr snapToGrid="0" showGuides="1">
      <p:cViewPr varScale="1">
        <p:scale>
          <a:sx n="85" d="100"/>
          <a:sy n="85" d="100"/>
        </p:scale>
        <p:origin x="7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87FD5-7046-45A4-AC77-F3C6C3416D71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E54-B15F-4718-8674-98984B6B6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5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DDE54-B15F-4718-8674-98984B6B60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4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爬什么？</a:t>
            </a:r>
            <a:endParaRPr lang="en-US" altLang="zh-CN" dirty="0" smtClean="0"/>
          </a:p>
          <a:p>
            <a:r>
              <a:rPr lang="zh-CN" altLang="en-US" dirty="0" smtClean="0"/>
              <a:t>时间节点？</a:t>
            </a:r>
            <a:endParaRPr lang="en-US" altLang="zh-CN" dirty="0" smtClean="0"/>
          </a:p>
          <a:p>
            <a:r>
              <a:rPr lang="zh-CN" altLang="en-US" dirty="0" smtClean="0"/>
              <a:t>组会？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DDE54-B15F-4718-8674-98984B6B60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19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爬取慕课网 </a:t>
            </a:r>
            <a:endParaRPr lang="en-US" altLang="zh-CN" dirty="0" smtClean="0"/>
          </a:p>
          <a:p>
            <a:r>
              <a:rPr lang="zh-CN" altLang="en-US" dirty="0" smtClean="0"/>
              <a:t>课程信息、更有方向性的选择自己想要学习的课程</a:t>
            </a:r>
            <a:endParaRPr lang="en-US" altLang="zh-CN" dirty="0" smtClean="0"/>
          </a:p>
          <a:p>
            <a:r>
              <a:rPr lang="zh-CN" altLang="en-US" dirty="0" smtClean="0"/>
              <a:t>问题评论、 将提问分类，根据 该课程</a:t>
            </a:r>
            <a:r>
              <a:rPr lang="en-US" altLang="zh-CN" dirty="0" smtClean="0"/>
              <a:t>+</a:t>
            </a:r>
            <a:r>
              <a:rPr lang="zh-CN" altLang="en-US" dirty="0" smtClean="0"/>
              <a:t>问题解答与否 便于解决自己的问题 或者帮助他人解决问题，通过提问了解用户关注的问题的趋势  数据分析 </a:t>
            </a:r>
            <a:r>
              <a:rPr lang="en-US" altLang="zh-CN" dirty="0" smtClean="0"/>
              <a:t>bonus</a:t>
            </a:r>
          </a:p>
          <a:p>
            <a:r>
              <a:rPr lang="zh-CN" altLang="en-US" dirty="0" smtClean="0"/>
              <a:t>学习人数 、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那些编程语言比较流行</a:t>
            </a:r>
            <a:r>
              <a:rPr lang="en-US" altLang="zh-CN" dirty="0" smtClean="0">
                <a:sym typeface="Wingdings" panose="05000000000000000000" pitchFamily="2" charset="2"/>
              </a:rPr>
              <a:t>+</a:t>
            </a:r>
            <a:r>
              <a:rPr lang="zh-CN" altLang="en-US" dirty="0" smtClean="0">
                <a:sym typeface="Wingdings" panose="05000000000000000000" pitchFamily="2" charset="2"/>
              </a:rPr>
              <a:t>趋势！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为什么？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DDE54-B15F-4718-8674-98984B6B60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根据具体的课程中爬取问题的优势：比单纯统计数据更加具有针对性的预测课程学习的趋势和热点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DDE54-B15F-4718-8674-98984B6B60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702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放架构图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DDE54-B15F-4718-8674-98984B6B60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11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根据本年度每门程序语言的学习总趋势 看出整体的学习趋势是上涨的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DDE54-B15F-4718-8674-98984B6B60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86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1970-6430-4817-BEFE-B95BDED37A5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DC7D-5C02-42FB-BB8F-35FDF766D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38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1970-6430-4817-BEFE-B95BDED37A5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DC7D-5C02-42FB-BB8F-35FDF766D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5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1970-6430-4817-BEFE-B95BDED37A5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DC7D-5C02-42FB-BB8F-35FDF766D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8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1970-6430-4817-BEFE-B95BDED37A5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DC7D-5C02-42FB-BB8F-35FDF766D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7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1970-6430-4817-BEFE-B95BDED37A5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DC7D-5C02-42FB-BB8F-35FDF766D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35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1970-6430-4817-BEFE-B95BDED37A5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DC7D-5C02-42FB-BB8F-35FDF766D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1970-6430-4817-BEFE-B95BDED37A5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DC7D-5C02-42FB-BB8F-35FDF766D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10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1970-6430-4817-BEFE-B95BDED37A5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DC7D-5C02-42FB-BB8F-35FDF766D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6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1970-6430-4817-BEFE-B95BDED37A5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DC7D-5C02-42FB-BB8F-35FDF766D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27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1970-6430-4817-BEFE-B95BDED37A5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DC7D-5C02-42FB-BB8F-35FDF766D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5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1970-6430-4817-BEFE-B95BDED37A5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DC7D-5C02-42FB-BB8F-35FDF766D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5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A1970-6430-4817-BEFE-B95BDED37A56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DC7D-5C02-42FB-BB8F-35FDF766D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1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8A2"/>
            </a:gs>
            <a:gs pos="100000">
              <a:srgbClr val="00B0F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385668" y="3984391"/>
            <a:ext cx="950975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4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  <a:r>
              <a:rPr lang="en-US" altLang="zh-CN" sz="3200" dirty="0" err="1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System.out.println</a:t>
            </a:r>
            <a:endParaRPr lang="en-US" altLang="zh-CN" sz="3200" dirty="0" smtClean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en-US" altLang="zh-CN" sz="43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(“</a:t>
            </a:r>
            <a:r>
              <a:rPr lang="zh-CN" altLang="en-US" sz="43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慕课网爬虫项目汇报</a:t>
            </a:r>
            <a:r>
              <a:rPr lang="en-US" altLang="zh-CN" sz="43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”</a:t>
            </a:r>
            <a:r>
              <a:rPr lang="zh-CN" altLang="en-US" sz="43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）</a:t>
            </a:r>
            <a:r>
              <a:rPr lang="en-US" altLang="zh-CN" sz="43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  <a:endParaRPr lang="zh-CN" altLang="en-US" sz="43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88788" y="5459656"/>
            <a:ext cx="530352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985373" y="5733128"/>
            <a:ext cx="673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JAVA.16</a:t>
            </a:r>
            <a:r>
              <a:rPr lang="zh-CN" altLang="en-US" sz="2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组</a:t>
            </a:r>
            <a:r>
              <a:rPr lang="en-US" altLang="zh-CN" sz="2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“刘洋”</a:t>
            </a:r>
            <a:r>
              <a:rPr lang="en-US" altLang="zh-CN" sz="2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“成莉婧”</a:t>
            </a:r>
            <a:r>
              <a:rPr lang="en-US" altLang="zh-CN" sz="240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zh-CN" altLang="en-US" sz="240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“董雪”</a:t>
            </a:r>
            <a:r>
              <a:rPr lang="en-US" altLang="zh-CN" sz="2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);</a:t>
            </a:r>
            <a:endParaRPr lang="zh-CN" altLang="en-US" sz="24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743198" y="755137"/>
            <a:ext cx="6705603" cy="2956665"/>
            <a:chOff x="2743198" y="943822"/>
            <a:chExt cx="6705603" cy="2956665"/>
          </a:xfrm>
        </p:grpSpPr>
        <p:sp>
          <p:nvSpPr>
            <p:cNvPr id="7" name="弧形 6"/>
            <p:cNvSpPr/>
            <p:nvPr/>
          </p:nvSpPr>
          <p:spPr>
            <a:xfrm rot="5400000">
              <a:off x="4617667" y="-930647"/>
              <a:ext cx="2956665" cy="6705603"/>
            </a:xfrm>
            <a:prstGeom prst="arc">
              <a:avLst>
                <a:gd name="adj1" fmla="val 17455052"/>
                <a:gd name="adj2" fmla="val 4260750"/>
              </a:avLst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933485" y="1505243"/>
              <a:ext cx="4292208" cy="418904"/>
              <a:chOff x="4153096" y="1505243"/>
              <a:chExt cx="4292208" cy="418904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8026400" y="1505243"/>
                <a:ext cx="418904" cy="4189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153096" y="1505243"/>
                <a:ext cx="418904" cy="4189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306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22" y="-1"/>
            <a:ext cx="12221475" cy="833291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8128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0000"/>
                </a:schemeClr>
              </a:gs>
              <a:gs pos="36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726788" y="4948747"/>
            <a:ext cx="67384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</a:t>
            </a:r>
            <a:r>
              <a:rPr lang="zh-CN" altLang="en-US" sz="33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结论</a:t>
            </a:r>
            <a:endParaRPr lang="zh-CN" altLang="en-US" sz="33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3460652" y="5646482"/>
            <a:ext cx="530352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726788" y="5740368"/>
            <a:ext cx="67384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CONCLUSION</a:t>
            </a:r>
            <a:endParaRPr lang="zh-CN" altLang="en-US" sz="34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3544849" y="1004257"/>
            <a:ext cx="5494648" cy="2770594"/>
          </a:xfrm>
          <a:prstGeom prst="wedgeRectCallout">
            <a:avLst>
              <a:gd name="adj1" fmla="val -22633"/>
              <a:gd name="adj2" fmla="val 67904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686948" y="1503157"/>
            <a:ext cx="5129959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</a:t>
            </a:r>
            <a:r>
              <a:rPr lang="en-US" altLang="zh-CN" sz="28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.</a:t>
            </a:r>
            <a:r>
              <a:rPr lang="zh-CN" altLang="en-US" sz="20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学习程序语言呈</a:t>
            </a:r>
            <a:r>
              <a:rPr lang="zh-CN" altLang="en-US" sz="28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上涨趋势↑</a:t>
            </a:r>
            <a:endParaRPr lang="en-US" altLang="zh-CN" sz="2800" dirty="0" smtClean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B.</a:t>
            </a:r>
            <a:r>
              <a:rPr lang="en-US" altLang="zh-CN" sz="20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学习热情有</a:t>
            </a:r>
            <a:r>
              <a:rPr lang="zh-CN" altLang="en-US" sz="28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阶段性波动</a:t>
            </a:r>
            <a:endParaRPr lang="en-US" altLang="zh-CN" sz="2800" dirty="0" smtClean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C. </a:t>
            </a:r>
            <a:r>
              <a:rPr lang="zh-CN" altLang="en-US" sz="28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移动端</a:t>
            </a:r>
            <a:r>
              <a:rPr lang="zh-CN" altLang="en-US" sz="20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与</a:t>
            </a:r>
            <a:r>
              <a:rPr lang="zh-CN" altLang="en-US" sz="28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前端</a:t>
            </a:r>
            <a:r>
              <a:rPr lang="zh-CN" altLang="en-US" sz="20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学习越来越</a:t>
            </a:r>
            <a:r>
              <a:rPr lang="zh-CN" altLang="en-US" sz="28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受重视</a:t>
            </a:r>
            <a:endParaRPr lang="zh-CN" altLang="en-US" sz="28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6" name="矩形标注 35"/>
          <p:cNvSpPr/>
          <p:nvPr/>
        </p:nvSpPr>
        <p:spPr>
          <a:xfrm>
            <a:off x="3637933" y="1222359"/>
            <a:ext cx="5227990" cy="2428800"/>
          </a:xfrm>
          <a:prstGeom prst="wedgeRectCallout">
            <a:avLst>
              <a:gd name="adj1" fmla="val -22633"/>
              <a:gd name="adj2" fmla="val 67904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433702" y="-645886"/>
            <a:ext cx="1291771" cy="129177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54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811041" y="154479"/>
            <a:ext cx="572294" cy="292402"/>
            <a:chOff x="5622925" y="88418"/>
            <a:chExt cx="647218" cy="330682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2925" y="88900"/>
              <a:ext cx="330200" cy="3302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5939944" y="88418"/>
              <a:ext cx="330199" cy="3302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966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Rectangle 590"/>
          <p:cNvSpPr>
            <a:spLocks noChangeArrowheads="1"/>
          </p:cNvSpPr>
          <p:nvPr/>
        </p:nvSpPr>
        <p:spPr bwMode="auto">
          <a:xfrm>
            <a:off x="-22225" y="-34925"/>
            <a:ext cx="12230100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0" name="Freeform 591"/>
          <p:cNvSpPr>
            <a:spLocks/>
          </p:cNvSpPr>
          <p:nvPr/>
        </p:nvSpPr>
        <p:spPr bwMode="auto">
          <a:xfrm>
            <a:off x="101600" y="2924175"/>
            <a:ext cx="1535113" cy="628650"/>
          </a:xfrm>
          <a:custGeom>
            <a:avLst/>
            <a:gdLst>
              <a:gd name="T0" fmla="*/ 197 w 482"/>
              <a:gd name="T1" fmla="*/ 0 h 197"/>
              <a:gd name="T2" fmla="*/ 70 w 482"/>
              <a:gd name="T3" fmla="*/ 116 h 197"/>
              <a:gd name="T4" fmla="*/ 0 w 482"/>
              <a:gd name="T5" fmla="*/ 197 h 197"/>
              <a:gd name="T6" fmla="*/ 482 w 482"/>
              <a:gd name="T7" fmla="*/ 197 h 197"/>
              <a:gd name="T8" fmla="*/ 373 w 482"/>
              <a:gd name="T9" fmla="*/ 101 h 197"/>
              <a:gd name="T10" fmla="*/ 324 w 482"/>
              <a:gd name="T11" fmla="*/ 113 h 197"/>
              <a:gd name="T12" fmla="*/ 197 w 482"/>
              <a:gd name="T1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2" h="197">
                <a:moveTo>
                  <a:pt x="197" y="0"/>
                </a:moveTo>
                <a:cubicBezTo>
                  <a:pt x="131" y="0"/>
                  <a:pt x="76" y="51"/>
                  <a:pt x="70" y="116"/>
                </a:cubicBezTo>
                <a:cubicBezTo>
                  <a:pt x="30" y="122"/>
                  <a:pt x="0" y="156"/>
                  <a:pt x="0" y="197"/>
                </a:cubicBezTo>
                <a:cubicBezTo>
                  <a:pt x="482" y="197"/>
                  <a:pt x="482" y="197"/>
                  <a:pt x="482" y="197"/>
                </a:cubicBezTo>
                <a:cubicBezTo>
                  <a:pt x="475" y="143"/>
                  <a:pt x="429" y="101"/>
                  <a:pt x="373" y="101"/>
                </a:cubicBezTo>
                <a:cubicBezTo>
                  <a:pt x="356" y="101"/>
                  <a:pt x="339" y="105"/>
                  <a:pt x="324" y="113"/>
                </a:cubicBezTo>
                <a:cubicBezTo>
                  <a:pt x="317" y="49"/>
                  <a:pt x="263" y="0"/>
                  <a:pt x="197" y="0"/>
                </a:cubicBezTo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160" name="组合 1159"/>
          <p:cNvGrpSpPr/>
          <p:nvPr/>
        </p:nvGrpSpPr>
        <p:grpSpPr>
          <a:xfrm>
            <a:off x="554038" y="4629150"/>
            <a:ext cx="206375" cy="2249488"/>
            <a:chOff x="554038" y="4591050"/>
            <a:chExt cx="206375" cy="2249488"/>
          </a:xfrm>
        </p:grpSpPr>
        <p:sp>
          <p:nvSpPr>
            <p:cNvPr id="2095" name="Freeform 1118"/>
            <p:cNvSpPr>
              <a:spLocks noEditPoints="1"/>
            </p:cNvSpPr>
            <p:nvPr/>
          </p:nvSpPr>
          <p:spPr bwMode="auto">
            <a:xfrm>
              <a:off x="576263" y="4591050"/>
              <a:ext cx="155575" cy="398463"/>
            </a:xfrm>
            <a:custGeom>
              <a:avLst/>
              <a:gdLst>
                <a:gd name="T0" fmla="*/ 5 w 49"/>
                <a:gd name="T1" fmla="*/ 118 h 125"/>
                <a:gd name="T2" fmla="*/ 5 w 49"/>
                <a:gd name="T3" fmla="*/ 118 h 125"/>
                <a:gd name="T4" fmla="*/ 12 w 49"/>
                <a:gd name="T5" fmla="*/ 125 h 125"/>
                <a:gd name="T6" fmla="*/ 12 w 49"/>
                <a:gd name="T7" fmla="*/ 125 h 125"/>
                <a:gd name="T8" fmla="*/ 12 w 49"/>
                <a:gd name="T9" fmla="*/ 125 h 125"/>
                <a:gd name="T10" fmla="*/ 5 w 49"/>
                <a:gd name="T11" fmla="*/ 118 h 125"/>
                <a:gd name="T12" fmla="*/ 5 w 49"/>
                <a:gd name="T13" fmla="*/ 118 h 125"/>
                <a:gd name="T14" fmla="*/ 0 w 49"/>
                <a:gd name="T15" fmla="*/ 77 h 125"/>
                <a:gd name="T16" fmla="*/ 0 w 49"/>
                <a:gd name="T17" fmla="*/ 80 h 125"/>
                <a:gd name="T18" fmla="*/ 0 w 49"/>
                <a:gd name="T19" fmla="*/ 80 h 125"/>
                <a:gd name="T20" fmla="*/ 0 w 49"/>
                <a:gd name="T21" fmla="*/ 77 h 125"/>
                <a:gd name="T22" fmla="*/ 25 w 49"/>
                <a:gd name="T23" fmla="*/ 0 h 125"/>
                <a:gd name="T24" fmla="*/ 25 w 49"/>
                <a:gd name="T25" fmla="*/ 0 h 125"/>
                <a:gd name="T26" fmla="*/ 25 w 49"/>
                <a:gd name="T27" fmla="*/ 0 h 125"/>
                <a:gd name="T28" fmla="*/ 25 w 49"/>
                <a:gd name="T29" fmla="*/ 0 h 125"/>
                <a:gd name="T30" fmla="*/ 25 w 49"/>
                <a:gd name="T31" fmla="*/ 0 h 125"/>
                <a:gd name="T32" fmla="*/ 25 w 49"/>
                <a:gd name="T33" fmla="*/ 0 h 125"/>
                <a:gd name="T34" fmla="*/ 25 w 49"/>
                <a:gd name="T35" fmla="*/ 0 h 125"/>
                <a:gd name="T36" fmla="*/ 20 w 49"/>
                <a:gd name="T37" fmla="*/ 125 h 125"/>
                <a:gd name="T38" fmla="*/ 37 w 49"/>
                <a:gd name="T39" fmla="*/ 125 h 125"/>
                <a:gd name="T40" fmla="*/ 37 w 49"/>
                <a:gd name="T41" fmla="*/ 125 h 125"/>
                <a:gd name="T42" fmla="*/ 44 w 49"/>
                <a:gd name="T43" fmla="*/ 118 h 125"/>
                <a:gd name="T44" fmla="*/ 44 w 49"/>
                <a:gd name="T45" fmla="*/ 118 h 125"/>
                <a:gd name="T46" fmla="*/ 39 w 49"/>
                <a:gd name="T47" fmla="*/ 116 h 125"/>
                <a:gd name="T48" fmla="*/ 48 w 49"/>
                <a:gd name="T49" fmla="*/ 80 h 125"/>
                <a:gd name="T50" fmla="*/ 49 w 49"/>
                <a:gd name="T51" fmla="*/ 81 h 125"/>
                <a:gd name="T52" fmla="*/ 49 w 49"/>
                <a:gd name="T53" fmla="*/ 77 h 125"/>
                <a:gd name="T54" fmla="*/ 48 w 49"/>
                <a:gd name="T55" fmla="*/ 65 h 125"/>
                <a:gd name="T56" fmla="*/ 46 w 49"/>
                <a:gd name="T57" fmla="*/ 53 h 125"/>
                <a:gd name="T58" fmla="*/ 45 w 49"/>
                <a:gd name="T59" fmla="*/ 47 h 125"/>
                <a:gd name="T60" fmla="*/ 45 w 49"/>
                <a:gd name="T61" fmla="*/ 44 h 125"/>
                <a:gd name="T62" fmla="*/ 44 w 49"/>
                <a:gd name="T63" fmla="*/ 41 h 125"/>
                <a:gd name="T64" fmla="*/ 44 w 49"/>
                <a:gd name="T65" fmla="*/ 38 h 125"/>
                <a:gd name="T66" fmla="*/ 43 w 49"/>
                <a:gd name="T67" fmla="*/ 35 h 125"/>
                <a:gd name="T68" fmla="*/ 43 w 49"/>
                <a:gd name="T69" fmla="*/ 33 h 125"/>
                <a:gd name="T70" fmla="*/ 42 w 49"/>
                <a:gd name="T71" fmla="*/ 30 h 125"/>
                <a:gd name="T72" fmla="*/ 41 w 49"/>
                <a:gd name="T73" fmla="*/ 27 h 125"/>
                <a:gd name="T74" fmla="*/ 40 w 49"/>
                <a:gd name="T75" fmla="*/ 25 h 125"/>
                <a:gd name="T76" fmla="*/ 38 w 49"/>
                <a:gd name="T77" fmla="*/ 20 h 125"/>
                <a:gd name="T78" fmla="*/ 34 w 49"/>
                <a:gd name="T79" fmla="*/ 12 h 125"/>
                <a:gd name="T80" fmla="*/ 33 w 49"/>
                <a:gd name="T81" fmla="*/ 11 h 125"/>
                <a:gd name="T82" fmla="*/ 33 w 49"/>
                <a:gd name="T83" fmla="*/ 10 h 125"/>
                <a:gd name="T84" fmla="*/ 32 w 49"/>
                <a:gd name="T85" fmla="*/ 9 h 125"/>
                <a:gd name="T86" fmla="*/ 32 w 49"/>
                <a:gd name="T87" fmla="*/ 8 h 125"/>
                <a:gd name="T88" fmla="*/ 30 w 49"/>
                <a:gd name="T89" fmla="*/ 5 h 125"/>
                <a:gd name="T90" fmla="*/ 28 w 49"/>
                <a:gd name="T91" fmla="*/ 3 h 125"/>
                <a:gd name="T92" fmla="*/ 26 w 49"/>
                <a:gd name="T93" fmla="*/ 1 h 125"/>
                <a:gd name="T94" fmla="*/ 25 w 49"/>
                <a:gd name="T95" fmla="*/ 0 h 125"/>
                <a:gd name="T96" fmla="*/ 25 w 49"/>
                <a:gd name="T9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125">
                  <a:moveTo>
                    <a:pt x="5" y="118"/>
                  </a:moveTo>
                  <a:cubicBezTo>
                    <a:pt x="5" y="118"/>
                    <a:pt x="5" y="118"/>
                    <a:pt x="5" y="118"/>
                  </a:cubicBezTo>
                  <a:cubicBezTo>
                    <a:pt x="6" y="121"/>
                    <a:pt x="9" y="123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9" y="123"/>
                    <a:pt x="6" y="121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moveTo>
                    <a:pt x="0" y="77"/>
                  </a:moveTo>
                  <a:cubicBezTo>
                    <a:pt x="0" y="78"/>
                    <a:pt x="0" y="79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9"/>
                    <a:pt x="0" y="78"/>
                    <a:pt x="0" y="77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1"/>
                    <a:pt x="6" y="61"/>
                    <a:pt x="20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40" y="123"/>
                    <a:pt x="43" y="121"/>
                    <a:pt x="44" y="118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3" y="117"/>
                    <a:pt x="41" y="116"/>
                    <a:pt x="39" y="11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9" y="79"/>
                    <a:pt x="49" y="78"/>
                    <a:pt x="49" y="77"/>
                  </a:cubicBezTo>
                  <a:cubicBezTo>
                    <a:pt x="49" y="73"/>
                    <a:pt x="48" y="69"/>
                    <a:pt x="48" y="65"/>
                  </a:cubicBezTo>
                  <a:cubicBezTo>
                    <a:pt x="47" y="61"/>
                    <a:pt x="47" y="57"/>
                    <a:pt x="46" y="53"/>
                  </a:cubicBezTo>
                  <a:cubicBezTo>
                    <a:pt x="46" y="51"/>
                    <a:pt x="46" y="49"/>
                    <a:pt x="45" y="47"/>
                  </a:cubicBezTo>
                  <a:cubicBezTo>
                    <a:pt x="45" y="46"/>
                    <a:pt x="45" y="45"/>
                    <a:pt x="45" y="44"/>
                  </a:cubicBezTo>
                  <a:cubicBezTo>
                    <a:pt x="45" y="43"/>
                    <a:pt x="44" y="42"/>
                    <a:pt x="44" y="41"/>
                  </a:cubicBezTo>
                  <a:cubicBezTo>
                    <a:pt x="44" y="40"/>
                    <a:pt x="44" y="39"/>
                    <a:pt x="44" y="38"/>
                  </a:cubicBezTo>
                  <a:cubicBezTo>
                    <a:pt x="44" y="37"/>
                    <a:pt x="43" y="36"/>
                    <a:pt x="43" y="35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9"/>
                    <a:pt x="41" y="28"/>
                    <a:pt x="41" y="27"/>
                  </a:cubicBezTo>
                  <a:cubicBezTo>
                    <a:pt x="41" y="27"/>
                    <a:pt x="40" y="26"/>
                    <a:pt x="40" y="25"/>
                  </a:cubicBezTo>
                  <a:cubicBezTo>
                    <a:pt x="40" y="23"/>
                    <a:pt x="39" y="22"/>
                    <a:pt x="38" y="20"/>
                  </a:cubicBezTo>
                  <a:cubicBezTo>
                    <a:pt x="37" y="17"/>
                    <a:pt x="35" y="14"/>
                    <a:pt x="34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0" y="6"/>
                    <a:pt x="30" y="5"/>
                  </a:cubicBezTo>
                  <a:cubicBezTo>
                    <a:pt x="29" y="4"/>
                    <a:pt x="28" y="4"/>
                    <a:pt x="28" y="3"/>
                  </a:cubicBezTo>
                  <a:cubicBezTo>
                    <a:pt x="27" y="2"/>
                    <a:pt x="27" y="2"/>
                    <a:pt x="26" y="1"/>
                  </a:cubicBezTo>
                  <a:cubicBezTo>
                    <a:pt x="26" y="1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6" name="Freeform 1119"/>
            <p:cNvSpPr>
              <a:spLocks noEditPoints="1"/>
            </p:cNvSpPr>
            <p:nvPr/>
          </p:nvSpPr>
          <p:spPr bwMode="auto">
            <a:xfrm>
              <a:off x="611188" y="4989513"/>
              <a:ext cx="85725" cy="22225"/>
            </a:xfrm>
            <a:custGeom>
              <a:avLst/>
              <a:gdLst>
                <a:gd name="T0" fmla="*/ 0 w 27"/>
                <a:gd name="T1" fmla="*/ 7 h 7"/>
                <a:gd name="T2" fmla="*/ 0 w 27"/>
                <a:gd name="T3" fmla="*/ 7 h 7"/>
                <a:gd name="T4" fmla="*/ 4 w 27"/>
                <a:gd name="T5" fmla="*/ 7 h 7"/>
                <a:gd name="T6" fmla="*/ 0 w 27"/>
                <a:gd name="T7" fmla="*/ 7 h 7"/>
                <a:gd name="T8" fmla="*/ 9 w 27"/>
                <a:gd name="T9" fmla="*/ 0 h 7"/>
                <a:gd name="T10" fmla="*/ 10 w 27"/>
                <a:gd name="T11" fmla="*/ 3 h 7"/>
                <a:gd name="T12" fmla="*/ 21 w 27"/>
                <a:gd name="T13" fmla="*/ 3 h 7"/>
                <a:gd name="T14" fmla="*/ 21 w 27"/>
                <a:gd name="T15" fmla="*/ 7 h 7"/>
                <a:gd name="T16" fmla="*/ 27 w 27"/>
                <a:gd name="T17" fmla="*/ 7 h 7"/>
                <a:gd name="T18" fmla="*/ 27 w 27"/>
                <a:gd name="T19" fmla="*/ 0 h 7"/>
                <a:gd name="T20" fmla="*/ 26 w 27"/>
                <a:gd name="T21" fmla="*/ 0 h 7"/>
                <a:gd name="T22" fmla="*/ 9 w 27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9" y="0"/>
                  </a:moveTo>
                  <a:cubicBezTo>
                    <a:pt x="10" y="1"/>
                    <a:pt x="10" y="2"/>
                    <a:pt x="1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7" name="Freeform 1120"/>
            <p:cNvSpPr>
              <a:spLocks noEditPoints="1"/>
            </p:cNvSpPr>
            <p:nvPr/>
          </p:nvSpPr>
          <p:spPr bwMode="auto">
            <a:xfrm>
              <a:off x="554038" y="4846638"/>
              <a:ext cx="38100" cy="165100"/>
            </a:xfrm>
            <a:custGeom>
              <a:avLst/>
              <a:gdLst>
                <a:gd name="T0" fmla="*/ 0 w 12"/>
                <a:gd name="T1" fmla="*/ 52 h 52"/>
                <a:gd name="T2" fmla="*/ 0 w 12"/>
                <a:gd name="T3" fmla="*/ 52 h 52"/>
                <a:gd name="T4" fmla="*/ 0 w 12"/>
                <a:gd name="T5" fmla="*/ 52 h 52"/>
                <a:gd name="T6" fmla="*/ 12 w 12"/>
                <a:gd name="T7" fmla="*/ 38 h 52"/>
                <a:gd name="T8" fmla="*/ 0 w 12"/>
                <a:gd name="T9" fmla="*/ 52 h 52"/>
                <a:gd name="T10" fmla="*/ 12 w 12"/>
                <a:gd name="T11" fmla="*/ 38 h 52"/>
                <a:gd name="T12" fmla="*/ 12 w 12"/>
                <a:gd name="T13" fmla="*/ 38 h 52"/>
                <a:gd name="T14" fmla="*/ 7 w 12"/>
                <a:gd name="T15" fmla="*/ 0 h 52"/>
                <a:gd name="T16" fmla="*/ 7 w 12"/>
                <a:gd name="T17" fmla="*/ 0 h 52"/>
                <a:gd name="T18" fmla="*/ 0 w 12"/>
                <a:gd name="T19" fmla="*/ 7 h 52"/>
                <a:gd name="T20" fmla="*/ 7 w 12"/>
                <a:gd name="T21" fmla="*/ 0 h 52"/>
                <a:gd name="T22" fmla="*/ 7 w 1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2"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moveTo>
                    <a:pt x="12" y="38"/>
                  </a:moveTo>
                  <a:cubicBezTo>
                    <a:pt x="5" y="43"/>
                    <a:pt x="0" y="52"/>
                    <a:pt x="0" y="52"/>
                  </a:cubicBezTo>
                  <a:cubicBezTo>
                    <a:pt x="0" y="52"/>
                    <a:pt x="5" y="43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8" name="Freeform 1121"/>
            <p:cNvSpPr>
              <a:spLocks/>
            </p:cNvSpPr>
            <p:nvPr/>
          </p:nvSpPr>
          <p:spPr bwMode="auto">
            <a:xfrm>
              <a:off x="700088" y="4846638"/>
              <a:ext cx="60325" cy="171450"/>
            </a:xfrm>
            <a:custGeom>
              <a:avLst/>
              <a:gdLst>
                <a:gd name="T0" fmla="*/ 9 w 19"/>
                <a:gd name="T1" fmla="*/ 0 h 54"/>
                <a:gd name="T2" fmla="*/ 0 w 19"/>
                <a:gd name="T3" fmla="*/ 36 h 54"/>
                <a:gd name="T4" fmla="*/ 5 w 19"/>
                <a:gd name="T5" fmla="*/ 38 h 54"/>
                <a:gd name="T6" fmla="*/ 19 w 19"/>
                <a:gd name="T7" fmla="*/ 54 h 54"/>
                <a:gd name="T8" fmla="*/ 19 w 19"/>
                <a:gd name="T9" fmla="*/ 9 h 54"/>
                <a:gd name="T10" fmla="*/ 10 w 19"/>
                <a:gd name="T11" fmla="*/ 1 h 54"/>
                <a:gd name="T12" fmla="*/ 9 w 19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4">
                  <a:moveTo>
                    <a:pt x="9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4" y="37"/>
                    <a:pt x="5" y="38"/>
                  </a:cubicBezTo>
                  <a:cubicBezTo>
                    <a:pt x="12" y="43"/>
                    <a:pt x="19" y="54"/>
                    <a:pt x="19" y="54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9" name="Rectangle 1122"/>
            <p:cNvSpPr>
              <a:spLocks noChangeArrowheads="1"/>
            </p:cNvSpPr>
            <p:nvPr/>
          </p:nvSpPr>
          <p:spPr bwMode="auto">
            <a:xfrm>
              <a:off x="655638" y="4591050"/>
              <a:ext cx="1588" cy="1588"/>
            </a:xfrm>
            <a:prstGeom prst="rect">
              <a:avLst/>
            </a:pr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0" name="Freeform 1123"/>
            <p:cNvSpPr>
              <a:spLocks/>
            </p:cNvSpPr>
            <p:nvPr/>
          </p:nvSpPr>
          <p:spPr bwMode="auto">
            <a:xfrm>
              <a:off x="655638" y="45910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1" name="Freeform 1124"/>
            <p:cNvSpPr>
              <a:spLocks noEditPoints="1"/>
            </p:cNvSpPr>
            <p:nvPr/>
          </p:nvSpPr>
          <p:spPr bwMode="auto">
            <a:xfrm>
              <a:off x="576263" y="4591050"/>
              <a:ext cx="79375" cy="420688"/>
            </a:xfrm>
            <a:custGeom>
              <a:avLst/>
              <a:gdLst>
                <a:gd name="T0" fmla="*/ 12 w 25"/>
                <a:gd name="T1" fmla="*/ 125 h 132"/>
                <a:gd name="T2" fmla="*/ 12 w 25"/>
                <a:gd name="T3" fmla="*/ 125 h 132"/>
                <a:gd name="T4" fmla="*/ 11 w 25"/>
                <a:gd name="T5" fmla="*/ 125 h 132"/>
                <a:gd name="T6" fmla="*/ 11 w 25"/>
                <a:gd name="T7" fmla="*/ 132 h 132"/>
                <a:gd name="T8" fmla="*/ 11 w 25"/>
                <a:gd name="T9" fmla="*/ 125 h 132"/>
                <a:gd name="T10" fmla="*/ 12 w 25"/>
                <a:gd name="T11" fmla="*/ 125 h 132"/>
                <a:gd name="T12" fmla="*/ 12 w 25"/>
                <a:gd name="T13" fmla="*/ 125 h 132"/>
                <a:gd name="T14" fmla="*/ 5 w 25"/>
                <a:gd name="T15" fmla="*/ 118 h 132"/>
                <a:gd name="T16" fmla="*/ 5 w 25"/>
                <a:gd name="T17" fmla="*/ 118 h 132"/>
                <a:gd name="T18" fmla="*/ 5 w 25"/>
                <a:gd name="T19" fmla="*/ 118 h 132"/>
                <a:gd name="T20" fmla="*/ 5 w 25"/>
                <a:gd name="T21" fmla="*/ 118 h 132"/>
                <a:gd name="T22" fmla="*/ 25 w 25"/>
                <a:gd name="T23" fmla="*/ 0 h 132"/>
                <a:gd name="T24" fmla="*/ 25 w 25"/>
                <a:gd name="T25" fmla="*/ 0 h 132"/>
                <a:gd name="T26" fmla="*/ 24 w 25"/>
                <a:gd name="T27" fmla="*/ 0 h 132"/>
                <a:gd name="T28" fmla="*/ 23 w 25"/>
                <a:gd name="T29" fmla="*/ 1 h 132"/>
                <a:gd name="T30" fmla="*/ 22 w 25"/>
                <a:gd name="T31" fmla="*/ 3 h 132"/>
                <a:gd name="T32" fmla="*/ 20 w 25"/>
                <a:gd name="T33" fmla="*/ 5 h 132"/>
                <a:gd name="T34" fmla="*/ 18 w 25"/>
                <a:gd name="T35" fmla="*/ 8 h 132"/>
                <a:gd name="T36" fmla="*/ 17 w 25"/>
                <a:gd name="T37" fmla="*/ 9 h 132"/>
                <a:gd name="T38" fmla="*/ 17 w 25"/>
                <a:gd name="T39" fmla="*/ 10 h 132"/>
                <a:gd name="T40" fmla="*/ 16 w 25"/>
                <a:gd name="T41" fmla="*/ 11 h 132"/>
                <a:gd name="T42" fmla="*/ 15 w 25"/>
                <a:gd name="T43" fmla="*/ 12 h 132"/>
                <a:gd name="T44" fmla="*/ 11 w 25"/>
                <a:gd name="T45" fmla="*/ 20 h 132"/>
                <a:gd name="T46" fmla="*/ 9 w 25"/>
                <a:gd name="T47" fmla="*/ 25 h 132"/>
                <a:gd name="T48" fmla="*/ 8 w 25"/>
                <a:gd name="T49" fmla="*/ 27 h 132"/>
                <a:gd name="T50" fmla="*/ 8 w 25"/>
                <a:gd name="T51" fmla="*/ 30 h 132"/>
                <a:gd name="T52" fmla="*/ 7 w 25"/>
                <a:gd name="T53" fmla="*/ 33 h 132"/>
                <a:gd name="T54" fmla="*/ 6 w 25"/>
                <a:gd name="T55" fmla="*/ 35 h 132"/>
                <a:gd name="T56" fmla="*/ 6 w 25"/>
                <a:gd name="T57" fmla="*/ 38 h 132"/>
                <a:gd name="T58" fmla="*/ 5 w 25"/>
                <a:gd name="T59" fmla="*/ 41 h 132"/>
                <a:gd name="T60" fmla="*/ 5 w 25"/>
                <a:gd name="T61" fmla="*/ 44 h 132"/>
                <a:gd name="T62" fmla="*/ 4 w 25"/>
                <a:gd name="T63" fmla="*/ 47 h 132"/>
                <a:gd name="T64" fmla="*/ 3 w 25"/>
                <a:gd name="T65" fmla="*/ 53 h 132"/>
                <a:gd name="T66" fmla="*/ 1 w 25"/>
                <a:gd name="T67" fmla="*/ 65 h 132"/>
                <a:gd name="T68" fmla="*/ 0 w 25"/>
                <a:gd name="T69" fmla="*/ 77 h 132"/>
                <a:gd name="T70" fmla="*/ 0 w 25"/>
                <a:gd name="T71" fmla="*/ 77 h 132"/>
                <a:gd name="T72" fmla="*/ 0 w 25"/>
                <a:gd name="T73" fmla="*/ 77 h 132"/>
                <a:gd name="T74" fmla="*/ 1 w 25"/>
                <a:gd name="T75" fmla="*/ 65 h 132"/>
                <a:gd name="T76" fmla="*/ 3 w 25"/>
                <a:gd name="T77" fmla="*/ 53 h 132"/>
                <a:gd name="T78" fmla="*/ 4 w 25"/>
                <a:gd name="T79" fmla="*/ 47 h 132"/>
                <a:gd name="T80" fmla="*/ 5 w 25"/>
                <a:gd name="T81" fmla="*/ 44 h 132"/>
                <a:gd name="T82" fmla="*/ 5 w 25"/>
                <a:gd name="T83" fmla="*/ 41 h 132"/>
                <a:gd name="T84" fmla="*/ 6 w 25"/>
                <a:gd name="T85" fmla="*/ 38 h 132"/>
                <a:gd name="T86" fmla="*/ 6 w 25"/>
                <a:gd name="T87" fmla="*/ 35 h 132"/>
                <a:gd name="T88" fmla="*/ 7 w 25"/>
                <a:gd name="T89" fmla="*/ 33 h 132"/>
                <a:gd name="T90" fmla="*/ 8 w 25"/>
                <a:gd name="T91" fmla="*/ 30 h 132"/>
                <a:gd name="T92" fmla="*/ 8 w 25"/>
                <a:gd name="T93" fmla="*/ 27 h 132"/>
                <a:gd name="T94" fmla="*/ 9 w 25"/>
                <a:gd name="T95" fmla="*/ 25 h 132"/>
                <a:gd name="T96" fmla="*/ 11 w 25"/>
                <a:gd name="T97" fmla="*/ 20 h 132"/>
                <a:gd name="T98" fmla="*/ 15 w 25"/>
                <a:gd name="T99" fmla="*/ 12 h 132"/>
                <a:gd name="T100" fmla="*/ 16 w 25"/>
                <a:gd name="T101" fmla="*/ 11 h 132"/>
                <a:gd name="T102" fmla="*/ 17 w 25"/>
                <a:gd name="T103" fmla="*/ 10 h 132"/>
                <a:gd name="T104" fmla="*/ 17 w 25"/>
                <a:gd name="T105" fmla="*/ 9 h 132"/>
                <a:gd name="T106" fmla="*/ 18 w 25"/>
                <a:gd name="T107" fmla="*/ 8 h 132"/>
                <a:gd name="T108" fmla="*/ 20 w 25"/>
                <a:gd name="T109" fmla="*/ 5 h 132"/>
                <a:gd name="T110" fmla="*/ 22 w 25"/>
                <a:gd name="T111" fmla="*/ 3 h 132"/>
                <a:gd name="T112" fmla="*/ 23 w 25"/>
                <a:gd name="T113" fmla="*/ 1 h 132"/>
                <a:gd name="T114" fmla="*/ 24 w 25"/>
                <a:gd name="T115" fmla="*/ 0 h 132"/>
                <a:gd name="T116" fmla="*/ 25 w 25"/>
                <a:gd name="T1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" h="132">
                  <a:moveTo>
                    <a:pt x="12" y="125"/>
                  </a:moveTo>
                  <a:cubicBezTo>
                    <a:pt x="12" y="125"/>
                    <a:pt x="12" y="125"/>
                    <a:pt x="12" y="125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1" y="132"/>
                    <a:pt x="11" y="132"/>
                    <a:pt x="11" y="132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moveTo>
                    <a:pt x="5" y="118"/>
                  </a:move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1"/>
                    <a:pt x="23" y="1"/>
                  </a:cubicBezTo>
                  <a:cubicBezTo>
                    <a:pt x="23" y="2"/>
                    <a:pt x="22" y="2"/>
                    <a:pt x="22" y="3"/>
                  </a:cubicBezTo>
                  <a:cubicBezTo>
                    <a:pt x="21" y="4"/>
                    <a:pt x="20" y="4"/>
                    <a:pt x="20" y="5"/>
                  </a:cubicBezTo>
                  <a:cubicBezTo>
                    <a:pt x="19" y="6"/>
                    <a:pt x="18" y="7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4"/>
                    <a:pt x="12" y="17"/>
                    <a:pt x="11" y="20"/>
                  </a:cubicBezTo>
                  <a:cubicBezTo>
                    <a:pt x="10" y="22"/>
                    <a:pt x="10" y="23"/>
                    <a:pt x="9" y="25"/>
                  </a:cubicBezTo>
                  <a:cubicBezTo>
                    <a:pt x="9" y="26"/>
                    <a:pt x="9" y="27"/>
                    <a:pt x="8" y="27"/>
                  </a:cubicBezTo>
                  <a:cubicBezTo>
                    <a:pt x="8" y="28"/>
                    <a:pt x="8" y="29"/>
                    <a:pt x="8" y="30"/>
                  </a:cubicBezTo>
                  <a:cubicBezTo>
                    <a:pt x="7" y="31"/>
                    <a:pt x="7" y="32"/>
                    <a:pt x="7" y="33"/>
                  </a:cubicBezTo>
                  <a:cubicBezTo>
                    <a:pt x="7" y="34"/>
                    <a:pt x="6" y="34"/>
                    <a:pt x="6" y="35"/>
                  </a:cubicBezTo>
                  <a:cubicBezTo>
                    <a:pt x="6" y="36"/>
                    <a:pt x="6" y="37"/>
                    <a:pt x="6" y="38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5" y="42"/>
                    <a:pt x="5" y="43"/>
                    <a:pt x="5" y="44"/>
                  </a:cubicBezTo>
                  <a:cubicBezTo>
                    <a:pt x="4" y="45"/>
                    <a:pt x="4" y="46"/>
                    <a:pt x="4" y="47"/>
                  </a:cubicBezTo>
                  <a:cubicBezTo>
                    <a:pt x="4" y="49"/>
                    <a:pt x="3" y="51"/>
                    <a:pt x="3" y="53"/>
                  </a:cubicBezTo>
                  <a:cubicBezTo>
                    <a:pt x="2" y="57"/>
                    <a:pt x="2" y="61"/>
                    <a:pt x="1" y="65"/>
                  </a:cubicBezTo>
                  <a:cubicBezTo>
                    <a:pt x="1" y="69"/>
                    <a:pt x="0" y="73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3"/>
                    <a:pt x="1" y="69"/>
                    <a:pt x="1" y="65"/>
                  </a:cubicBezTo>
                  <a:cubicBezTo>
                    <a:pt x="2" y="61"/>
                    <a:pt x="2" y="57"/>
                    <a:pt x="3" y="53"/>
                  </a:cubicBezTo>
                  <a:cubicBezTo>
                    <a:pt x="3" y="51"/>
                    <a:pt x="4" y="49"/>
                    <a:pt x="4" y="47"/>
                  </a:cubicBezTo>
                  <a:cubicBezTo>
                    <a:pt x="4" y="46"/>
                    <a:pt x="4" y="45"/>
                    <a:pt x="5" y="44"/>
                  </a:cubicBezTo>
                  <a:cubicBezTo>
                    <a:pt x="5" y="43"/>
                    <a:pt x="5" y="42"/>
                    <a:pt x="5" y="41"/>
                  </a:cubicBezTo>
                  <a:cubicBezTo>
                    <a:pt x="5" y="40"/>
                    <a:pt x="5" y="39"/>
                    <a:pt x="6" y="38"/>
                  </a:cubicBezTo>
                  <a:cubicBezTo>
                    <a:pt x="6" y="37"/>
                    <a:pt x="6" y="36"/>
                    <a:pt x="6" y="35"/>
                  </a:cubicBezTo>
                  <a:cubicBezTo>
                    <a:pt x="6" y="34"/>
                    <a:pt x="7" y="34"/>
                    <a:pt x="7" y="33"/>
                  </a:cubicBezTo>
                  <a:cubicBezTo>
                    <a:pt x="7" y="32"/>
                    <a:pt x="7" y="31"/>
                    <a:pt x="8" y="30"/>
                  </a:cubicBezTo>
                  <a:cubicBezTo>
                    <a:pt x="8" y="29"/>
                    <a:pt x="8" y="28"/>
                    <a:pt x="8" y="27"/>
                  </a:cubicBezTo>
                  <a:cubicBezTo>
                    <a:pt x="9" y="27"/>
                    <a:pt x="9" y="26"/>
                    <a:pt x="9" y="25"/>
                  </a:cubicBezTo>
                  <a:cubicBezTo>
                    <a:pt x="10" y="23"/>
                    <a:pt x="10" y="22"/>
                    <a:pt x="11" y="20"/>
                  </a:cubicBezTo>
                  <a:cubicBezTo>
                    <a:pt x="12" y="17"/>
                    <a:pt x="14" y="14"/>
                    <a:pt x="15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5"/>
                  </a:cubicBezTo>
                  <a:cubicBezTo>
                    <a:pt x="20" y="4"/>
                    <a:pt x="21" y="4"/>
                    <a:pt x="22" y="3"/>
                  </a:cubicBezTo>
                  <a:cubicBezTo>
                    <a:pt x="22" y="2"/>
                    <a:pt x="23" y="2"/>
                    <a:pt x="23" y="1"/>
                  </a:cubicBezTo>
                  <a:cubicBezTo>
                    <a:pt x="24" y="1"/>
                    <a:pt x="24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7B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2" name="Freeform 1125"/>
            <p:cNvSpPr>
              <a:spLocks/>
            </p:cNvSpPr>
            <p:nvPr/>
          </p:nvSpPr>
          <p:spPr bwMode="auto">
            <a:xfrm>
              <a:off x="576263" y="4591050"/>
              <a:ext cx="79375" cy="398463"/>
            </a:xfrm>
            <a:custGeom>
              <a:avLst/>
              <a:gdLst>
                <a:gd name="T0" fmla="*/ 25 w 25"/>
                <a:gd name="T1" fmla="*/ 0 h 125"/>
                <a:gd name="T2" fmla="*/ 25 w 25"/>
                <a:gd name="T3" fmla="*/ 0 h 125"/>
                <a:gd name="T4" fmla="*/ 24 w 25"/>
                <a:gd name="T5" fmla="*/ 0 h 125"/>
                <a:gd name="T6" fmla="*/ 23 w 25"/>
                <a:gd name="T7" fmla="*/ 1 h 125"/>
                <a:gd name="T8" fmla="*/ 22 w 25"/>
                <a:gd name="T9" fmla="*/ 3 h 125"/>
                <a:gd name="T10" fmla="*/ 20 w 25"/>
                <a:gd name="T11" fmla="*/ 5 h 125"/>
                <a:gd name="T12" fmla="*/ 18 w 25"/>
                <a:gd name="T13" fmla="*/ 8 h 125"/>
                <a:gd name="T14" fmla="*/ 17 w 25"/>
                <a:gd name="T15" fmla="*/ 9 h 125"/>
                <a:gd name="T16" fmla="*/ 17 w 25"/>
                <a:gd name="T17" fmla="*/ 10 h 125"/>
                <a:gd name="T18" fmla="*/ 16 w 25"/>
                <a:gd name="T19" fmla="*/ 11 h 125"/>
                <a:gd name="T20" fmla="*/ 15 w 25"/>
                <a:gd name="T21" fmla="*/ 12 h 125"/>
                <a:gd name="T22" fmla="*/ 11 w 25"/>
                <a:gd name="T23" fmla="*/ 20 h 125"/>
                <a:gd name="T24" fmla="*/ 9 w 25"/>
                <a:gd name="T25" fmla="*/ 25 h 125"/>
                <a:gd name="T26" fmla="*/ 8 w 25"/>
                <a:gd name="T27" fmla="*/ 27 h 125"/>
                <a:gd name="T28" fmla="*/ 8 w 25"/>
                <a:gd name="T29" fmla="*/ 30 h 125"/>
                <a:gd name="T30" fmla="*/ 7 w 25"/>
                <a:gd name="T31" fmla="*/ 33 h 125"/>
                <a:gd name="T32" fmla="*/ 6 w 25"/>
                <a:gd name="T33" fmla="*/ 35 h 125"/>
                <a:gd name="T34" fmla="*/ 6 w 25"/>
                <a:gd name="T35" fmla="*/ 38 h 125"/>
                <a:gd name="T36" fmla="*/ 5 w 25"/>
                <a:gd name="T37" fmla="*/ 41 h 125"/>
                <a:gd name="T38" fmla="*/ 5 w 25"/>
                <a:gd name="T39" fmla="*/ 44 h 125"/>
                <a:gd name="T40" fmla="*/ 4 w 25"/>
                <a:gd name="T41" fmla="*/ 47 h 125"/>
                <a:gd name="T42" fmla="*/ 3 w 25"/>
                <a:gd name="T43" fmla="*/ 53 h 125"/>
                <a:gd name="T44" fmla="*/ 1 w 25"/>
                <a:gd name="T45" fmla="*/ 65 h 125"/>
                <a:gd name="T46" fmla="*/ 0 w 25"/>
                <a:gd name="T47" fmla="*/ 77 h 125"/>
                <a:gd name="T48" fmla="*/ 0 w 25"/>
                <a:gd name="T49" fmla="*/ 77 h 125"/>
                <a:gd name="T50" fmla="*/ 0 w 25"/>
                <a:gd name="T51" fmla="*/ 80 h 125"/>
                <a:gd name="T52" fmla="*/ 3 w 25"/>
                <a:gd name="T53" fmla="*/ 78 h 125"/>
                <a:gd name="T54" fmla="*/ 11 w 25"/>
                <a:gd name="T55" fmla="*/ 115 h 125"/>
                <a:gd name="T56" fmla="*/ 5 w 25"/>
                <a:gd name="T57" fmla="*/ 118 h 125"/>
                <a:gd name="T58" fmla="*/ 5 w 25"/>
                <a:gd name="T59" fmla="*/ 118 h 125"/>
                <a:gd name="T60" fmla="*/ 5 w 25"/>
                <a:gd name="T61" fmla="*/ 118 h 125"/>
                <a:gd name="T62" fmla="*/ 12 w 25"/>
                <a:gd name="T63" fmla="*/ 125 h 125"/>
                <a:gd name="T64" fmla="*/ 12 w 25"/>
                <a:gd name="T65" fmla="*/ 125 h 125"/>
                <a:gd name="T66" fmla="*/ 12 w 25"/>
                <a:gd name="T67" fmla="*/ 125 h 125"/>
                <a:gd name="T68" fmla="*/ 20 w 25"/>
                <a:gd name="T69" fmla="*/ 125 h 125"/>
                <a:gd name="T70" fmla="*/ 25 w 25"/>
                <a:gd name="T7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125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1"/>
                    <a:pt x="23" y="1"/>
                  </a:cubicBezTo>
                  <a:cubicBezTo>
                    <a:pt x="23" y="2"/>
                    <a:pt x="22" y="2"/>
                    <a:pt x="22" y="3"/>
                  </a:cubicBezTo>
                  <a:cubicBezTo>
                    <a:pt x="21" y="4"/>
                    <a:pt x="20" y="4"/>
                    <a:pt x="20" y="5"/>
                  </a:cubicBezTo>
                  <a:cubicBezTo>
                    <a:pt x="19" y="6"/>
                    <a:pt x="18" y="7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4"/>
                    <a:pt x="12" y="17"/>
                    <a:pt x="11" y="20"/>
                  </a:cubicBezTo>
                  <a:cubicBezTo>
                    <a:pt x="10" y="22"/>
                    <a:pt x="10" y="23"/>
                    <a:pt x="9" y="25"/>
                  </a:cubicBezTo>
                  <a:cubicBezTo>
                    <a:pt x="9" y="26"/>
                    <a:pt x="9" y="27"/>
                    <a:pt x="8" y="27"/>
                  </a:cubicBezTo>
                  <a:cubicBezTo>
                    <a:pt x="8" y="28"/>
                    <a:pt x="8" y="29"/>
                    <a:pt x="8" y="30"/>
                  </a:cubicBezTo>
                  <a:cubicBezTo>
                    <a:pt x="7" y="31"/>
                    <a:pt x="7" y="32"/>
                    <a:pt x="7" y="33"/>
                  </a:cubicBezTo>
                  <a:cubicBezTo>
                    <a:pt x="7" y="34"/>
                    <a:pt x="6" y="34"/>
                    <a:pt x="6" y="35"/>
                  </a:cubicBezTo>
                  <a:cubicBezTo>
                    <a:pt x="6" y="36"/>
                    <a:pt x="6" y="37"/>
                    <a:pt x="6" y="38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5" y="42"/>
                    <a:pt x="5" y="43"/>
                    <a:pt x="5" y="44"/>
                  </a:cubicBezTo>
                  <a:cubicBezTo>
                    <a:pt x="4" y="45"/>
                    <a:pt x="4" y="46"/>
                    <a:pt x="4" y="47"/>
                  </a:cubicBezTo>
                  <a:cubicBezTo>
                    <a:pt x="4" y="49"/>
                    <a:pt x="3" y="51"/>
                    <a:pt x="3" y="53"/>
                  </a:cubicBezTo>
                  <a:cubicBezTo>
                    <a:pt x="2" y="57"/>
                    <a:pt x="2" y="61"/>
                    <a:pt x="1" y="65"/>
                  </a:cubicBezTo>
                  <a:cubicBezTo>
                    <a:pt x="1" y="69"/>
                    <a:pt x="0" y="73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0" y="79"/>
                    <a:pt x="0" y="8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7" y="116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6" y="121"/>
                    <a:pt x="9" y="123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6" y="61"/>
                    <a:pt x="24" y="1"/>
                    <a:pt x="2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3" name="Freeform 1126"/>
            <p:cNvSpPr>
              <a:spLocks/>
            </p:cNvSpPr>
            <p:nvPr/>
          </p:nvSpPr>
          <p:spPr bwMode="auto">
            <a:xfrm>
              <a:off x="611188" y="4989513"/>
              <a:ext cx="31750" cy="22225"/>
            </a:xfrm>
            <a:custGeom>
              <a:avLst/>
              <a:gdLst>
                <a:gd name="T0" fmla="*/ 0 w 10"/>
                <a:gd name="T1" fmla="*/ 0 h 7"/>
                <a:gd name="T2" fmla="*/ 0 w 10"/>
                <a:gd name="T3" fmla="*/ 7 h 7"/>
                <a:gd name="T4" fmla="*/ 4 w 10"/>
                <a:gd name="T5" fmla="*/ 7 h 7"/>
                <a:gd name="T6" fmla="*/ 4 w 10"/>
                <a:gd name="T7" fmla="*/ 3 h 7"/>
                <a:gd name="T8" fmla="*/ 10 w 10"/>
                <a:gd name="T9" fmla="*/ 3 h 7"/>
                <a:gd name="T10" fmla="*/ 9 w 10"/>
                <a:gd name="T11" fmla="*/ 0 h 7"/>
                <a:gd name="T12" fmla="*/ 1 w 10"/>
                <a:gd name="T13" fmla="*/ 0 h 7"/>
                <a:gd name="T14" fmla="*/ 0 w 10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1"/>
                    <a:pt x="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4" name="Freeform 1127"/>
            <p:cNvSpPr>
              <a:spLocks noEditPoints="1"/>
            </p:cNvSpPr>
            <p:nvPr/>
          </p:nvSpPr>
          <p:spPr bwMode="auto">
            <a:xfrm>
              <a:off x="554038" y="50117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B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5" name="Freeform 1128"/>
            <p:cNvSpPr>
              <a:spLocks/>
            </p:cNvSpPr>
            <p:nvPr/>
          </p:nvSpPr>
          <p:spPr bwMode="auto">
            <a:xfrm>
              <a:off x="554038" y="4840288"/>
              <a:ext cx="57150" cy="171450"/>
            </a:xfrm>
            <a:custGeom>
              <a:avLst/>
              <a:gdLst>
                <a:gd name="T0" fmla="*/ 10 w 18"/>
                <a:gd name="T1" fmla="*/ 0 h 54"/>
                <a:gd name="T2" fmla="*/ 7 w 18"/>
                <a:gd name="T3" fmla="*/ 2 h 54"/>
                <a:gd name="T4" fmla="*/ 7 w 18"/>
                <a:gd name="T5" fmla="*/ 2 h 54"/>
                <a:gd name="T6" fmla="*/ 0 w 18"/>
                <a:gd name="T7" fmla="*/ 9 h 54"/>
                <a:gd name="T8" fmla="*/ 0 w 18"/>
                <a:gd name="T9" fmla="*/ 54 h 54"/>
                <a:gd name="T10" fmla="*/ 0 w 18"/>
                <a:gd name="T11" fmla="*/ 54 h 54"/>
                <a:gd name="T12" fmla="*/ 0 w 18"/>
                <a:gd name="T13" fmla="*/ 54 h 54"/>
                <a:gd name="T14" fmla="*/ 0 w 18"/>
                <a:gd name="T15" fmla="*/ 54 h 54"/>
                <a:gd name="T16" fmla="*/ 0 w 18"/>
                <a:gd name="T17" fmla="*/ 54 h 54"/>
                <a:gd name="T18" fmla="*/ 12 w 18"/>
                <a:gd name="T19" fmla="*/ 40 h 54"/>
                <a:gd name="T20" fmla="*/ 12 w 18"/>
                <a:gd name="T21" fmla="*/ 40 h 54"/>
                <a:gd name="T22" fmla="*/ 12 w 18"/>
                <a:gd name="T23" fmla="*/ 40 h 54"/>
                <a:gd name="T24" fmla="*/ 18 w 18"/>
                <a:gd name="T25" fmla="*/ 37 h 54"/>
                <a:gd name="T26" fmla="*/ 10 w 18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54">
                  <a:moveTo>
                    <a:pt x="10" y="0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5" y="45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4" y="38"/>
                    <a:pt x="16" y="37"/>
                    <a:pt x="18" y="37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6" name="Rectangle 1129"/>
            <p:cNvSpPr>
              <a:spLocks noChangeArrowheads="1"/>
            </p:cNvSpPr>
            <p:nvPr/>
          </p:nvSpPr>
          <p:spPr bwMode="auto">
            <a:xfrm>
              <a:off x="623888" y="5011738"/>
              <a:ext cx="53975" cy="18288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7" name="Rectangle 1130"/>
            <p:cNvSpPr>
              <a:spLocks noChangeArrowheads="1"/>
            </p:cNvSpPr>
            <p:nvPr/>
          </p:nvSpPr>
          <p:spPr bwMode="auto">
            <a:xfrm>
              <a:off x="623888" y="5011738"/>
              <a:ext cx="53975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8" name="Freeform 1131"/>
            <p:cNvSpPr>
              <a:spLocks/>
            </p:cNvSpPr>
            <p:nvPr/>
          </p:nvSpPr>
          <p:spPr bwMode="auto">
            <a:xfrm>
              <a:off x="623888" y="4999038"/>
              <a:ext cx="53975" cy="12700"/>
            </a:xfrm>
            <a:custGeom>
              <a:avLst/>
              <a:gdLst>
                <a:gd name="T0" fmla="*/ 17 w 17"/>
                <a:gd name="T1" fmla="*/ 0 h 4"/>
                <a:gd name="T2" fmla="*/ 6 w 17"/>
                <a:gd name="T3" fmla="*/ 0 h 4"/>
                <a:gd name="T4" fmla="*/ 7 w 17"/>
                <a:gd name="T5" fmla="*/ 4 h 4"/>
                <a:gd name="T6" fmla="*/ 0 w 17"/>
                <a:gd name="T7" fmla="*/ 4 h 4"/>
                <a:gd name="T8" fmla="*/ 17 w 17"/>
                <a:gd name="T9" fmla="*/ 4 h 4"/>
                <a:gd name="T10" fmla="*/ 17 w 17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4">
                  <a:moveTo>
                    <a:pt x="1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7" y="3"/>
                    <a:pt x="7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DE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0" name="Freeform 1132"/>
            <p:cNvSpPr>
              <a:spLocks/>
            </p:cNvSpPr>
            <p:nvPr/>
          </p:nvSpPr>
          <p:spPr bwMode="auto">
            <a:xfrm>
              <a:off x="623888" y="4999038"/>
              <a:ext cx="22225" cy="12700"/>
            </a:xfrm>
            <a:custGeom>
              <a:avLst/>
              <a:gdLst>
                <a:gd name="T0" fmla="*/ 6 w 7"/>
                <a:gd name="T1" fmla="*/ 0 h 4"/>
                <a:gd name="T2" fmla="*/ 0 w 7"/>
                <a:gd name="T3" fmla="*/ 0 h 4"/>
                <a:gd name="T4" fmla="*/ 0 w 7"/>
                <a:gd name="T5" fmla="*/ 4 h 4"/>
                <a:gd name="T6" fmla="*/ 7 w 7"/>
                <a:gd name="T7" fmla="*/ 4 h 4"/>
                <a:gd name="T8" fmla="*/ 6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2"/>
                    <a:pt x="6" y="0"/>
                  </a:cubicBezTo>
                </a:path>
              </a:pathLst>
            </a:custGeom>
            <a:solidFill>
              <a:srgbClr val="DE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63" name="组合 1162"/>
          <p:cNvGrpSpPr/>
          <p:nvPr/>
        </p:nvGrpSpPr>
        <p:grpSpPr>
          <a:xfrm>
            <a:off x="10679113" y="5817661"/>
            <a:ext cx="225425" cy="1040339"/>
            <a:chOff x="10679113" y="6145213"/>
            <a:chExt cx="225425" cy="1040339"/>
          </a:xfrm>
        </p:grpSpPr>
        <p:sp>
          <p:nvSpPr>
            <p:cNvPr id="2084" name="Freeform 1107"/>
            <p:cNvSpPr>
              <a:spLocks noEditPoints="1"/>
            </p:cNvSpPr>
            <p:nvPr/>
          </p:nvSpPr>
          <p:spPr bwMode="auto">
            <a:xfrm>
              <a:off x="10704513" y="6145213"/>
              <a:ext cx="168275" cy="430213"/>
            </a:xfrm>
            <a:custGeom>
              <a:avLst/>
              <a:gdLst>
                <a:gd name="T0" fmla="*/ 5 w 53"/>
                <a:gd name="T1" fmla="*/ 128 h 135"/>
                <a:gd name="T2" fmla="*/ 5 w 53"/>
                <a:gd name="T3" fmla="*/ 128 h 135"/>
                <a:gd name="T4" fmla="*/ 12 w 53"/>
                <a:gd name="T5" fmla="*/ 135 h 135"/>
                <a:gd name="T6" fmla="*/ 12 w 53"/>
                <a:gd name="T7" fmla="*/ 135 h 135"/>
                <a:gd name="T8" fmla="*/ 5 w 53"/>
                <a:gd name="T9" fmla="*/ 128 h 135"/>
                <a:gd name="T10" fmla="*/ 5 w 53"/>
                <a:gd name="T11" fmla="*/ 128 h 135"/>
                <a:gd name="T12" fmla="*/ 0 w 53"/>
                <a:gd name="T13" fmla="*/ 85 h 135"/>
                <a:gd name="T14" fmla="*/ 0 w 53"/>
                <a:gd name="T15" fmla="*/ 87 h 135"/>
                <a:gd name="T16" fmla="*/ 0 w 53"/>
                <a:gd name="T17" fmla="*/ 87 h 135"/>
                <a:gd name="T18" fmla="*/ 0 w 53"/>
                <a:gd name="T19" fmla="*/ 85 h 135"/>
                <a:gd name="T20" fmla="*/ 27 w 53"/>
                <a:gd name="T21" fmla="*/ 0 h 135"/>
                <a:gd name="T22" fmla="*/ 27 w 53"/>
                <a:gd name="T23" fmla="*/ 0 h 135"/>
                <a:gd name="T24" fmla="*/ 27 w 53"/>
                <a:gd name="T25" fmla="*/ 0 h 135"/>
                <a:gd name="T26" fmla="*/ 27 w 53"/>
                <a:gd name="T27" fmla="*/ 0 h 135"/>
                <a:gd name="T28" fmla="*/ 27 w 53"/>
                <a:gd name="T29" fmla="*/ 0 h 135"/>
                <a:gd name="T30" fmla="*/ 27 w 53"/>
                <a:gd name="T31" fmla="*/ 0 h 135"/>
                <a:gd name="T32" fmla="*/ 27 w 53"/>
                <a:gd name="T33" fmla="*/ 0 h 135"/>
                <a:gd name="T34" fmla="*/ 22 w 53"/>
                <a:gd name="T35" fmla="*/ 135 h 135"/>
                <a:gd name="T36" fmla="*/ 40 w 53"/>
                <a:gd name="T37" fmla="*/ 135 h 135"/>
                <a:gd name="T38" fmla="*/ 40 w 53"/>
                <a:gd name="T39" fmla="*/ 135 h 135"/>
                <a:gd name="T40" fmla="*/ 48 w 53"/>
                <a:gd name="T41" fmla="*/ 128 h 135"/>
                <a:gd name="T42" fmla="*/ 48 w 53"/>
                <a:gd name="T43" fmla="*/ 128 h 135"/>
                <a:gd name="T44" fmla="*/ 42 w 53"/>
                <a:gd name="T45" fmla="*/ 126 h 135"/>
                <a:gd name="T46" fmla="*/ 52 w 53"/>
                <a:gd name="T47" fmla="*/ 86 h 135"/>
                <a:gd name="T48" fmla="*/ 53 w 53"/>
                <a:gd name="T49" fmla="*/ 87 h 135"/>
                <a:gd name="T50" fmla="*/ 53 w 53"/>
                <a:gd name="T51" fmla="*/ 84 h 135"/>
                <a:gd name="T52" fmla="*/ 52 w 53"/>
                <a:gd name="T53" fmla="*/ 71 h 135"/>
                <a:gd name="T54" fmla="*/ 50 w 53"/>
                <a:gd name="T55" fmla="*/ 57 h 135"/>
                <a:gd name="T56" fmla="*/ 49 w 53"/>
                <a:gd name="T57" fmla="*/ 51 h 135"/>
                <a:gd name="T58" fmla="*/ 48 w 53"/>
                <a:gd name="T59" fmla="*/ 48 h 135"/>
                <a:gd name="T60" fmla="*/ 48 w 53"/>
                <a:gd name="T61" fmla="*/ 45 h 135"/>
                <a:gd name="T62" fmla="*/ 47 w 53"/>
                <a:gd name="T63" fmla="*/ 42 h 135"/>
                <a:gd name="T64" fmla="*/ 47 w 53"/>
                <a:gd name="T65" fmla="*/ 39 h 135"/>
                <a:gd name="T66" fmla="*/ 46 w 53"/>
                <a:gd name="T67" fmla="*/ 36 h 135"/>
                <a:gd name="T68" fmla="*/ 45 w 53"/>
                <a:gd name="T69" fmla="*/ 33 h 135"/>
                <a:gd name="T70" fmla="*/ 44 w 53"/>
                <a:gd name="T71" fmla="*/ 30 h 135"/>
                <a:gd name="T72" fmla="*/ 43 w 53"/>
                <a:gd name="T73" fmla="*/ 27 h 135"/>
                <a:gd name="T74" fmla="*/ 41 w 53"/>
                <a:gd name="T75" fmla="*/ 22 h 135"/>
                <a:gd name="T76" fmla="*/ 37 w 53"/>
                <a:gd name="T77" fmla="*/ 13 h 135"/>
                <a:gd name="T78" fmla="*/ 36 w 53"/>
                <a:gd name="T79" fmla="*/ 12 h 135"/>
                <a:gd name="T80" fmla="*/ 35 w 53"/>
                <a:gd name="T81" fmla="*/ 11 h 135"/>
                <a:gd name="T82" fmla="*/ 35 w 53"/>
                <a:gd name="T83" fmla="*/ 10 h 135"/>
                <a:gd name="T84" fmla="*/ 34 w 53"/>
                <a:gd name="T85" fmla="*/ 9 h 135"/>
                <a:gd name="T86" fmla="*/ 32 w 53"/>
                <a:gd name="T87" fmla="*/ 6 h 135"/>
                <a:gd name="T88" fmla="*/ 30 w 53"/>
                <a:gd name="T89" fmla="*/ 3 h 135"/>
                <a:gd name="T90" fmla="*/ 28 w 53"/>
                <a:gd name="T91" fmla="*/ 2 h 135"/>
                <a:gd name="T92" fmla="*/ 27 w 53"/>
                <a:gd name="T93" fmla="*/ 0 h 135"/>
                <a:gd name="T94" fmla="*/ 27 w 53"/>
                <a:gd name="T9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" h="135">
                  <a:moveTo>
                    <a:pt x="5" y="128"/>
                  </a:moveTo>
                  <a:cubicBezTo>
                    <a:pt x="5" y="128"/>
                    <a:pt x="5" y="128"/>
                    <a:pt x="5" y="128"/>
                  </a:cubicBezTo>
                  <a:cubicBezTo>
                    <a:pt x="7" y="131"/>
                    <a:pt x="9" y="133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9" y="133"/>
                    <a:pt x="7" y="131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moveTo>
                    <a:pt x="0" y="85"/>
                  </a:moveTo>
                  <a:cubicBezTo>
                    <a:pt x="0" y="85"/>
                    <a:pt x="0" y="86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6"/>
                    <a:pt x="0" y="85"/>
                    <a:pt x="0" y="85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2"/>
                    <a:pt x="7" y="66"/>
                    <a:pt x="22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4" y="133"/>
                    <a:pt x="46" y="131"/>
                    <a:pt x="48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6" y="127"/>
                    <a:pt x="44" y="126"/>
                    <a:pt x="42" y="126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6"/>
                    <a:pt x="53" y="85"/>
                    <a:pt x="53" y="84"/>
                  </a:cubicBezTo>
                  <a:cubicBezTo>
                    <a:pt x="53" y="79"/>
                    <a:pt x="52" y="75"/>
                    <a:pt x="52" y="71"/>
                  </a:cubicBezTo>
                  <a:cubicBezTo>
                    <a:pt x="51" y="66"/>
                    <a:pt x="51" y="62"/>
                    <a:pt x="50" y="57"/>
                  </a:cubicBezTo>
                  <a:cubicBezTo>
                    <a:pt x="50" y="55"/>
                    <a:pt x="49" y="53"/>
                    <a:pt x="49" y="51"/>
                  </a:cubicBezTo>
                  <a:cubicBezTo>
                    <a:pt x="49" y="50"/>
                    <a:pt x="49" y="49"/>
                    <a:pt x="48" y="48"/>
                  </a:cubicBezTo>
                  <a:cubicBezTo>
                    <a:pt x="48" y="47"/>
                    <a:pt x="48" y="46"/>
                    <a:pt x="48" y="45"/>
                  </a:cubicBezTo>
                  <a:cubicBezTo>
                    <a:pt x="48" y="44"/>
                    <a:pt x="47" y="43"/>
                    <a:pt x="47" y="42"/>
                  </a:cubicBezTo>
                  <a:cubicBezTo>
                    <a:pt x="47" y="41"/>
                    <a:pt x="47" y="40"/>
                    <a:pt x="47" y="39"/>
                  </a:cubicBezTo>
                  <a:cubicBezTo>
                    <a:pt x="46" y="38"/>
                    <a:pt x="46" y="37"/>
                    <a:pt x="46" y="36"/>
                  </a:cubicBezTo>
                  <a:cubicBezTo>
                    <a:pt x="46" y="35"/>
                    <a:pt x="45" y="34"/>
                    <a:pt x="45" y="33"/>
                  </a:cubicBezTo>
                  <a:cubicBezTo>
                    <a:pt x="45" y="32"/>
                    <a:pt x="45" y="31"/>
                    <a:pt x="44" y="30"/>
                  </a:cubicBezTo>
                  <a:cubicBezTo>
                    <a:pt x="44" y="29"/>
                    <a:pt x="44" y="28"/>
                    <a:pt x="43" y="27"/>
                  </a:cubicBezTo>
                  <a:cubicBezTo>
                    <a:pt x="43" y="25"/>
                    <a:pt x="42" y="24"/>
                    <a:pt x="41" y="22"/>
                  </a:cubicBezTo>
                  <a:cubicBezTo>
                    <a:pt x="40" y="19"/>
                    <a:pt x="38" y="16"/>
                    <a:pt x="37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7"/>
                    <a:pt x="32" y="6"/>
                  </a:cubicBezTo>
                  <a:cubicBezTo>
                    <a:pt x="31" y="5"/>
                    <a:pt x="31" y="4"/>
                    <a:pt x="30" y="3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7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5" name="Freeform 1108"/>
            <p:cNvSpPr>
              <a:spLocks/>
            </p:cNvSpPr>
            <p:nvPr/>
          </p:nvSpPr>
          <p:spPr bwMode="auto">
            <a:xfrm>
              <a:off x="10774363" y="6575425"/>
              <a:ext cx="60325" cy="25400"/>
            </a:xfrm>
            <a:custGeom>
              <a:avLst/>
              <a:gdLst>
                <a:gd name="T0" fmla="*/ 0 w 19"/>
                <a:gd name="T1" fmla="*/ 0 h 8"/>
                <a:gd name="T2" fmla="*/ 2 w 19"/>
                <a:gd name="T3" fmla="*/ 8 h 8"/>
                <a:gd name="T4" fmla="*/ 19 w 19"/>
                <a:gd name="T5" fmla="*/ 8 h 8"/>
                <a:gd name="T6" fmla="*/ 19 w 19"/>
                <a:gd name="T7" fmla="*/ 0 h 8"/>
                <a:gd name="T8" fmla="*/ 18 w 19"/>
                <a:gd name="T9" fmla="*/ 0 h 8"/>
                <a:gd name="T10" fmla="*/ 0 w 1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cubicBezTo>
                    <a:pt x="1" y="3"/>
                    <a:pt x="1" y="6"/>
                    <a:pt x="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6" name="Freeform 1109"/>
            <p:cNvSpPr>
              <a:spLocks noEditPoints="1"/>
            </p:cNvSpPr>
            <p:nvPr/>
          </p:nvSpPr>
          <p:spPr bwMode="auto">
            <a:xfrm>
              <a:off x="10679113" y="6423025"/>
              <a:ext cx="25400" cy="177800"/>
            </a:xfrm>
            <a:custGeom>
              <a:avLst/>
              <a:gdLst>
                <a:gd name="T0" fmla="*/ 0 w 8"/>
                <a:gd name="T1" fmla="*/ 56 h 56"/>
                <a:gd name="T2" fmla="*/ 0 w 8"/>
                <a:gd name="T3" fmla="*/ 56 h 56"/>
                <a:gd name="T4" fmla="*/ 0 w 8"/>
                <a:gd name="T5" fmla="*/ 56 h 56"/>
                <a:gd name="T6" fmla="*/ 0 w 8"/>
                <a:gd name="T7" fmla="*/ 56 h 56"/>
                <a:gd name="T8" fmla="*/ 8 w 8"/>
                <a:gd name="T9" fmla="*/ 45 h 56"/>
                <a:gd name="T10" fmla="*/ 0 w 8"/>
                <a:gd name="T11" fmla="*/ 56 h 56"/>
                <a:gd name="T12" fmla="*/ 8 w 8"/>
                <a:gd name="T13" fmla="*/ 45 h 56"/>
                <a:gd name="T14" fmla="*/ 8 w 8"/>
                <a:gd name="T15" fmla="*/ 45 h 56"/>
                <a:gd name="T16" fmla="*/ 8 w 8"/>
                <a:gd name="T17" fmla="*/ 45 h 56"/>
                <a:gd name="T18" fmla="*/ 8 w 8"/>
                <a:gd name="T19" fmla="*/ 45 h 56"/>
                <a:gd name="T20" fmla="*/ 8 w 8"/>
                <a:gd name="T21" fmla="*/ 0 h 56"/>
                <a:gd name="T22" fmla="*/ 8 w 8"/>
                <a:gd name="T23" fmla="*/ 0 h 56"/>
                <a:gd name="T24" fmla="*/ 0 w 8"/>
                <a:gd name="T25" fmla="*/ 7 h 56"/>
                <a:gd name="T26" fmla="*/ 8 w 8"/>
                <a:gd name="T27" fmla="*/ 0 h 56"/>
                <a:gd name="T28" fmla="*/ 8 w 8"/>
                <a:gd name="T2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56"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8" y="45"/>
                  </a:moveTo>
                  <a:cubicBezTo>
                    <a:pt x="4" y="50"/>
                    <a:pt x="0" y="56"/>
                    <a:pt x="0" y="56"/>
                  </a:cubicBezTo>
                  <a:cubicBezTo>
                    <a:pt x="0" y="56"/>
                    <a:pt x="4" y="50"/>
                    <a:pt x="8" y="45"/>
                  </a:cubicBezTo>
                  <a:moveTo>
                    <a:pt x="8" y="45"/>
                  </a:move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7" name="Freeform 1110"/>
            <p:cNvSpPr>
              <a:spLocks/>
            </p:cNvSpPr>
            <p:nvPr/>
          </p:nvSpPr>
          <p:spPr bwMode="auto">
            <a:xfrm>
              <a:off x="10837863" y="6419850"/>
              <a:ext cx="66675" cy="187325"/>
            </a:xfrm>
            <a:custGeom>
              <a:avLst/>
              <a:gdLst>
                <a:gd name="T0" fmla="*/ 10 w 21"/>
                <a:gd name="T1" fmla="*/ 0 h 59"/>
                <a:gd name="T2" fmla="*/ 0 w 21"/>
                <a:gd name="T3" fmla="*/ 40 h 59"/>
                <a:gd name="T4" fmla="*/ 6 w 21"/>
                <a:gd name="T5" fmla="*/ 42 h 59"/>
                <a:gd name="T6" fmla="*/ 21 w 21"/>
                <a:gd name="T7" fmla="*/ 59 h 59"/>
                <a:gd name="T8" fmla="*/ 21 w 21"/>
                <a:gd name="T9" fmla="*/ 10 h 59"/>
                <a:gd name="T10" fmla="*/ 11 w 21"/>
                <a:gd name="T11" fmla="*/ 1 h 59"/>
                <a:gd name="T12" fmla="*/ 10 w 21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1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4" y="41"/>
                    <a:pt x="6" y="42"/>
                  </a:cubicBezTo>
                  <a:cubicBezTo>
                    <a:pt x="14" y="47"/>
                    <a:pt x="21" y="59"/>
                    <a:pt x="21" y="5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8" name="Rectangle 1111"/>
            <p:cNvSpPr>
              <a:spLocks noChangeArrowheads="1"/>
            </p:cNvSpPr>
            <p:nvPr/>
          </p:nvSpPr>
          <p:spPr bwMode="auto">
            <a:xfrm>
              <a:off x="10790238" y="6145213"/>
              <a:ext cx="1588" cy="1588"/>
            </a:xfrm>
            <a:prstGeom prst="rect">
              <a:avLst/>
            </a:pr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9" name="Freeform 1112"/>
            <p:cNvSpPr>
              <a:spLocks/>
            </p:cNvSpPr>
            <p:nvPr/>
          </p:nvSpPr>
          <p:spPr bwMode="auto">
            <a:xfrm>
              <a:off x="10790238" y="61452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0" name="Freeform 1113"/>
            <p:cNvSpPr>
              <a:spLocks noEditPoints="1"/>
            </p:cNvSpPr>
            <p:nvPr/>
          </p:nvSpPr>
          <p:spPr bwMode="auto">
            <a:xfrm>
              <a:off x="10704513" y="6145213"/>
              <a:ext cx="85725" cy="455613"/>
            </a:xfrm>
            <a:custGeom>
              <a:avLst/>
              <a:gdLst>
                <a:gd name="T0" fmla="*/ 24 w 27"/>
                <a:gd name="T1" fmla="*/ 143 h 143"/>
                <a:gd name="T2" fmla="*/ 12 w 27"/>
                <a:gd name="T3" fmla="*/ 143 h 143"/>
                <a:gd name="T4" fmla="*/ 13 w 27"/>
                <a:gd name="T5" fmla="*/ 135 h 143"/>
                <a:gd name="T6" fmla="*/ 12 w 27"/>
                <a:gd name="T7" fmla="*/ 143 h 143"/>
                <a:gd name="T8" fmla="*/ 13 w 27"/>
                <a:gd name="T9" fmla="*/ 135 h 143"/>
                <a:gd name="T10" fmla="*/ 5 w 27"/>
                <a:gd name="T11" fmla="*/ 128 h 143"/>
                <a:gd name="T12" fmla="*/ 5 w 27"/>
                <a:gd name="T13" fmla="*/ 128 h 143"/>
                <a:gd name="T14" fmla="*/ 5 w 27"/>
                <a:gd name="T15" fmla="*/ 128 h 143"/>
                <a:gd name="T16" fmla="*/ 27 w 27"/>
                <a:gd name="T17" fmla="*/ 0 h 143"/>
                <a:gd name="T18" fmla="*/ 25 w 27"/>
                <a:gd name="T19" fmla="*/ 2 h 143"/>
                <a:gd name="T20" fmla="*/ 21 w 27"/>
                <a:gd name="T21" fmla="*/ 6 h 143"/>
                <a:gd name="T22" fmla="*/ 18 w 27"/>
                <a:gd name="T23" fmla="*/ 10 h 143"/>
                <a:gd name="T24" fmla="*/ 17 w 27"/>
                <a:gd name="T25" fmla="*/ 12 h 143"/>
                <a:gd name="T26" fmla="*/ 12 w 27"/>
                <a:gd name="T27" fmla="*/ 22 h 143"/>
                <a:gd name="T28" fmla="*/ 9 w 27"/>
                <a:gd name="T29" fmla="*/ 30 h 143"/>
                <a:gd name="T30" fmla="*/ 7 w 27"/>
                <a:gd name="T31" fmla="*/ 36 h 143"/>
                <a:gd name="T32" fmla="*/ 6 w 27"/>
                <a:gd name="T33" fmla="*/ 42 h 143"/>
                <a:gd name="T34" fmla="*/ 5 w 27"/>
                <a:gd name="T35" fmla="*/ 48 h 143"/>
                <a:gd name="T36" fmla="*/ 3 w 27"/>
                <a:gd name="T37" fmla="*/ 57 h 143"/>
                <a:gd name="T38" fmla="*/ 0 w 27"/>
                <a:gd name="T39" fmla="*/ 84 h 143"/>
                <a:gd name="T40" fmla="*/ 0 w 27"/>
                <a:gd name="T41" fmla="*/ 84 h 143"/>
                <a:gd name="T42" fmla="*/ 3 w 27"/>
                <a:gd name="T43" fmla="*/ 57 h 143"/>
                <a:gd name="T44" fmla="*/ 5 w 27"/>
                <a:gd name="T45" fmla="*/ 48 h 143"/>
                <a:gd name="T46" fmla="*/ 6 w 27"/>
                <a:gd name="T47" fmla="*/ 42 h 143"/>
                <a:gd name="T48" fmla="*/ 7 w 27"/>
                <a:gd name="T49" fmla="*/ 36 h 143"/>
                <a:gd name="T50" fmla="*/ 9 w 27"/>
                <a:gd name="T51" fmla="*/ 30 h 143"/>
                <a:gd name="T52" fmla="*/ 12 w 27"/>
                <a:gd name="T53" fmla="*/ 22 h 143"/>
                <a:gd name="T54" fmla="*/ 17 w 27"/>
                <a:gd name="T55" fmla="*/ 12 h 143"/>
                <a:gd name="T56" fmla="*/ 18 w 27"/>
                <a:gd name="T57" fmla="*/ 10 h 143"/>
                <a:gd name="T58" fmla="*/ 21 w 27"/>
                <a:gd name="T59" fmla="*/ 6 h 143"/>
                <a:gd name="T60" fmla="*/ 25 w 27"/>
                <a:gd name="T61" fmla="*/ 2 h 143"/>
                <a:gd name="T62" fmla="*/ 27 w 27"/>
                <a:gd name="T6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" h="143">
                  <a:moveTo>
                    <a:pt x="12" y="143"/>
                  </a:moveTo>
                  <a:cubicBezTo>
                    <a:pt x="24" y="143"/>
                    <a:pt x="24" y="143"/>
                    <a:pt x="24" y="143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12" y="143"/>
                    <a:pt x="12" y="143"/>
                    <a:pt x="12" y="143"/>
                  </a:cubicBezTo>
                  <a:moveTo>
                    <a:pt x="12" y="135"/>
                  </a:moveTo>
                  <a:cubicBezTo>
                    <a:pt x="13" y="135"/>
                    <a:pt x="13" y="135"/>
                    <a:pt x="13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13" y="135"/>
                    <a:pt x="13" y="135"/>
                    <a:pt x="12" y="135"/>
                  </a:cubicBezTo>
                  <a:moveTo>
                    <a:pt x="5" y="128"/>
                  </a:moveTo>
                  <a:cubicBezTo>
                    <a:pt x="3" y="129"/>
                    <a:pt x="2" y="131"/>
                    <a:pt x="0" y="132"/>
                  </a:cubicBezTo>
                  <a:cubicBezTo>
                    <a:pt x="2" y="131"/>
                    <a:pt x="3" y="129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5" y="2"/>
                  </a:cubicBezTo>
                  <a:cubicBezTo>
                    <a:pt x="25" y="2"/>
                    <a:pt x="24" y="3"/>
                    <a:pt x="23" y="3"/>
                  </a:cubicBezTo>
                  <a:cubicBezTo>
                    <a:pt x="23" y="4"/>
                    <a:pt x="22" y="5"/>
                    <a:pt x="21" y="6"/>
                  </a:cubicBezTo>
                  <a:cubicBezTo>
                    <a:pt x="21" y="7"/>
                    <a:pt x="20" y="8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6"/>
                    <a:pt x="13" y="19"/>
                    <a:pt x="12" y="22"/>
                  </a:cubicBezTo>
                  <a:cubicBezTo>
                    <a:pt x="11" y="24"/>
                    <a:pt x="11" y="25"/>
                    <a:pt x="10" y="27"/>
                  </a:cubicBezTo>
                  <a:cubicBezTo>
                    <a:pt x="10" y="28"/>
                    <a:pt x="9" y="29"/>
                    <a:pt x="9" y="30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8" y="34"/>
                    <a:pt x="8" y="35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6" y="40"/>
                    <a:pt x="6" y="41"/>
                    <a:pt x="6" y="42"/>
                  </a:cubicBezTo>
                  <a:cubicBezTo>
                    <a:pt x="6" y="43"/>
                    <a:pt x="6" y="44"/>
                    <a:pt x="5" y="45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9"/>
                    <a:pt x="5" y="50"/>
                    <a:pt x="4" y="51"/>
                  </a:cubicBezTo>
                  <a:cubicBezTo>
                    <a:pt x="4" y="53"/>
                    <a:pt x="4" y="55"/>
                    <a:pt x="3" y="57"/>
                  </a:cubicBezTo>
                  <a:cubicBezTo>
                    <a:pt x="3" y="62"/>
                    <a:pt x="2" y="66"/>
                    <a:pt x="1" y="71"/>
                  </a:cubicBezTo>
                  <a:cubicBezTo>
                    <a:pt x="1" y="75"/>
                    <a:pt x="0" y="79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1" y="75"/>
                    <a:pt x="1" y="71"/>
                  </a:cubicBezTo>
                  <a:cubicBezTo>
                    <a:pt x="2" y="66"/>
                    <a:pt x="3" y="62"/>
                    <a:pt x="3" y="57"/>
                  </a:cubicBezTo>
                  <a:cubicBezTo>
                    <a:pt x="4" y="55"/>
                    <a:pt x="4" y="53"/>
                    <a:pt x="4" y="51"/>
                  </a:cubicBezTo>
                  <a:cubicBezTo>
                    <a:pt x="5" y="50"/>
                    <a:pt x="5" y="49"/>
                    <a:pt x="5" y="48"/>
                  </a:cubicBezTo>
                  <a:cubicBezTo>
                    <a:pt x="5" y="47"/>
                    <a:pt x="5" y="46"/>
                    <a:pt x="5" y="45"/>
                  </a:cubicBezTo>
                  <a:cubicBezTo>
                    <a:pt x="6" y="44"/>
                    <a:pt x="6" y="43"/>
                    <a:pt x="6" y="42"/>
                  </a:cubicBezTo>
                  <a:cubicBezTo>
                    <a:pt x="6" y="41"/>
                    <a:pt x="6" y="40"/>
                    <a:pt x="7" y="39"/>
                  </a:cubicBezTo>
                  <a:cubicBezTo>
                    <a:pt x="7" y="38"/>
                    <a:pt x="7" y="37"/>
                    <a:pt x="7" y="36"/>
                  </a:cubicBezTo>
                  <a:cubicBezTo>
                    <a:pt x="8" y="35"/>
                    <a:pt x="8" y="34"/>
                    <a:pt x="8" y="33"/>
                  </a:cubicBezTo>
                  <a:cubicBezTo>
                    <a:pt x="8" y="32"/>
                    <a:pt x="9" y="31"/>
                    <a:pt x="9" y="30"/>
                  </a:cubicBezTo>
                  <a:cubicBezTo>
                    <a:pt x="9" y="29"/>
                    <a:pt x="10" y="28"/>
                    <a:pt x="10" y="27"/>
                  </a:cubicBezTo>
                  <a:cubicBezTo>
                    <a:pt x="11" y="25"/>
                    <a:pt x="11" y="24"/>
                    <a:pt x="12" y="22"/>
                  </a:cubicBezTo>
                  <a:cubicBezTo>
                    <a:pt x="13" y="19"/>
                    <a:pt x="15" y="16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8"/>
                    <a:pt x="21" y="7"/>
                    <a:pt x="21" y="6"/>
                  </a:cubicBezTo>
                  <a:cubicBezTo>
                    <a:pt x="22" y="5"/>
                    <a:pt x="23" y="4"/>
                    <a:pt x="23" y="3"/>
                  </a:cubicBezTo>
                  <a:cubicBezTo>
                    <a:pt x="24" y="3"/>
                    <a:pt x="25" y="2"/>
                    <a:pt x="25" y="2"/>
                  </a:cubicBezTo>
                  <a:cubicBezTo>
                    <a:pt x="26" y="1"/>
                    <a:pt x="26" y="1"/>
                    <a:pt x="26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7B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1" name="Freeform 1114"/>
            <p:cNvSpPr>
              <a:spLocks/>
            </p:cNvSpPr>
            <p:nvPr/>
          </p:nvSpPr>
          <p:spPr bwMode="auto">
            <a:xfrm>
              <a:off x="10704513" y="6145213"/>
              <a:ext cx="85725" cy="430213"/>
            </a:xfrm>
            <a:custGeom>
              <a:avLst/>
              <a:gdLst>
                <a:gd name="T0" fmla="*/ 27 w 27"/>
                <a:gd name="T1" fmla="*/ 0 h 135"/>
                <a:gd name="T2" fmla="*/ 27 w 27"/>
                <a:gd name="T3" fmla="*/ 0 h 135"/>
                <a:gd name="T4" fmla="*/ 26 w 27"/>
                <a:gd name="T5" fmla="*/ 0 h 135"/>
                <a:gd name="T6" fmla="*/ 25 w 27"/>
                <a:gd name="T7" fmla="*/ 2 h 135"/>
                <a:gd name="T8" fmla="*/ 23 w 27"/>
                <a:gd name="T9" fmla="*/ 3 h 135"/>
                <a:gd name="T10" fmla="*/ 21 w 27"/>
                <a:gd name="T11" fmla="*/ 6 h 135"/>
                <a:gd name="T12" fmla="*/ 19 w 27"/>
                <a:gd name="T13" fmla="*/ 9 h 135"/>
                <a:gd name="T14" fmla="*/ 18 w 27"/>
                <a:gd name="T15" fmla="*/ 10 h 135"/>
                <a:gd name="T16" fmla="*/ 18 w 27"/>
                <a:gd name="T17" fmla="*/ 11 h 135"/>
                <a:gd name="T18" fmla="*/ 17 w 27"/>
                <a:gd name="T19" fmla="*/ 12 h 135"/>
                <a:gd name="T20" fmla="*/ 17 w 27"/>
                <a:gd name="T21" fmla="*/ 13 h 135"/>
                <a:gd name="T22" fmla="*/ 12 w 27"/>
                <a:gd name="T23" fmla="*/ 22 h 135"/>
                <a:gd name="T24" fmla="*/ 10 w 27"/>
                <a:gd name="T25" fmla="*/ 27 h 135"/>
                <a:gd name="T26" fmla="*/ 9 w 27"/>
                <a:gd name="T27" fmla="*/ 30 h 135"/>
                <a:gd name="T28" fmla="*/ 8 w 27"/>
                <a:gd name="T29" fmla="*/ 33 h 135"/>
                <a:gd name="T30" fmla="*/ 7 w 27"/>
                <a:gd name="T31" fmla="*/ 36 h 135"/>
                <a:gd name="T32" fmla="*/ 7 w 27"/>
                <a:gd name="T33" fmla="*/ 39 h 135"/>
                <a:gd name="T34" fmla="*/ 6 w 27"/>
                <a:gd name="T35" fmla="*/ 42 h 135"/>
                <a:gd name="T36" fmla="*/ 5 w 27"/>
                <a:gd name="T37" fmla="*/ 45 h 135"/>
                <a:gd name="T38" fmla="*/ 5 w 27"/>
                <a:gd name="T39" fmla="*/ 48 h 135"/>
                <a:gd name="T40" fmla="*/ 4 w 27"/>
                <a:gd name="T41" fmla="*/ 51 h 135"/>
                <a:gd name="T42" fmla="*/ 3 w 27"/>
                <a:gd name="T43" fmla="*/ 57 h 135"/>
                <a:gd name="T44" fmla="*/ 1 w 27"/>
                <a:gd name="T45" fmla="*/ 71 h 135"/>
                <a:gd name="T46" fmla="*/ 0 w 27"/>
                <a:gd name="T47" fmla="*/ 84 h 135"/>
                <a:gd name="T48" fmla="*/ 0 w 27"/>
                <a:gd name="T49" fmla="*/ 85 h 135"/>
                <a:gd name="T50" fmla="*/ 0 w 27"/>
                <a:gd name="T51" fmla="*/ 87 h 135"/>
                <a:gd name="T52" fmla="*/ 3 w 27"/>
                <a:gd name="T53" fmla="*/ 85 h 135"/>
                <a:gd name="T54" fmla="*/ 12 w 27"/>
                <a:gd name="T55" fmla="*/ 124 h 135"/>
                <a:gd name="T56" fmla="*/ 5 w 27"/>
                <a:gd name="T57" fmla="*/ 128 h 135"/>
                <a:gd name="T58" fmla="*/ 5 w 27"/>
                <a:gd name="T59" fmla="*/ 128 h 135"/>
                <a:gd name="T60" fmla="*/ 5 w 27"/>
                <a:gd name="T61" fmla="*/ 128 h 135"/>
                <a:gd name="T62" fmla="*/ 12 w 27"/>
                <a:gd name="T63" fmla="*/ 135 h 135"/>
                <a:gd name="T64" fmla="*/ 12 w 27"/>
                <a:gd name="T65" fmla="*/ 135 h 135"/>
                <a:gd name="T66" fmla="*/ 13 w 27"/>
                <a:gd name="T67" fmla="*/ 135 h 135"/>
                <a:gd name="T68" fmla="*/ 22 w 27"/>
                <a:gd name="T69" fmla="*/ 135 h 135"/>
                <a:gd name="T70" fmla="*/ 27 w 27"/>
                <a:gd name="T7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" h="135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5" y="2"/>
                  </a:cubicBezTo>
                  <a:cubicBezTo>
                    <a:pt x="25" y="2"/>
                    <a:pt x="24" y="3"/>
                    <a:pt x="23" y="3"/>
                  </a:cubicBezTo>
                  <a:cubicBezTo>
                    <a:pt x="23" y="4"/>
                    <a:pt x="22" y="5"/>
                    <a:pt x="21" y="6"/>
                  </a:cubicBezTo>
                  <a:cubicBezTo>
                    <a:pt x="21" y="7"/>
                    <a:pt x="20" y="8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6"/>
                    <a:pt x="13" y="19"/>
                    <a:pt x="12" y="22"/>
                  </a:cubicBezTo>
                  <a:cubicBezTo>
                    <a:pt x="11" y="24"/>
                    <a:pt x="11" y="25"/>
                    <a:pt x="10" y="27"/>
                  </a:cubicBezTo>
                  <a:cubicBezTo>
                    <a:pt x="10" y="28"/>
                    <a:pt x="9" y="29"/>
                    <a:pt x="9" y="30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8" y="34"/>
                    <a:pt x="8" y="35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6" y="40"/>
                    <a:pt x="6" y="41"/>
                    <a:pt x="6" y="42"/>
                  </a:cubicBezTo>
                  <a:cubicBezTo>
                    <a:pt x="6" y="43"/>
                    <a:pt x="6" y="44"/>
                    <a:pt x="5" y="45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9"/>
                    <a:pt x="5" y="50"/>
                    <a:pt x="4" y="51"/>
                  </a:cubicBezTo>
                  <a:cubicBezTo>
                    <a:pt x="4" y="53"/>
                    <a:pt x="4" y="55"/>
                    <a:pt x="3" y="57"/>
                  </a:cubicBezTo>
                  <a:cubicBezTo>
                    <a:pt x="3" y="62"/>
                    <a:pt x="2" y="66"/>
                    <a:pt x="1" y="71"/>
                  </a:cubicBezTo>
                  <a:cubicBezTo>
                    <a:pt x="1" y="75"/>
                    <a:pt x="0" y="79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0" y="125"/>
                    <a:pt x="7" y="126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7" y="131"/>
                    <a:pt x="9" y="133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22" y="135"/>
                    <a:pt x="22" y="135"/>
                    <a:pt x="22" y="135"/>
                  </a:cubicBezTo>
                  <a:cubicBezTo>
                    <a:pt x="7" y="66"/>
                    <a:pt x="26" y="2"/>
                    <a:pt x="27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2" name="Freeform 1115"/>
            <p:cNvSpPr>
              <a:spLocks/>
            </p:cNvSpPr>
            <p:nvPr/>
          </p:nvSpPr>
          <p:spPr bwMode="auto">
            <a:xfrm>
              <a:off x="10742613" y="6575425"/>
              <a:ext cx="38100" cy="25400"/>
            </a:xfrm>
            <a:custGeom>
              <a:avLst/>
              <a:gdLst>
                <a:gd name="T0" fmla="*/ 0 w 12"/>
                <a:gd name="T1" fmla="*/ 0 h 8"/>
                <a:gd name="T2" fmla="*/ 0 w 12"/>
                <a:gd name="T3" fmla="*/ 8 h 8"/>
                <a:gd name="T4" fmla="*/ 12 w 12"/>
                <a:gd name="T5" fmla="*/ 8 h 8"/>
                <a:gd name="T6" fmla="*/ 10 w 12"/>
                <a:gd name="T7" fmla="*/ 0 h 8"/>
                <a:gd name="T8" fmla="*/ 1 w 12"/>
                <a:gd name="T9" fmla="*/ 0 h 8"/>
                <a:gd name="T10" fmla="*/ 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6"/>
                    <a:pt x="11" y="3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3" name="Freeform 1116"/>
            <p:cNvSpPr>
              <a:spLocks noEditPoints="1"/>
            </p:cNvSpPr>
            <p:nvPr/>
          </p:nvSpPr>
          <p:spPr bwMode="auto">
            <a:xfrm>
              <a:off x="10679113" y="6565900"/>
              <a:ext cx="25400" cy="34925"/>
            </a:xfrm>
            <a:custGeom>
              <a:avLst/>
              <a:gdLst>
                <a:gd name="T0" fmla="*/ 0 w 8"/>
                <a:gd name="T1" fmla="*/ 11 h 11"/>
                <a:gd name="T2" fmla="*/ 0 w 8"/>
                <a:gd name="T3" fmla="*/ 11 h 11"/>
                <a:gd name="T4" fmla="*/ 0 w 8"/>
                <a:gd name="T5" fmla="*/ 11 h 11"/>
                <a:gd name="T6" fmla="*/ 8 w 8"/>
                <a:gd name="T7" fmla="*/ 0 h 11"/>
                <a:gd name="T8" fmla="*/ 8 w 8"/>
                <a:gd name="T9" fmla="*/ 0 h 11"/>
                <a:gd name="T10" fmla="*/ 8 w 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7B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4" name="Freeform 1117"/>
            <p:cNvSpPr>
              <a:spLocks/>
            </p:cNvSpPr>
            <p:nvPr/>
          </p:nvSpPr>
          <p:spPr bwMode="auto">
            <a:xfrm>
              <a:off x="10679113" y="6416675"/>
              <a:ext cx="63500" cy="184150"/>
            </a:xfrm>
            <a:custGeom>
              <a:avLst/>
              <a:gdLst>
                <a:gd name="T0" fmla="*/ 11 w 20"/>
                <a:gd name="T1" fmla="*/ 0 h 58"/>
                <a:gd name="T2" fmla="*/ 8 w 20"/>
                <a:gd name="T3" fmla="*/ 2 h 58"/>
                <a:gd name="T4" fmla="*/ 8 w 20"/>
                <a:gd name="T5" fmla="*/ 2 h 58"/>
                <a:gd name="T6" fmla="*/ 0 w 20"/>
                <a:gd name="T7" fmla="*/ 9 h 58"/>
                <a:gd name="T8" fmla="*/ 0 w 20"/>
                <a:gd name="T9" fmla="*/ 58 h 58"/>
                <a:gd name="T10" fmla="*/ 0 w 20"/>
                <a:gd name="T11" fmla="*/ 58 h 58"/>
                <a:gd name="T12" fmla="*/ 0 w 20"/>
                <a:gd name="T13" fmla="*/ 58 h 58"/>
                <a:gd name="T14" fmla="*/ 8 w 20"/>
                <a:gd name="T15" fmla="*/ 47 h 58"/>
                <a:gd name="T16" fmla="*/ 8 w 20"/>
                <a:gd name="T17" fmla="*/ 47 h 58"/>
                <a:gd name="T18" fmla="*/ 8 w 20"/>
                <a:gd name="T19" fmla="*/ 47 h 58"/>
                <a:gd name="T20" fmla="*/ 13 w 20"/>
                <a:gd name="T21" fmla="*/ 43 h 58"/>
                <a:gd name="T22" fmla="*/ 20 w 20"/>
                <a:gd name="T23" fmla="*/ 39 h 58"/>
                <a:gd name="T24" fmla="*/ 11 w 20"/>
                <a:gd name="T2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58">
                  <a:moveTo>
                    <a:pt x="11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4" y="52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6"/>
                    <a:pt x="11" y="44"/>
                    <a:pt x="13" y="43"/>
                  </a:cubicBezTo>
                  <a:cubicBezTo>
                    <a:pt x="15" y="41"/>
                    <a:pt x="18" y="40"/>
                    <a:pt x="20" y="39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9" name="Rectangle 1141"/>
            <p:cNvSpPr>
              <a:spLocks noChangeArrowheads="1"/>
            </p:cNvSpPr>
            <p:nvPr/>
          </p:nvSpPr>
          <p:spPr bwMode="auto">
            <a:xfrm>
              <a:off x="10763569" y="6607175"/>
              <a:ext cx="45719" cy="57837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20" name="Rectangle 1142"/>
            <p:cNvSpPr>
              <a:spLocks noChangeArrowheads="1"/>
            </p:cNvSpPr>
            <p:nvPr/>
          </p:nvSpPr>
          <p:spPr bwMode="auto">
            <a:xfrm>
              <a:off x="10764838" y="6607175"/>
              <a:ext cx="444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52" name="Freeform 1173"/>
          <p:cNvSpPr>
            <a:spLocks/>
          </p:cNvSpPr>
          <p:nvPr/>
        </p:nvSpPr>
        <p:spPr bwMode="auto">
          <a:xfrm>
            <a:off x="3232151" y="1460181"/>
            <a:ext cx="1035050" cy="300358"/>
          </a:xfrm>
          <a:custGeom>
            <a:avLst/>
            <a:gdLst>
              <a:gd name="T0" fmla="*/ 196 w 403"/>
              <a:gd name="T1" fmla="*/ 0 h 115"/>
              <a:gd name="T2" fmla="*/ 92 w 403"/>
              <a:gd name="T3" fmla="*/ 66 h 115"/>
              <a:gd name="T4" fmla="*/ 76 w 403"/>
              <a:gd name="T5" fmla="*/ 64 h 115"/>
              <a:gd name="T6" fmla="*/ 0 w 403"/>
              <a:gd name="T7" fmla="*/ 115 h 115"/>
              <a:gd name="T8" fmla="*/ 403 w 403"/>
              <a:gd name="T9" fmla="*/ 115 h 115"/>
              <a:gd name="T10" fmla="*/ 327 w 403"/>
              <a:gd name="T11" fmla="*/ 64 h 115"/>
              <a:gd name="T12" fmla="*/ 301 w 403"/>
              <a:gd name="T13" fmla="*/ 69 h 115"/>
              <a:gd name="T14" fmla="*/ 196 w 403"/>
              <a:gd name="T1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3" h="115">
                <a:moveTo>
                  <a:pt x="196" y="0"/>
                </a:moveTo>
                <a:cubicBezTo>
                  <a:pt x="150" y="0"/>
                  <a:pt x="111" y="27"/>
                  <a:pt x="92" y="66"/>
                </a:cubicBezTo>
                <a:cubicBezTo>
                  <a:pt x="87" y="65"/>
                  <a:pt x="81" y="64"/>
                  <a:pt x="76" y="64"/>
                </a:cubicBezTo>
                <a:cubicBezTo>
                  <a:pt x="42" y="64"/>
                  <a:pt x="12" y="85"/>
                  <a:pt x="0" y="115"/>
                </a:cubicBezTo>
                <a:cubicBezTo>
                  <a:pt x="403" y="115"/>
                  <a:pt x="403" y="115"/>
                  <a:pt x="403" y="115"/>
                </a:cubicBezTo>
                <a:cubicBezTo>
                  <a:pt x="390" y="85"/>
                  <a:pt x="361" y="64"/>
                  <a:pt x="327" y="64"/>
                </a:cubicBezTo>
                <a:cubicBezTo>
                  <a:pt x="317" y="64"/>
                  <a:pt x="309" y="66"/>
                  <a:pt x="301" y="69"/>
                </a:cubicBezTo>
                <a:cubicBezTo>
                  <a:pt x="283" y="28"/>
                  <a:pt x="243" y="0"/>
                  <a:pt x="196" y="0"/>
                </a:cubicBezTo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2558" name="直接连接符 2557"/>
          <p:cNvCxnSpPr/>
          <p:nvPr/>
        </p:nvCxnSpPr>
        <p:spPr>
          <a:xfrm flipV="1">
            <a:off x="11502189" y="4005263"/>
            <a:ext cx="0" cy="286385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直接连接符 1189"/>
          <p:cNvCxnSpPr/>
          <p:nvPr/>
        </p:nvCxnSpPr>
        <p:spPr>
          <a:xfrm flipV="1">
            <a:off x="9597967" y="5312331"/>
            <a:ext cx="0" cy="1543134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直接连接符 1190"/>
          <p:cNvCxnSpPr/>
          <p:nvPr/>
        </p:nvCxnSpPr>
        <p:spPr>
          <a:xfrm flipV="1">
            <a:off x="5196916" y="5012268"/>
            <a:ext cx="0" cy="1880018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直接连接符 1191"/>
          <p:cNvCxnSpPr/>
          <p:nvPr/>
        </p:nvCxnSpPr>
        <p:spPr>
          <a:xfrm flipV="1">
            <a:off x="1615239" y="5773738"/>
            <a:ext cx="0" cy="1084262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直接连接符 1158"/>
          <p:cNvCxnSpPr/>
          <p:nvPr/>
        </p:nvCxnSpPr>
        <p:spPr>
          <a:xfrm>
            <a:off x="4235450" y="1516857"/>
            <a:ext cx="7524000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直接连接符 1213"/>
          <p:cNvCxnSpPr/>
          <p:nvPr/>
        </p:nvCxnSpPr>
        <p:spPr>
          <a:xfrm>
            <a:off x="4235450" y="2983707"/>
            <a:ext cx="7524000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1" name="Freeform 592"/>
          <p:cNvSpPr>
            <a:spLocks/>
          </p:cNvSpPr>
          <p:nvPr/>
        </p:nvSpPr>
        <p:spPr bwMode="auto">
          <a:xfrm>
            <a:off x="11006300" y="3485355"/>
            <a:ext cx="1120775" cy="458788"/>
          </a:xfrm>
          <a:custGeom>
            <a:avLst/>
            <a:gdLst>
              <a:gd name="T0" fmla="*/ 208 w 352"/>
              <a:gd name="T1" fmla="*/ 0 h 144"/>
              <a:gd name="T2" fmla="*/ 115 w 352"/>
              <a:gd name="T3" fmla="*/ 82 h 144"/>
              <a:gd name="T4" fmla="*/ 79 w 352"/>
              <a:gd name="T5" fmla="*/ 74 h 144"/>
              <a:gd name="T6" fmla="*/ 0 w 352"/>
              <a:gd name="T7" fmla="*/ 144 h 144"/>
              <a:gd name="T8" fmla="*/ 352 w 352"/>
              <a:gd name="T9" fmla="*/ 144 h 144"/>
              <a:gd name="T10" fmla="*/ 301 w 352"/>
              <a:gd name="T11" fmla="*/ 84 h 144"/>
              <a:gd name="T12" fmla="*/ 208 w 352"/>
              <a:gd name="T1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2" h="144">
                <a:moveTo>
                  <a:pt x="208" y="0"/>
                </a:moveTo>
                <a:cubicBezTo>
                  <a:pt x="160" y="0"/>
                  <a:pt x="120" y="36"/>
                  <a:pt x="115" y="82"/>
                </a:cubicBezTo>
                <a:cubicBezTo>
                  <a:pt x="104" y="77"/>
                  <a:pt x="92" y="74"/>
                  <a:pt x="79" y="74"/>
                </a:cubicBezTo>
                <a:cubicBezTo>
                  <a:pt x="38" y="74"/>
                  <a:pt x="4" y="104"/>
                  <a:pt x="0" y="144"/>
                </a:cubicBezTo>
                <a:cubicBezTo>
                  <a:pt x="352" y="144"/>
                  <a:pt x="352" y="144"/>
                  <a:pt x="352" y="144"/>
                </a:cubicBezTo>
                <a:cubicBezTo>
                  <a:pt x="352" y="113"/>
                  <a:pt x="330" y="89"/>
                  <a:pt x="301" y="84"/>
                </a:cubicBezTo>
                <a:cubicBezTo>
                  <a:pt x="297" y="37"/>
                  <a:pt x="257" y="0"/>
                  <a:pt x="208" y="0"/>
                </a:cubicBez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1215" name="直接连接符 1214"/>
          <p:cNvCxnSpPr/>
          <p:nvPr/>
        </p:nvCxnSpPr>
        <p:spPr>
          <a:xfrm>
            <a:off x="4235450" y="3650457"/>
            <a:ext cx="7524000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 Box 3"/>
          <p:cNvSpPr txBox="1">
            <a:spLocks noChangeArrowheads="1"/>
          </p:cNvSpPr>
          <p:nvPr/>
        </p:nvSpPr>
        <p:spPr bwMode="blackWhite">
          <a:xfrm>
            <a:off x="3835840" y="1654943"/>
            <a:ext cx="7296726" cy="144653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99" eaLnBrk="0" hangingPunct="0"/>
            <a:r>
              <a:rPr lang="zh-CN" altLang="en-US" sz="8800" dirty="0" smtClean="0">
                <a:ln w="38100">
                  <a:solidFill>
                    <a:srgbClr val="003238"/>
                  </a:solidFill>
                </a:ln>
                <a:solidFill>
                  <a:srgbClr val="0032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ope Made" panose="02000500000000000000" pitchFamily="2" charset="-122"/>
                <a:ea typeface="Hope Made" panose="02000500000000000000" pitchFamily="2" charset="-122"/>
                <a:cs typeface="Hope Made" panose="02000500000000000000" pitchFamily="2" charset="-122"/>
              </a:rPr>
              <a:t>谢谢大家</a:t>
            </a:r>
            <a:endParaRPr lang="en-US" altLang="zh-CN" sz="8800" dirty="0">
              <a:ln w="38100">
                <a:solidFill>
                  <a:srgbClr val="003238"/>
                </a:solidFill>
              </a:ln>
              <a:solidFill>
                <a:srgbClr val="00323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ope Made" panose="02000500000000000000" pitchFamily="2" charset="-122"/>
              <a:ea typeface="Hope Made" panose="02000500000000000000" pitchFamily="2" charset="-122"/>
              <a:cs typeface="Hope Made" panose="02000500000000000000" pitchFamily="2" charset="-122"/>
            </a:endParaRPr>
          </a:p>
        </p:txBody>
      </p:sp>
      <p:grpSp>
        <p:nvGrpSpPr>
          <p:cNvPr id="421" name="组合 420"/>
          <p:cNvGrpSpPr/>
          <p:nvPr/>
        </p:nvGrpSpPr>
        <p:grpSpPr>
          <a:xfrm>
            <a:off x="1050925" y="604838"/>
            <a:ext cx="3621088" cy="6330950"/>
            <a:chOff x="1050925" y="604838"/>
            <a:chExt cx="3621088" cy="6330950"/>
          </a:xfrm>
        </p:grpSpPr>
        <p:sp>
          <p:nvSpPr>
            <p:cNvPr id="422" name="Freeform 1058"/>
            <p:cNvSpPr>
              <a:spLocks/>
            </p:cNvSpPr>
            <p:nvPr/>
          </p:nvSpPr>
          <p:spPr bwMode="auto">
            <a:xfrm>
              <a:off x="1270751" y="604838"/>
              <a:ext cx="3182938" cy="4913313"/>
            </a:xfrm>
            <a:custGeom>
              <a:avLst/>
              <a:gdLst>
                <a:gd name="T0" fmla="*/ 500 w 999"/>
                <a:gd name="T1" fmla="*/ 0 h 1542"/>
                <a:gd name="T2" fmla="*/ 237 w 999"/>
                <a:gd name="T3" fmla="*/ 1542 h 1542"/>
                <a:gd name="T4" fmla="*/ 500 w 999"/>
                <a:gd name="T5" fmla="*/ 1542 h 1542"/>
                <a:gd name="T6" fmla="*/ 762 w 999"/>
                <a:gd name="T7" fmla="*/ 1542 h 1542"/>
                <a:gd name="T8" fmla="*/ 500 w 999"/>
                <a:gd name="T9" fmla="*/ 0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9" h="1542">
                  <a:moveTo>
                    <a:pt x="500" y="0"/>
                  </a:moveTo>
                  <a:cubicBezTo>
                    <a:pt x="500" y="0"/>
                    <a:pt x="0" y="584"/>
                    <a:pt x="237" y="1542"/>
                  </a:cubicBezTo>
                  <a:cubicBezTo>
                    <a:pt x="500" y="1542"/>
                    <a:pt x="500" y="1542"/>
                    <a:pt x="500" y="1542"/>
                  </a:cubicBezTo>
                  <a:cubicBezTo>
                    <a:pt x="762" y="1542"/>
                    <a:pt x="762" y="1542"/>
                    <a:pt x="762" y="1542"/>
                  </a:cubicBezTo>
                  <a:cubicBezTo>
                    <a:pt x="999" y="584"/>
                    <a:pt x="500" y="0"/>
                    <a:pt x="500" y="0"/>
                  </a:cubicBezTo>
                </a:path>
              </a:pathLst>
            </a:custGeom>
            <a:solidFill>
              <a:srgbClr val="FDD4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3" name="Oval 604"/>
            <p:cNvSpPr>
              <a:spLocks noChangeArrowheads="1"/>
            </p:cNvSpPr>
            <p:nvPr/>
          </p:nvSpPr>
          <p:spPr bwMode="auto">
            <a:xfrm>
              <a:off x="2338388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4" name="Oval 605"/>
            <p:cNvSpPr>
              <a:spLocks noChangeArrowheads="1"/>
            </p:cNvSpPr>
            <p:nvPr/>
          </p:nvSpPr>
          <p:spPr bwMode="auto">
            <a:xfrm>
              <a:off x="2338388" y="61849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5" name="Oval 606"/>
            <p:cNvSpPr>
              <a:spLocks noChangeArrowheads="1"/>
            </p:cNvSpPr>
            <p:nvPr/>
          </p:nvSpPr>
          <p:spPr bwMode="auto">
            <a:xfrm>
              <a:off x="2338388" y="62801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6" name="Oval 607"/>
            <p:cNvSpPr>
              <a:spLocks noChangeArrowheads="1"/>
            </p:cNvSpPr>
            <p:nvPr/>
          </p:nvSpPr>
          <p:spPr bwMode="auto">
            <a:xfrm>
              <a:off x="2338388" y="63754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7" name="Oval 608"/>
            <p:cNvSpPr>
              <a:spLocks noChangeArrowheads="1"/>
            </p:cNvSpPr>
            <p:nvPr/>
          </p:nvSpPr>
          <p:spPr bwMode="auto">
            <a:xfrm>
              <a:off x="2338388" y="64706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8" name="Oval 609"/>
            <p:cNvSpPr>
              <a:spLocks noChangeArrowheads="1"/>
            </p:cNvSpPr>
            <p:nvPr/>
          </p:nvSpPr>
          <p:spPr bwMode="auto">
            <a:xfrm>
              <a:off x="2338388" y="6562725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9" name="Oval 610"/>
            <p:cNvSpPr>
              <a:spLocks noChangeArrowheads="1"/>
            </p:cNvSpPr>
            <p:nvPr/>
          </p:nvSpPr>
          <p:spPr bwMode="auto">
            <a:xfrm>
              <a:off x="2338388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0" name="Oval 611"/>
            <p:cNvSpPr>
              <a:spLocks noChangeArrowheads="1"/>
            </p:cNvSpPr>
            <p:nvPr/>
          </p:nvSpPr>
          <p:spPr bwMode="auto">
            <a:xfrm>
              <a:off x="2338388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1" name="Oval 612"/>
            <p:cNvSpPr>
              <a:spLocks noChangeArrowheads="1"/>
            </p:cNvSpPr>
            <p:nvPr/>
          </p:nvSpPr>
          <p:spPr bwMode="auto">
            <a:xfrm>
              <a:off x="2338388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2" name="Oval 631"/>
            <p:cNvSpPr>
              <a:spLocks noChangeArrowheads="1"/>
            </p:cNvSpPr>
            <p:nvPr/>
          </p:nvSpPr>
          <p:spPr bwMode="auto">
            <a:xfrm>
              <a:off x="2401888" y="613727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3" name="Oval 632"/>
            <p:cNvSpPr>
              <a:spLocks noChangeArrowheads="1"/>
            </p:cNvSpPr>
            <p:nvPr/>
          </p:nvSpPr>
          <p:spPr bwMode="auto">
            <a:xfrm>
              <a:off x="2401888" y="623252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4" name="Oval 633"/>
            <p:cNvSpPr>
              <a:spLocks noChangeArrowheads="1"/>
            </p:cNvSpPr>
            <p:nvPr/>
          </p:nvSpPr>
          <p:spPr bwMode="auto">
            <a:xfrm>
              <a:off x="2401888" y="632777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5" name="Oval 634"/>
            <p:cNvSpPr>
              <a:spLocks noChangeArrowheads="1"/>
            </p:cNvSpPr>
            <p:nvPr/>
          </p:nvSpPr>
          <p:spPr bwMode="auto">
            <a:xfrm>
              <a:off x="2401888" y="642302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6" name="Oval 635"/>
            <p:cNvSpPr>
              <a:spLocks noChangeArrowheads="1"/>
            </p:cNvSpPr>
            <p:nvPr/>
          </p:nvSpPr>
          <p:spPr bwMode="auto">
            <a:xfrm>
              <a:off x="2401888" y="6515100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7" name="Oval 636"/>
            <p:cNvSpPr>
              <a:spLocks noChangeArrowheads="1"/>
            </p:cNvSpPr>
            <p:nvPr/>
          </p:nvSpPr>
          <p:spPr bwMode="auto">
            <a:xfrm>
              <a:off x="2401888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8" name="Oval 637"/>
            <p:cNvSpPr>
              <a:spLocks noChangeArrowheads="1"/>
            </p:cNvSpPr>
            <p:nvPr/>
          </p:nvSpPr>
          <p:spPr bwMode="auto">
            <a:xfrm>
              <a:off x="2401888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9" name="Oval 638"/>
            <p:cNvSpPr>
              <a:spLocks noChangeArrowheads="1"/>
            </p:cNvSpPr>
            <p:nvPr/>
          </p:nvSpPr>
          <p:spPr bwMode="auto">
            <a:xfrm>
              <a:off x="2401888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0" name="Oval 639"/>
            <p:cNvSpPr>
              <a:spLocks noChangeArrowheads="1"/>
            </p:cNvSpPr>
            <p:nvPr/>
          </p:nvSpPr>
          <p:spPr bwMode="auto">
            <a:xfrm>
              <a:off x="2401888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1" name="Oval 657"/>
            <p:cNvSpPr>
              <a:spLocks noChangeArrowheads="1"/>
            </p:cNvSpPr>
            <p:nvPr/>
          </p:nvSpPr>
          <p:spPr bwMode="auto">
            <a:xfrm>
              <a:off x="2465388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2" name="Oval 658"/>
            <p:cNvSpPr>
              <a:spLocks noChangeArrowheads="1"/>
            </p:cNvSpPr>
            <p:nvPr/>
          </p:nvSpPr>
          <p:spPr bwMode="auto">
            <a:xfrm>
              <a:off x="2465388" y="61849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3" name="Oval 659"/>
            <p:cNvSpPr>
              <a:spLocks noChangeArrowheads="1"/>
            </p:cNvSpPr>
            <p:nvPr/>
          </p:nvSpPr>
          <p:spPr bwMode="auto">
            <a:xfrm>
              <a:off x="2465388" y="62801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4" name="Oval 660"/>
            <p:cNvSpPr>
              <a:spLocks noChangeArrowheads="1"/>
            </p:cNvSpPr>
            <p:nvPr/>
          </p:nvSpPr>
          <p:spPr bwMode="auto">
            <a:xfrm>
              <a:off x="2465388" y="63754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5" name="Oval 661"/>
            <p:cNvSpPr>
              <a:spLocks noChangeArrowheads="1"/>
            </p:cNvSpPr>
            <p:nvPr/>
          </p:nvSpPr>
          <p:spPr bwMode="auto">
            <a:xfrm>
              <a:off x="2465388" y="64706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6" name="Oval 662"/>
            <p:cNvSpPr>
              <a:spLocks noChangeArrowheads="1"/>
            </p:cNvSpPr>
            <p:nvPr/>
          </p:nvSpPr>
          <p:spPr bwMode="auto">
            <a:xfrm>
              <a:off x="2465388" y="6562725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7" name="Oval 663"/>
            <p:cNvSpPr>
              <a:spLocks noChangeArrowheads="1"/>
            </p:cNvSpPr>
            <p:nvPr/>
          </p:nvSpPr>
          <p:spPr bwMode="auto">
            <a:xfrm>
              <a:off x="2465388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8" name="Oval 664"/>
            <p:cNvSpPr>
              <a:spLocks noChangeArrowheads="1"/>
            </p:cNvSpPr>
            <p:nvPr/>
          </p:nvSpPr>
          <p:spPr bwMode="auto">
            <a:xfrm>
              <a:off x="2465388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9" name="Oval 665"/>
            <p:cNvSpPr>
              <a:spLocks noChangeArrowheads="1"/>
            </p:cNvSpPr>
            <p:nvPr/>
          </p:nvSpPr>
          <p:spPr bwMode="auto">
            <a:xfrm>
              <a:off x="2465388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0" name="Oval 684"/>
            <p:cNvSpPr>
              <a:spLocks noChangeArrowheads="1"/>
            </p:cNvSpPr>
            <p:nvPr/>
          </p:nvSpPr>
          <p:spPr bwMode="auto">
            <a:xfrm>
              <a:off x="2525713" y="613727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1" name="Oval 685"/>
            <p:cNvSpPr>
              <a:spLocks noChangeArrowheads="1"/>
            </p:cNvSpPr>
            <p:nvPr/>
          </p:nvSpPr>
          <p:spPr bwMode="auto">
            <a:xfrm>
              <a:off x="2525713" y="623252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2" name="Oval 686"/>
            <p:cNvSpPr>
              <a:spLocks noChangeArrowheads="1"/>
            </p:cNvSpPr>
            <p:nvPr/>
          </p:nvSpPr>
          <p:spPr bwMode="auto">
            <a:xfrm>
              <a:off x="2525713" y="632777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3" name="Oval 687"/>
            <p:cNvSpPr>
              <a:spLocks noChangeArrowheads="1"/>
            </p:cNvSpPr>
            <p:nvPr/>
          </p:nvSpPr>
          <p:spPr bwMode="auto">
            <a:xfrm>
              <a:off x="2525713" y="642302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4" name="Oval 688"/>
            <p:cNvSpPr>
              <a:spLocks noChangeArrowheads="1"/>
            </p:cNvSpPr>
            <p:nvPr/>
          </p:nvSpPr>
          <p:spPr bwMode="auto">
            <a:xfrm>
              <a:off x="2525713" y="6515100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5" name="Oval 689"/>
            <p:cNvSpPr>
              <a:spLocks noChangeArrowheads="1"/>
            </p:cNvSpPr>
            <p:nvPr/>
          </p:nvSpPr>
          <p:spPr bwMode="auto">
            <a:xfrm>
              <a:off x="2525713" y="661193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6" name="Oval 690"/>
            <p:cNvSpPr>
              <a:spLocks noChangeArrowheads="1"/>
            </p:cNvSpPr>
            <p:nvPr/>
          </p:nvSpPr>
          <p:spPr bwMode="auto">
            <a:xfrm>
              <a:off x="2525713" y="670718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7" name="Oval 691"/>
            <p:cNvSpPr>
              <a:spLocks noChangeArrowheads="1"/>
            </p:cNvSpPr>
            <p:nvPr/>
          </p:nvSpPr>
          <p:spPr bwMode="auto">
            <a:xfrm>
              <a:off x="2525713" y="680243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8" name="Oval 692"/>
            <p:cNvSpPr>
              <a:spLocks noChangeArrowheads="1"/>
            </p:cNvSpPr>
            <p:nvPr/>
          </p:nvSpPr>
          <p:spPr bwMode="auto">
            <a:xfrm>
              <a:off x="2525713" y="689768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9" name="Oval 710"/>
            <p:cNvSpPr>
              <a:spLocks noChangeArrowheads="1"/>
            </p:cNvSpPr>
            <p:nvPr/>
          </p:nvSpPr>
          <p:spPr bwMode="auto">
            <a:xfrm>
              <a:off x="2589213" y="6088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0" name="Oval 711"/>
            <p:cNvSpPr>
              <a:spLocks noChangeArrowheads="1"/>
            </p:cNvSpPr>
            <p:nvPr/>
          </p:nvSpPr>
          <p:spPr bwMode="auto">
            <a:xfrm>
              <a:off x="2589213" y="6184900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1" name="Oval 712"/>
            <p:cNvSpPr>
              <a:spLocks noChangeArrowheads="1"/>
            </p:cNvSpPr>
            <p:nvPr/>
          </p:nvSpPr>
          <p:spPr bwMode="auto">
            <a:xfrm>
              <a:off x="2589213" y="6280150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2" name="Oval 713"/>
            <p:cNvSpPr>
              <a:spLocks noChangeArrowheads="1"/>
            </p:cNvSpPr>
            <p:nvPr/>
          </p:nvSpPr>
          <p:spPr bwMode="auto">
            <a:xfrm>
              <a:off x="2589213" y="6375400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3" name="Oval 714"/>
            <p:cNvSpPr>
              <a:spLocks noChangeArrowheads="1"/>
            </p:cNvSpPr>
            <p:nvPr/>
          </p:nvSpPr>
          <p:spPr bwMode="auto">
            <a:xfrm>
              <a:off x="2589213" y="6470650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4" name="Oval 715"/>
            <p:cNvSpPr>
              <a:spLocks noChangeArrowheads="1"/>
            </p:cNvSpPr>
            <p:nvPr/>
          </p:nvSpPr>
          <p:spPr bwMode="auto">
            <a:xfrm>
              <a:off x="2589213" y="6562725"/>
              <a:ext cx="41275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5" name="Oval 716"/>
            <p:cNvSpPr>
              <a:spLocks noChangeArrowheads="1"/>
            </p:cNvSpPr>
            <p:nvPr/>
          </p:nvSpPr>
          <p:spPr bwMode="auto">
            <a:xfrm>
              <a:off x="2589213" y="6659563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6" name="Oval 717"/>
            <p:cNvSpPr>
              <a:spLocks noChangeArrowheads="1"/>
            </p:cNvSpPr>
            <p:nvPr/>
          </p:nvSpPr>
          <p:spPr bwMode="auto">
            <a:xfrm>
              <a:off x="2589213" y="675481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7" name="Oval 718"/>
            <p:cNvSpPr>
              <a:spLocks noChangeArrowheads="1"/>
            </p:cNvSpPr>
            <p:nvPr/>
          </p:nvSpPr>
          <p:spPr bwMode="auto">
            <a:xfrm>
              <a:off x="2589213" y="6850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8" name="Oval 737"/>
            <p:cNvSpPr>
              <a:spLocks noChangeArrowheads="1"/>
            </p:cNvSpPr>
            <p:nvPr/>
          </p:nvSpPr>
          <p:spPr bwMode="auto">
            <a:xfrm>
              <a:off x="2652713" y="613727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9" name="Oval 738"/>
            <p:cNvSpPr>
              <a:spLocks noChangeArrowheads="1"/>
            </p:cNvSpPr>
            <p:nvPr/>
          </p:nvSpPr>
          <p:spPr bwMode="auto">
            <a:xfrm>
              <a:off x="2652713" y="623252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0" name="Oval 739"/>
            <p:cNvSpPr>
              <a:spLocks noChangeArrowheads="1"/>
            </p:cNvSpPr>
            <p:nvPr/>
          </p:nvSpPr>
          <p:spPr bwMode="auto">
            <a:xfrm>
              <a:off x="2652713" y="632777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1" name="Oval 740"/>
            <p:cNvSpPr>
              <a:spLocks noChangeArrowheads="1"/>
            </p:cNvSpPr>
            <p:nvPr/>
          </p:nvSpPr>
          <p:spPr bwMode="auto">
            <a:xfrm>
              <a:off x="2652713" y="642302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2" name="Oval 741"/>
            <p:cNvSpPr>
              <a:spLocks noChangeArrowheads="1"/>
            </p:cNvSpPr>
            <p:nvPr/>
          </p:nvSpPr>
          <p:spPr bwMode="auto">
            <a:xfrm>
              <a:off x="2652713" y="6515100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3" name="Oval 742"/>
            <p:cNvSpPr>
              <a:spLocks noChangeArrowheads="1"/>
            </p:cNvSpPr>
            <p:nvPr/>
          </p:nvSpPr>
          <p:spPr bwMode="auto">
            <a:xfrm>
              <a:off x="2652713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4" name="Oval 743"/>
            <p:cNvSpPr>
              <a:spLocks noChangeArrowheads="1"/>
            </p:cNvSpPr>
            <p:nvPr/>
          </p:nvSpPr>
          <p:spPr bwMode="auto">
            <a:xfrm>
              <a:off x="2652713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5" name="Oval 744"/>
            <p:cNvSpPr>
              <a:spLocks noChangeArrowheads="1"/>
            </p:cNvSpPr>
            <p:nvPr/>
          </p:nvSpPr>
          <p:spPr bwMode="auto">
            <a:xfrm>
              <a:off x="2652713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6" name="Oval 745"/>
            <p:cNvSpPr>
              <a:spLocks noChangeArrowheads="1"/>
            </p:cNvSpPr>
            <p:nvPr/>
          </p:nvSpPr>
          <p:spPr bwMode="auto">
            <a:xfrm>
              <a:off x="2652713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7" name="Oval 763"/>
            <p:cNvSpPr>
              <a:spLocks noChangeArrowheads="1"/>
            </p:cNvSpPr>
            <p:nvPr/>
          </p:nvSpPr>
          <p:spPr bwMode="auto">
            <a:xfrm>
              <a:off x="2716213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8" name="Oval 764"/>
            <p:cNvSpPr>
              <a:spLocks noChangeArrowheads="1"/>
            </p:cNvSpPr>
            <p:nvPr/>
          </p:nvSpPr>
          <p:spPr bwMode="auto">
            <a:xfrm>
              <a:off x="2716213" y="61849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9" name="Oval 765"/>
            <p:cNvSpPr>
              <a:spLocks noChangeArrowheads="1"/>
            </p:cNvSpPr>
            <p:nvPr/>
          </p:nvSpPr>
          <p:spPr bwMode="auto">
            <a:xfrm>
              <a:off x="2716213" y="62801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0" name="Oval 766"/>
            <p:cNvSpPr>
              <a:spLocks noChangeArrowheads="1"/>
            </p:cNvSpPr>
            <p:nvPr/>
          </p:nvSpPr>
          <p:spPr bwMode="auto">
            <a:xfrm>
              <a:off x="2716213" y="63754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" name="Oval 767"/>
            <p:cNvSpPr>
              <a:spLocks noChangeArrowheads="1"/>
            </p:cNvSpPr>
            <p:nvPr/>
          </p:nvSpPr>
          <p:spPr bwMode="auto">
            <a:xfrm>
              <a:off x="2716213" y="64706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2" name="Oval 768"/>
            <p:cNvSpPr>
              <a:spLocks noChangeArrowheads="1"/>
            </p:cNvSpPr>
            <p:nvPr/>
          </p:nvSpPr>
          <p:spPr bwMode="auto">
            <a:xfrm>
              <a:off x="2716213" y="6562725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3" name="Oval 769"/>
            <p:cNvSpPr>
              <a:spLocks noChangeArrowheads="1"/>
            </p:cNvSpPr>
            <p:nvPr/>
          </p:nvSpPr>
          <p:spPr bwMode="auto">
            <a:xfrm>
              <a:off x="2716213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4" name="Oval 770"/>
            <p:cNvSpPr>
              <a:spLocks noChangeArrowheads="1"/>
            </p:cNvSpPr>
            <p:nvPr/>
          </p:nvSpPr>
          <p:spPr bwMode="auto">
            <a:xfrm>
              <a:off x="2716213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5" name="Oval 771"/>
            <p:cNvSpPr>
              <a:spLocks noChangeArrowheads="1"/>
            </p:cNvSpPr>
            <p:nvPr/>
          </p:nvSpPr>
          <p:spPr bwMode="auto">
            <a:xfrm>
              <a:off x="2716213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6" name="Oval 791"/>
            <p:cNvSpPr>
              <a:spLocks noChangeArrowheads="1"/>
            </p:cNvSpPr>
            <p:nvPr/>
          </p:nvSpPr>
          <p:spPr bwMode="auto">
            <a:xfrm>
              <a:off x="2779713" y="61372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7" name="Oval 792"/>
            <p:cNvSpPr>
              <a:spLocks noChangeArrowheads="1"/>
            </p:cNvSpPr>
            <p:nvPr/>
          </p:nvSpPr>
          <p:spPr bwMode="auto">
            <a:xfrm>
              <a:off x="2779713" y="62325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8" name="Oval 793"/>
            <p:cNvSpPr>
              <a:spLocks noChangeArrowheads="1"/>
            </p:cNvSpPr>
            <p:nvPr/>
          </p:nvSpPr>
          <p:spPr bwMode="auto">
            <a:xfrm>
              <a:off x="2779713" y="63277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9" name="Oval 794"/>
            <p:cNvSpPr>
              <a:spLocks noChangeArrowheads="1"/>
            </p:cNvSpPr>
            <p:nvPr/>
          </p:nvSpPr>
          <p:spPr bwMode="auto">
            <a:xfrm>
              <a:off x="2779713" y="64230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0" name="Oval 795"/>
            <p:cNvSpPr>
              <a:spLocks noChangeArrowheads="1"/>
            </p:cNvSpPr>
            <p:nvPr/>
          </p:nvSpPr>
          <p:spPr bwMode="auto">
            <a:xfrm>
              <a:off x="2779713" y="6515101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1" name="Oval 796"/>
            <p:cNvSpPr>
              <a:spLocks noChangeArrowheads="1"/>
            </p:cNvSpPr>
            <p:nvPr/>
          </p:nvSpPr>
          <p:spPr bwMode="auto">
            <a:xfrm>
              <a:off x="2779713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2" name="Oval 797"/>
            <p:cNvSpPr>
              <a:spLocks noChangeArrowheads="1"/>
            </p:cNvSpPr>
            <p:nvPr/>
          </p:nvSpPr>
          <p:spPr bwMode="auto">
            <a:xfrm>
              <a:off x="2779713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3" name="Oval 798"/>
            <p:cNvSpPr>
              <a:spLocks noChangeArrowheads="1"/>
            </p:cNvSpPr>
            <p:nvPr/>
          </p:nvSpPr>
          <p:spPr bwMode="auto">
            <a:xfrm>
              <a:off x="2779713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4" name="Oval 799"/>
            <p:cNvSpPr>
              <a:spLocks noChangeArrowheads="1"/>
            </p:cNvSpPr>
            <p:nvPr/>
          </p:nvSpPr>
          <p:spPr bwMode="auto">
            <a:xfrm>
              <a:off x="2779713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5" name="Oval 817"/>
            <p:cNvSpPr>
              <a:spLocks noChangeArrowheads="1"/>
            </p:cNvSpPr>
            <p:nvPr/>
          </p:nvSpPr>
          <p:spPr bwMode="auto">
            <a:xfrm>
              <a:off x="2841626" y="6088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6" name="Oval 818"/>
            <p:cNvSpPr>
              <a:spLocks noChangeArrowheads="1"/>
            </p:cNvSpPr>
            <p:nvPr/>
          </p:nvSpPr>
          <p:spPr bwMode="auto">
            <a:xfrm>
              <a:off x="2841626" y="618490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7" name="Oval 819"/>
            <p:cNvSpPr>
              <a:spLocks noChangeArrowheads="1"/>
            </p:cNvSpPr>
            <p:nvPr/>
          </p:nvSpPr>
          <p:spPr bwMode="auto">
            <a:xfrm>
              <a:off x="2841626" y="628015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8" name="Oval 820"/>
            <p:cNvSpPr>
              <a:spLocks noChangeArrowheads="1"/>
            </p:cNvSpPr>
            <p:nvPr/>
          </p:nvSpPr>
          <p:spPr bwMode="auto">
            <a:xfrm>
              <a:off x="2841626" y="637540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9" name="Oval 821"/>
            <p:cNvSpPr>
              <a:spLocks noChangeArrowheads="1"/>
            </p:cNvSpPr>
            <p:nvPr/>
          </p:nvSpPr>
          <p:spPr bwMode="auto">
            <a:xfrm>
              <a:off x="2841626" y="647065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0" name="Oval 822"/>
            <p:cNvSpPr>
              <a:spLocks noChangeArrowheads="1"/>
            </p:cNvSpPr>
            <p:nvPr/>
          </p:nvSpPr>
          <p:spPr bwMode="auto">
            <a:xfrm>
              <a:off x="2841626" y="6562726"/>
              <a:ext cx="41275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1" name="Oval 823"/>
            <p:cNvSpPr>
              <a:spLocks noChangeArrowheads="1"/>
            </p:cNvSpPr>
            <p:nvPr/>
          </p:nvSpPr>
          <p:spPr bwMode="auto">
            <a:xfrm>
              <a:off x="2841626" y="6659563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2" name="Oval 824"/>
            <p:cNvSpPr>
              <a:spLocks noChangeArrowheads="1"/>
            </p:cNvSpPr>
            <p:nvPr/>
          </p:nvSpPr>
          <p:spPr bwMode="auto">
            <a:xfrm>
              <a:off x="2841626" y="675481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3" name="Oval 825"/>
            <p:cNvSpPr>
              <a:spLocks noChangeArrowheads="1"/>
            </p:cNvSpPr>
            <p:nvPr/>
          </p:nvSpPr>
          <p:spPr bwMode="auto">
            <a:xfrm>
              <a:off x="2841626" y="6850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4" name="Oval 844"/>
            <p:cNvSpPr>
              <a:spLocks noChangeArrowheads="1"/>
            </p:cNvSpPr>
            <p:nvPr/>
          </p:nvSpPr>
          <p:spPr bwMode="auto">
            <a:xfrm>
              <a:off x="2905126" y="6137276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5" name="Oval 845"/>
            <p:cNvSpPr>
              <a:spLocks noChangeArrowheads="1"/>
            </p:cNvSpPr>
            <p:nvPr/>
          </p:nvSpPr>
          <p:spPr bwMode="auto">
            <a:xfrm>
              <a:off x="2905126" y="6232526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6" name="Oval 846"/>
            <p:cNvSpPr>
              <a:spLocks noChangeArrowheads="1"/>
            </p:cNvSpPr>
            <p:nvPr/>
          </p:nvSpPr>
          <p:spPr bwMode="auto">
            <a:xfrm>
              <a:off x="2905126" y="6327776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7" name="Oval 847"/>
            <p:cNvSpPr>
              <a:spLocks noChangeArrowheads="1"/>
            </p:cNvSpPr>
            <p:nvPr/>
          </p:nvSpPr>
          <p:spPr bwMode="auto">
            <a:xfrm>
              <a:off x="2905126" y="6423026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8" name="Oval 848"/>
            <p:cNvSpPr>
              <a:spLocks noChangeArrowheads="1"/>
            </p:cNvSpPr>
            <p:nvPr/>
          </p:nvSpPr>
          <p:spPr bwMode="auto">
            <a:xfrm>
              <a:off x="2905126" y="6515101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9" name="Oval 849"/>
            <p:cNvSpPr>
              <a:spLocks noChangeArrowheads="1"/>
            </p:cNvSpPr>
            <p:nvPr/>
          </p:nvSpPr>
          <p:spPr bwMode="auto">
            <a:xfrm>
              <a:off x="2905126" y="661193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0" name="Oval 850"/>
            <p:cNvSpPr>
              <a:spLocks noChangeArrowheads="1"/>
            </p:cNvSpPr>
            <p:nvPr/>
          </p:nvSpPr>
          <p:spPr bwMode="auto">
            <a:xfrm>
              <a:off x="2905126" y="670718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1" name="Oval 851"/>
            <p:cNvSpPr>
              <a:spLocks noChangeArrowheads="1"/>
            </p:cNvSpPr>
            <p:nvPr/>
          </p:nvSpPr>
          <p:spPr bwMode="auto">
            <a:xfrm>
              <a:off x="2905126" y="680243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2" name="Oval 852"/>
            <p:cNvSpPr>
              <a:spLocks noChangeArrowheads="1"/>
            </p:cNvSpPr>
            <p:nvPr/>
          </p:nvSpPr>
          <p:spPr bwMode="auto">
            <a:xfrm>
              <a:off x="2905126" y="689768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3" name="Oval 870"/>
            <p:cNvSpPr>
              <a:spLocks noChangeArrowheads="1"/>
            </p:cNvSpPr>
            <p:nvPr/>
          </p:nvSpPr>
          <p:spPr bwMode="auto">
            <a:xfrm>
              <a:off x="2968626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4" name="Oval 871"/>
            <p:cNvSpPr>
              <a:spLocks noChangeArrowheads="1"/>
            </p:cNvSpPr>
            <p:nvPr/>
          </p:nvSpPr>
          <p:spPr bwMode="auto">
            <a:xfrm>
              <a:off x="2968626" y="618490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5" name="Oval 872"/>
            <p:cNvSpPr>
              <a:spLocks noChangeArrowheads="1"/>
            </p:cNvSpPr>
            <p:nvPr/>
          </p:nvSpPr>
          <p:spPr bwMode="auto">
            <a:xfrm>
              <a:off x="2968626" y="628015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6" name="Oval 873"/>
            <p:cNvSpPr>
              <a:spLocks noChangeArrowheads="1"/>
            </p:cNvSpPr>
            <p:nvPr/>
          </p:nvSpPr>
          <p:spPr bwMode="auto">
            <a:xfrm>
              <a:off x="2968626" y="637540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7" name="Oval 874"/>
            <p:cNvSpPr>
              <a:spLocks noChangeArrowheads="1"/>
            </p:cNvSpPr>
            <p:nvPr/>
          </p:nvSpPr>
          <p:spPr bwMode="auto">
            <a:xfrm>
              <a:off x="2968626" y="647065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8" name="Oval 875"/>
            <p:cNvSpPr>
              <a:spLocks noChangeArrowheads="1"/>
            </p:cNvSpPr>
            <p:nvPr/>
          </p:nvSpPr>
          <p:spPr bwMode="auto">
            <a:xfrm>
              <a:off x="2968626" y="6562726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9" name="Oval 876"/>
            <p:cNvSpPr>
              <a:spLocks noChangeArrowheads="1"/>
            </p:cNvSpPr>
            <p:nvPr/>
          </p:nvSpPr>
          <p:spPr bwMode="auto">
            <a:xfrm>
              <a:off x="2968626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0" name="Oval 877"/>
            <p:cNvSpPr>
              <a:spLocks noChangeArrowheads="1"/>
            </p:cNvSpPr>
            <p:nvPr/>
          </p:nvSpPr>
          <p:spPr bwMode="auto">
            <a:xfrm>
              <a:off x="2968626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1" name="Oval 878"/>
            <p:cNvSpPr>
              <a:spLocks noChangeArrowheads="1"/>
            </p:cNvSpPr>
            <p:nvPr/>
          </p:nvSpPr>
          <p:spPr bwMode="auto">
            <a:xfrm>
              <a:off x="2968626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2" name="Oval 897"/>
            <p:cNvSpPr>
              <a:spLocks noChangeArrowheads="1"/>
            </p:cNvSpPr>
            <p:nvPr/>
          </p:nvSpPr>
          <p:spPr bwMode="auto">
            <a:xfrm>
              <a:off x="3032126" y="61372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3" name="Oval 898"/>
            <p:cNvSpPr>
              <a:spLocks noChangeArrowheads="1"/>
            </p:cNvSpPr>
            <p:nvPr/>
          </p:nvSpPr>
          <p:spPr bwMode="auto">
            <a:xfrm>
              <a:off x="3032126" y="62325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4" name="Oval 899"/>
            <p:cNvSpPr>
              <a:spLocks noChangeArrowheads="1"/>
            </p:cNvSpPr>
            <p:nvPr/>
          </p:nvSpPr>
          <p:spPr bwMode="auto">
            <a:xfrm>
              <a:off x="3032126" y="63277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5" name="Oval 900"/>
            <p:cNvSpPr>
              <a:spLocks noChangeArrowheads="1"/>
            </p:cNvSpPr>
            <p:nvPr/>
          </p:nvSpPr>
          <p:spPr bwMode="auto">
            <a:xfrm>
              <a:off x="3032126" y="64230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6" name="Oval 901"/>
            <p:cNvSpPr>
              <a:spLocks noChangeArrowheads="1"/>
            </p:cNvSpPr>
            <p:nvPr/>
          </p:nvSpPr>
          <p:spPr bwMode="auto">
            <a:xfrm>
              <a:off x="3032126" y="6515101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7" name="Oval 902"/>
            <p:cNvSpPr>
              <a:spLocks noChangeArrowheads="1"/>
            </p:cNvSpPr>
            <p:nvPr/>
          </p:nvSpPr>
          <p:spPr bwMode="auto">
            <a:xfrm>
              <a:off x="3032126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8" name="Oval 903"/>
            <p:cNvSpPr>
              <a:spLocks noChangeArrowheads="1"/>
            </p:cNvSpPr>
            <p:nvPr/>
          </p:nvSpPr>
          <p:spPr bwMode="auto">
            <a:xfrm>
              <a:off x="3032126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9" name="Oval 904"/>
            <p:cNvSpPr>
              <a:spLocks noChangeArrowheads="1"/>
            </p:cNvSpPr>
            <p:nvPr/>
          </p:nvSpPr>
          <p:spPr bwMode="auto">
            <a:xfrm>
              <a:off x="3032126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0" name="Oval 905"/>
            <p:cNvSpPr>
              <a:spLocks noChangeArrowheads="1"/>
            </p:cNvSpPr>
            <p:nvPr/>
          </p:nvSpPr>
          <p:spPr bwMode="auto">
            <a:xfrm>
              <a:off x="3032126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1" name="Oval 923"/>
            <p:cNvSpPr>
              <a:spLocks noChangeArrowheads="1"/>
            </p:cNvSpPr>
            <p:nvPr/>
          </p:nvSpPr>
          <p:spPr bwMode="auto">
            <a:xfrm>
              <a:off x="3095626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2" name="Oval 924"/>
            <p:cNvSpPr>
              <a:spLocks noChangeArrowheads="1"/>
            </p:cNvSpPr>
            <p:nvPr/>
          </p:nvSpPr>
          <p:spPr bwMode="auto">
            <a:xfrm>
              <a:off x="3095626" y="618490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3" name="Oval 925"/>
            <p:cNvSpPr>
              <a:spLocks noChangeArrowheads="1"/>
            </p:cNvSpPr>
            <p:nvPr/>
          </p:nvSpPr>
          <p:spPr bwMode="auto">
            <a:xfrm>
              <a:off x="3095626" y="628015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4" name="Oval 926"/>
            <p:cNvSpPr>
              <a:spLocks noChangeArrowheads="1"/>
            </p:cNvSpPr>
            <p:nvPr/>
          </p:nvSpPr>
          <p:spPr bwMode="auto">
            <a:xfrm>
              <a:off x="3095626" y="637540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5" name="Oval 927"/>
            <p:cNvSpPr>
              <a:spLocks noChangeArrowheads="1"/>
            </p:cNvSpPr>
            <p:nvPr/>
          </p:nvSpPr>
          <p:spPr bwMode="auto">
            <a:xfrm>
              <a:off x="3095626" y="647065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6" name="Oval 928"/>
            <p:cNvSpPr>
              <a:spLocks noChangeArrowheads="1"/>
            </p:cNvSpPr>
            <p:nvPr/>
          </p:nvSpPr>
          <p:spPr bwMode="auto">
            <a:xfrm>
              <a:off x="3095626" y="6562726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7" name="Oval 929"/>
            <p:cNvSpPr>
              <a:spLocks noChangeArrowheads="1"/>
            </p:cNvSpPr>
            <p:nvPr/>
          </p:nvSpPr>
          <p:spPr bwMode="auto">
            <a:xfrm>
              <a:off x="3095626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8" name="Oval 930"/>
            <p:cNvSpPr>
              <a:spLocks noChangeArrowheads="1"/>
            </p:cNvSpPr>
            <p:nvPr/>
          </p:nvSpPr>
          <p:spPr bwMode="auto">
            <a:xfrm>
              <a:off x="3095626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9" name="Oval 931"/>
            <p:cNvSpPr>
              <a:spLocks noChangeArrowheads="1"/>
            </p:cNvSpPr>
            <p:nvPr/>
          </p:nvSpPr>
          <p:spPr bwMode="auto">
            <a:xfrm>
              <a:off x="3095626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0" name="Oval 950"/>
            <p:cNvSpPr>
              <a:spLocks noChangeArrowheads="1"/>
            </p:cNvSpPr>
            <p:nvPr/>
          </p:nvSpPr>
          <p:spPr bwMode="auto">
            <a:xfrm>
              <a:off x="3159126" y="61372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1" name="Oval 951"/>
            <p:cNvSpPr>
              <a:spLocks noChangeArrowheads="1"/>
            </p:cNvSpPr>
            <p:nvPr/>
          </p:nvSpPr>
          <p:spPr bwMode="auto">
            <a:xfrm>
              <a:off x="3159126" y="62325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2" name="Oval 952"/>
            <p:cNvSpPr>
              <a:spLocks noChangeArrowheads="1"/>
            </p:cNvSpPr>
            <p:nvPr/>
          </p:nvSpPr>
          <p:spPr bwMode="auto">
            <a:xfrm>
              <a:off x="3159126" y="63277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3" name="Oval 953"/>
            <p:cNvSpPr>
              <a:spLocks noChangeArrowheads="1"/>
            </p:cNvSpPr>
            <p:nvPr/>
          </p:nvSpPr>
          <p:spPr bwMode="auto">
            <a:xfrm>
              <a:off x="3159126" y="64230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4" name="Oval 954"/>
            <p:cNvSpPr>
              <a:spLocks noChangeArrowheads="1"/>
            </p:cNvSpPr>
            <p:nvPr/>
          </p:nvSpPr>
          <p:spPr bwMode="auto">
            <a:xfrm>
              <a:off x="3159126" y="6515101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5" name="Oval 955"/>
            <p:cNvSpPr>
              <a:spLocks noChangeArrowheads="1"/>
            </p:cNvSpPr>
            <p:nvPr/>
          </p:nvSpPr>
          <p:spPr bwMode="auto">
            <a:xfrm>
              <a:off x="3159126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6" name="Oval 956"/>
            <p:cNvSpPr>
              <a:spLocks noChangeArrowheads="1"/>
            </p:cNvSpPr>
            <p:nvPr/>
          </p:nvSpPr>
          <p:spPr bwMode="auto">
            <a:xfrm>
              <a:off x="3159126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7" name="Oval 957"/>
            <p:cNvSpPr>
              <a:spLocks noChangeArrowheads="1"/>
            </p:cNvSpPr>
            <p:nvPr/>
          </p:nvSpPr>
          <p:spPr bwMode="auto">
            <a:xfrm>
              <a:off x="3159126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8" name="Oval 958"/>
            <p:cNvSpPr>
              <a:spLocks noChangeArrowheads="1"/>
            </p:cNvSpPr>
            <p:nvPr/>
          </p:nvSpPr>
          <p:spPr bwMode="auto">
            <a:xfrm>
              <a:off x="3159126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9" name="Oval 976"/>
            <p:cNvSpPr>
              <a:spLocks noChangeArrowheads="1"/>
            </p:cNvSpPr>
            <p:nvPr/>
          </p:nvSpPr>
          <p:spPr bwMode="auto">
            <a:xfrm>
              <a:off x="3219451" y="6088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0" name="Oval 977"/>
            <p:cNvSpPr>
              <a:spLocks noChangeArrowheads="1"/>
            </p:cNvSpPr>
            <p:nvPr/>
          </p:nvSpPr>
          <p:spPr bwMode="auto">
            <a:xfrm>
              <a:off x="3219451" y="618490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1" name="Oval 978"/>
            <p:cNvSpPr>
              <a:spLocks noChangeArrowheads="1"/>
            </p:cNvSpPr>
            <p:nvPr/>
          </p:nvSpPr>
          <p:spPr bwMode="auto">
            <a:xfrm>
              <a:off x="3219451" y="628015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2" name="Oval 979"/>
            <p:cNvSpPr>
              <a:spLocks noChangeArrowheads="1"/>
            </p:cNvSpPr>
            <p:nvPr/>
          </p:nvSpPr>
          <p:spPr bwMode="auto">
            <a:xfrm>
              <a:off x="3219451" y="637540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3" name="Oval 980"/>
            <p:cNvSpPr>
              <a:spLocks noChangeArrowheads="1"/>
            </p:cNvSpPr>
            <p:nvPr/>
          </p:nvSpPr>
          <p:spPr bwMode="auto">
            <a:xfrm>
              <a:off x="3219451" y="647065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" name="Oval 981"/>
            <p:cNvSpPr>
              <a:spLocks noChangeArrowheads="1"/>
            </p:cNvSpPr>
            <p:nvPr/>
          </p:nvSpPr>
          <p:spPr bwMode="auto">
            <a:xfrm>
              <a:off x="3219451" y="6562726"/>
              <a:ext cx="41275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5" name="Oval 982"/>
            <p:cNvSpPr>
              <a:spLocks noChangeArrowheads="1"/>
            </p:cNvSpPr>
            <p:nvPr/>
          </p:nvSpPr>
          <p:spPr bwMode="auto">
            <a:xfrm>
              <a:off x="3219451" y="6659563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6" name="Oval 983"/>
            <p:cNvSpPr>
              <a:spLocks noChangeArrowheads="1"/>
            </p:cNvSpPr>
            <p:nvPr/>
          </p:nvSpPr>
          <p:spPr bwMode="auto">
            <a:xfrm>
              <a:off x="3219451" y="675481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7" name="Oval 984"/>
            <p:cNvSpPr>
              <a:spLocks noChangeArrowheads="1"/>
            </p:cNvSpPr>
            <p:nvPr/>
          </p:nvSpPr>
          <p:spPr bwMode="auto">
            <a:xfrm>
              <a:off x="3219451" y="6850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8" name="Oval 1004"/>
            <p:cNvSpPr>
              <a:spLocks noChangeArrowheads="1"/>
            </p:cNvSpPr>
            <p:nvPr/>
          </p:nvSpPr>
          <p:spPr bwMode="auto">
            <a:xfrm>
              <a:off x="3348038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9" name="Oval 1005"/>
            <p:cNvSpPr>
              <a:spLocks noChangeArrowheads="1"/>
            </p:cNvSpPr>
            <p:nvPr/>
          </p:nvSpPr>
          <p:spPr bwMode="auto">
            <a:xfrm>
              <a:off x="3348038" y="61849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0" name="Oval 1006"/>
            <p:cNvSpPr>
              <a:spLocks noChangeArrowheads="1"/>
            </p:cNvSpPr>
            <p:nvPr/>
          </p:nvSpPr>
          <p:spPr bwMode="auto">
            <a:xfrm>
              <a:off x="3348038" y="62801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1" name="Oval 1007"/>
            <p:cNvSpPr>
              <a:spLocks noChangeArrowheads="1"/>
            </p:cNvSpPr>
            <p:nvPr/>
          </p:nvSpPr>
          <p:spPr bwMode="auto">
            <a:xfrm>
              <a:off x="3348038" y="63754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2" name="Oval 1008"/>
            <p:cNvSpPr>
              <a:spLocks noChangeArrowheads="1"/>
            </p:cNvSpPr>
            <p:nvPr/>
          </p:nvSpPr>
          <p:spPr bwMode="auto">
            <a:xfrm>
              <a:off x="3348038" y="64706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3" name="Oval 1009"/>
            <p:cNvSpPr>
              <a:spLocks noChangeArrowheads="1"/>
            </p:cNvSpPr>
            <p:nvPr/>
          </p:nvSpPr>
          <p:spPr bwMode="auto">
            <a:xfrm>
              <a:off x="3348038" y="6562725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" name="Oval 1010"/>
            <p:cNvSpPr>
              <a:spLocks noChangeArrowheads="1"/>
            </p:cNvSpPr>
            <p:nvPr/>
          </p:nvSpPr>
          <p:spPr bwMode="auto">
            <a:xfrm>
              <a:off x="3348038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5" name="Oval 1011"/>
            <p:cNvSpPr>
              <a:spLocks noChangeArrowheads="1"/>
            </p:cNvSpPr>
            <p:nvPr/>
          </p:nvSpPr>
          <p:spPr bwMode="auto">
            <a:xfrm>
              <a:off x="3348038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6" name="Oval 1012"/>
            <p:cNvSpPr>
              <a:spLocks noChangeArrowheads="1"/>
            </p:cNvSpPr>
            <p:nvPr/>
          </p:nvSpPr>
          <p:spPr bwMode="auto">
            <a:xfrm>
              <a:off x="3348038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7" name="Oval 1031"/>
            <p:cNvSpPr>
              <a:spLocks noChangeArrowheads="1"/>
            </p:cNvSpPr>
            <p:nvPr/>
          </p:nvSpPr>
          <p:spPr bwMode="auto">
            <a:xfrm>
              <a:off x="3282950" y="613727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8" name="Oval 1032"/>
            <p:cNvSpPr>
              <a:spLocks noChangeArrowheads="1"/>
            </p:cNvSpPr>
            <p:nvPr/>
          </p:nvSpPr>
          <p:spPr bwMode="auto">
            <a:xfrm>
              <a:off x="3282950" y="623252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9" name="Oval 1033"/>
            <p:cNvSpPr>
              <a:spLocks noChangeArrowheads="1"/>
            </p:cNvSpPr>
            <p:nvPr/>
          </p:nvSpPr>
          <p:spPr bwMode="auto">
            <a:xfrm>
              <a:off x="3282950" y="632777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0" name="Oval 1034"/>
            <p:cNvSpPr>
              <a:spLocks noChangeArrowheads="1"/>
            </p:cNvSpPr>
            <p:nvPr/>
          </p:nvSpPr>
          <p:spPr bwMode="auto">
            <a:xfrm>
              <a:off x="3282950" y="642302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1" name="Oval 1035"/>
            <p:cNvSpPr>
              <a:spLocks noChangeArrowheads="1"/>
            </p:cNvSpPr>
            <p:nvPr/>
          </p:nvSpPr>
          <p:spPr bwMode="auto">
            <a:xfrm>
              <a:off x="3282950" y="6515100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2" name="Oval 1036"/>
            <p:cNvSpPr>
              <a:spLocks noChangeArrowheads="1"/>
            </p:cNvSpPr>
            <p:nvPr/>
          </p:nvSpPr>
          <p:spPr bwMode="auto">
            <a:xfrm>
              <a:off x="3282950" y="661193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3" name="Oval 1037"/>
            <p:cNvSpPr>
              <a:spLocks noChangeArrowheads="1"/>
            </p:cNvSpPr>
            <p:nvPr/>
          </p:nvSpPr>
          <p:spPr bwMode="auto">
            <a:xfrm>
              <a:off x="3282950" y="670718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4" name="Oval 1038"/>
            <p:cNvSpPr>
              <a:spLocks noChangeArrowheads="1"/>
            </p:cNvSpPr>
            <p:nvPr/>
          </p:nvSpPr>
          <p:spPr bwMode="auto">
            <a:xfrm>
              <a:off x="3282950" y="680243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5" name="Oval 1039"/>
            <p:cNvSpPr>
              <a:spLocks noChangeArrowheads="1"/>
            </p:cNvSpPr>
            <p:nvPr/>
          </p:nvSpPr>
          <p:spPr bwMode="auto">
            <a:xfrm>
              <a:off x="3282950" y="689768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6" name="Freeform 1057"/>
            <p:cNvSpPr>
              <a:spLocks/>
            </p:cNvSpPr>
            <p:nvPr/>
          </p:nvSpPr>
          <p:spPr bwMode="auto">
            <a:xfrm>
              <a:off x="2111375" y="5476875"/>
              <a:ext cx="1500188" cy="582613"/>
            </a:xfrm>
            <a:custGeom>
              <a:avLst/>
              <a:gdLst>
                <a:gd name="T0" fmla="*/ 813 w 945"/>
                <a:gd name="T1" fmla="*/ 367 h 367"/>
                <a:gd name="T2" fmla="*/ 133 w 945"/>
                <a:gd name="T3" fmla="*/ 367 h 367"/>
                <a:gd name="T4" fmla="*/ 0 w 945"/>
                <a:gd name="T5" fmla="*/ 0 h 367"/>
                <a:gd name="T6" fmla="*/ 945 w 945"/>
                <a:gd name="T7" fmla="*/ 0 h 367"/>
                <a:gd name="T8" fmla="*/ 813 w 945"/>
                <a:gd name="T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367">
                  <a:moveTo>
                    <a:pt x="813" y="367"/>
                  </a:moveTo>
                  <a:lnTo>
                    <a:pt x="133" y="367"/>
                  </a:lnTo>
                  <a:lnTo>
                    <a:pt x="0" y="0"/>
                  </a:lnTo>
                  <a:lnTo>
                    <a:pt x="945" y="0"/>
                  </a:lnTo>
                  <a:lnTo>
                    <a:pt x="813" y="367"/>
                  </a:lnTo>
                  <a:close/>
                </a:path>
              </a:pathLst>
            </a:custGeom>
            <a:solidFill>
              <a:srgbClr val="BF4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7" name="任意多边形 576"/>
            <p:cNvSpPr>
              <a:spLocks/>
            </p:cNvSpPr>
            <p:nvPr/>
          </p:nvSpPr>
          <p:spPr bwMode="auto">
            <a:xfrm>
              <a:off x="1821960" y="604838"/>
              <a:ext cx="2079324" cy="4913313"/>
            </a:xfrm>
            <a:custGeom>
              <a:avLst/>
              <a:gdLst>
                <a:gd name="connsiteX0" fmla="*/ 1041102 w 2079324"/>
                <a:gd name="connsiteY0" fmla="*/ 0 h 4913313"/>
                <a:gd name="connsiteX1" fmla="*/ 1875867 w 2079324"/>
                <a:gd name="connsiteY1" fmla="*/ 4913313 h 4913313"/>
                <a:gd name="connsiteX2" fmla="*/ 1041102 w 2079324"/>
                <a:gd name="connsiteY2" fmla="*/ 4913313 h 4913313"/>
                <a:gd name="connsiteX3" fmla="*/ 203152 w 2079324"/>
                <a:gd name="connsiteY3" fmla="*/ 4913313 h 4913313"/>
                <a:gd name="connsiteX4" fmla="*/ 1041102 w 2079324"/>
                <a:gd name="connsiteY4" fmla="*/ 0 h 491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324" h="4913313">
                  <a:moveTo>
                    <a:pt x="1041102" y="0"/>
                  </a:moveTo>
                  <a:cubicBezTo>
                    <a:pt x="1041102" y="0"/>
                    <a:pt x="2630978" y="1860814"/>
                    <a:pt x="1875867" y="4913313"/>
                  </a:cubicBezTo>
                  <a:cubicBezTo>
                    <a:pt x="1875867" y="4913313"/>
                    <a:pt x="1875867" y="4913313"/>
                    <a:pt x="1041102" y="4913313"/>
                  </a:cubicBezTo>
                  <a:cubicBezTo>
                    <a:pt x="1041102" y="4913313"/>
                    <a:pt x="1041102" y="4913313"/>
                    <a:pt x="203152" y="4913313"/>
                  </a:cubicBezTo>
                  <a:cubicBezTo>
                    <a:pt x="-551960" y="1860814"/>
                    <a:pt x="1041102" y="0"/>
                    <a:pt x="1041102" y="0"/>
                  </a:cubicBezTo>
                  <a:close/>
                </a:path>
              </a:pathLst>
            </a:custGeom>
            <a:solidFill>
              <a:srgbClr val="FEE9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8" name="Freeform 1059"/>
            <p:cNvSpPr>
              <a:spLocks/>
            </p:cNvSpPr>
            <p:nvPr/>
          </p:nvSpPr>
          <p:spPr bwMode="auto">
            <a:xfrm>
              <a:off x="1766888" y="2838450"/>
              <a:ext cx="2189163" cy="2679700"/>
            </a:xfrm>
            <a:custGeom>
              <a:avLst/>
              <a:gdLst>
                <a:gd name="T0" fmla="*/ 81 w 687"/>
                <a:gd name="T1" fmla="*/ 841 h 841"/>
                <a:gd name="T2" fmla="*/ 344 w 687"/>
                <a:gd name="T3" fmla="*/ 841 h 841"/>
                <a:gd name="T4" fmla="*/ 606 w 687"/>
                <a:gd name="T5" fmla="*/ 841 h 841"/>
                <a:gd name="T6" fmla="*/ 641 w 687"/>
                <a:gd name="T7" fmla="*/ 0 h 841"/>
                <a:gd name="T8" fmla="*/ 46 w 687"/>
                <a:gd name="T9" fmla="*/ 0 h 841"/>
                <a:gd name="T10" fmla="*/ 81 w 687"/>
                <a:gd name="T11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841">
                  <a:moveTo>
                    <a:pt x="81" y="841"/>
                  </a:moveTo>
                  <a:cubicBezTo>
                    <a:pt x="344" y="841"/>
                    <a:pt x="344" y="841"/>
                    <a:pt x="344" y="841"/>
                  </a:cubicBezTo>
                  <a:cubicBezTo>
                    <a:pt x="606" y="841"/>
                    <a:pt x="606" y="841"/>
                    <a:pt x="606" y="841"/>
                  </a:cubicBezTo>
                  <a:cubicBezTo>
                    <a:pt x="687" y="514"/>
                    <a:pt x="682" y="232"/>
                    <a:pt x="64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" y="232"/>
                    <a:pt x="0" y="514"/>
                    <a:pt x="81" y="841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9" name="Freeform 1060"/>
            <p:cNvSpPr>
              <a:spLocks/>
            </p:cNvSpPr>
            <p:nvPr/>
          </p:nvSpPr>
          <p:spPr bwMode="auto">
            <a:xfrm>
              <a:off x="2178050" y="1395413"/>
              <a:ext cx="1366838" cy="471488"/>
            </a:xfrm>
            <a:custGeom>
              <a:avLst/>
              <a:gdLst>
                <a:gd name="T0" fmla="*/ 0 w 429"/>
                <a:gd name="T1" fmla="*/ 148 h 148"/>
                <a:gd name="T2" fmla="*/ 429 w 429"/>
                <a:gd name="T3" fmla="*/ 148 h 148"/>
                <a:gd name="T4" fmla="*/ 367 w 429"/>
                <a:gd name="T5" fmla="*/ 0 h 148"/>
                <a:gd name="T6" fmla="*/ 63 w 429"/>
                <a:gd name="T7" fmla="*/ 0 h 148"/>
                <a:gd name="T8" fmla="*/ 0 w 42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148">
                  <a:moveTo>
                    <a:pt x="0" y="148"/>
                  </a:moveTo>
                  <a:cubicBezTo>
                    <a:pt x="429" y="148"/>
                    <a:pt x="429" y="148"/>
                    <a:pt x="429" y="148"/>
                  </a:cubicBezTo>
                  <a:cubicBezTo>
                    <a:pt x="409" y="94"/>
                    <a:pt x="388" y="44"/>
                    <a:pt x="36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2" y="44"/>
                    <a:pt x="20" y="94"/>
                    <a:pt x="0" y="148"/>
                  </a:cubicBezTo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0" name="Oval 1061"/>
            <p:cNvSpPr>
              <a:spLocks noChangeArrowheads="1"/>
            </p:cNvSpPr>
            <p:nvPr/>
          </p:nvSpPr>
          <p:spPr bwMode="auto">
            <a:xfrm>
              <a:off x="2022475" y="2889250"/>
              <a:ext cx="69850" cy="714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1" name="Oval 1062"/>
            <p:cNvSpPr>
              <a:spLocks noChangeArrowheads="1"/>
            </p:cNvSpPr>
            <p:nvPr/>
          </p:nvSpPr>
          <p:spPr bwMode="auto">
            <a:xfrm>
              <a:off x="2200275" y="2889250"/>
              <a:ext cx="69850" cy="714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2" name="Oval 1063"/>
            <p:cNvSpPr>
              <a:spLocks noChangeArrowheads="1"/>
            </p:cNvSpPr>
            <p:nvPr/>
          </p:nvSpPr>
          <p:spPr bwMode="auto">
            <a:xfrm>
              <a:off x="238283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3" name="Oval 1064"/>
            <p:cNvSpPr>
              <a:spLocks noChangeArrowheads="1"/>
            </p:cNvSpPr>
            <p:nvPr/>
          </p:nvSpPr>
          <p:spPr bwMode="auto">
            <a:xfrm>
              <a:off x="256063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4" name="Oval 1065"/>
            <p:cNvSpPr>
              <a:spLocks noChangeArrowheads="1"/>
            </p:cNvSpPr>
            <p:nvPr/>
          </p:nvSpPr>
          <p:spPr bwMode="auto">
            <a:xfrm>
              <a:off x="273843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5" name="Oval 1066"/>
            <p:cNvSpPr>
              <a:spLocks noChangeArrowheads="1"/>
            </p:cNvSpPr>
            <p:nvPr/>
          </p:nvSpPr>
          <p:spPr bwMode="auto">
            <a:xfrm>
              <a:off x="2917825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6" name="Oval 1067"/>
            <p:cNvSpPr>
              <a:spLocks noChangeArrowheads="1"/>
            </p:cNvSpPr>
            <p:nvPr/>
          </p:nvSpPr>
          <p:spPr bwMode="auto">
            <a:xfrm>
              <a:off x="3095625" y="2889250"/>
              <a:ext cx="69850" cy="714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7" name="Oval 1068"/>
            <p:cNvSpPr>
              <a:spLocks noChangeArrowheads="1"/>
            </p:cNvSpPr>
            <p:nvPr/>
          </p:nvSpPr>
          <p:spPr bwMode="auto">
            <a:xfrm>
              <a:off x="3273425" y="2889250"/>
              <a:ext cx="71438" cy="714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8" name="Oval 1069"/>
            <p:cNvSpPr>
              <a:spLocks noChangeArrowheads="1"/>
            </p:cNvSpPr>
            <p:nvPr/>
          </p:nvSpPr>
          <p:spPr bwMode="auto">
            <a:xfrm>
              <a:off x="345598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9" name="Oval 1070"/>
            <p:cNvSpPr>
              <a:spLocks noChangeArrowheads="1"/>
            </p:cNvSpPr>
            <p:nvPr/>
          </p:nvSpPr>
          <p:spPr bwMode="auto">
            <a:xfrm>
              <a:off x="363378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0" name="Oval 1071"/>
            <p:cNvSpPr>
              <a:spLocks noChangeArrowheads="1"/>
            </p:cNvSpPr>
            <p:nvPr/>
          </p:nvSpPr>
          <p:spPr bwMode="auto">
            <a:xfrm>
              <a:off x="2279650" y="1762125"/>
              <a:ext cx="61913" cy="603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1" name="Oval 1072"/>
            <p:cNvSpPr>
              <a:spLocks noChangeArrowheads="1"/>
            </p:cNvSpPr>
            <p:nvPr/>
          </p:nvSpPr>
          <p:spPr bwMode="auto">
            <a:xfrm>
              <a:off x="2436813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2" name="Oval 1073"/>
            <p:cNvSpPr>
              <a:spLocks noChangeArrowheads="1"/>
            </p:cNvSpPr>
            <p:nvPr/>
          </p:nvSpPr>
          <p:spPr bwMode="auto">
            <a:xfrm>
              <a:off x="2595563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3" name="Oval 1074"/>
            <p:cNvSpPr>
              <a:spLocks noChangeArrowheads="1"/>
            </p:cNvSpPr>
            <p:nvPr/>
          </p:nvSpPr>
          <p:spPr bwMode="auto">
            <a:xfrm>
              <a:off x="2751138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4" name="Oval 1075"/>
            <p:cNvSpPr>
              <a:spLocks noChangeArrowheads="1"/>
            </p:cNvSpPr>
            <p:nvPr/>
          </p:nvSpPr>
          <p:spPr bwMode="auto">
            <a:xfrm>
              <a:off x="2911475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5" name="Oval 1076"/>
            <p:cNvSpPr>
              <a:spLocks noChangeArrowheads="1"/>
            </p:cNvSpPr>
            <p:nvPr/>
          </p:nvSpPr>
          <p:spPr bwMode="auto">
            <a:xfrm>
              <a:off x="3067050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6" name="Oval 1077"/>
            <p:cNvSpPr>
              <a:spLocks noChangeArrowheads="1"/>
            </p:cNvSpPr>
            <p:nvPr/>
          </p:nvSpPr>
          <p:spPr bwMode="auto">
            <a:xfrm>
              <a:off x="3225800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7" name="Oval 1078"/>
            <p:cNvSpPr>
              <a:spLocks noChangeArrowheads="1"/>
            </p:cNvSpPr>
            <p:nvPr/>
          </p:nvSpPr>
          <p:spPr bwMode="auto">
            <a:xfrm>
              <a:off x="3382963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8" name="Freeform 1079"/>
            <p:cNvSpPr>
              <a:spLocks/>
            </p:cNvSpPr>
            <p:nvPr/>
          </p:nvSpPr>
          <p:spPr bwMode="auto">
            <a:xfrm>
              <a:off x="1050925" y="4249738"/>
              <a:ext cx="1019175" cy="1524000"/>
            </a:xfrm>
            <a:custGeom>
              <a:avLst/>
              <a:gdLst>
                <a:gd name="T0" fmla="*/ 642 w 642"/>
                <a:gd name="T1" fmla="*/ 761 h 960"/>
                <a:gd name="T2" fmla="*/ 26 w 642"/>
                <a:gd name="T3" fmla="*/ 960 h 960"/>
                <a:gd name="T4" fmla="*/ 0 w 642"/>
                <a:gd name="T5" fmla="*/ 725 h 960"/>
                <a:gd name="T6" fmla="*/ 558 w 642"/>
                <a:gd name="T7" fmla="*/ 0 h 960"/>
                <a:gd name="T8" fmla="*/ 642 w 642"/>
                <a:gd name="T9" fmla="*/ 761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60">
                  <a:moveTo>
                    <a:pt x="642" y="761"/>
                  </a:moveTo>
                  <a:lnTo>
                    <a:pt x="26" y="960"/>
                  </a:lnTo>
                  <a:lnTo>
                    <a:pt x="0" y="725"/>
                  </a:lnTo>
                  <a:lnTo>
                    <a:pt x="558" y="0"/>
                  </a:lnTo>
                  <a:lnTo>
                    <a:pt x="642" y="761"/>
                  </a:lnTo>
                  <a:close/>
                </a:path>
              </a:pathLst>
            </a:custGeom>
            <a:solidFill>
              <a:srgbClr val="BF4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9" name="Freeform 1080"/>
            <p:cNvSpPr>
              <a:spLocks/>
            </p:cNvSpPr>
            <p:nvPr/>
          </p:nvSpPr>
          <p:spPr bwMode="auto">
            <a:xfrm>
              <a:off x="3656013" y="4249738"/>
              <a:ext cx="1016000" cy="1524000"/>
            </a:xfrm>
            <a:custGeom>
              <a:avLst/>
              <a:gdLst>
                <a:gd name="T0" fmla="*/ 0 w 640"/>
                <a:gd name="T1" fmla="*/ 761 h 960"/>
                <a:gd name="T2" fmla="*/ 614 w 640"/>
                <a:gd name="T3" fmla="*/ 960 h 960"/>
                <a:gd name="T4" fmla="*/ 640 w 640"/>
                <a:gd name="T5" fmla="*/ 725 h 960"/>
                <a:gd name="T6" fmla="*/ 82 w 640"/>
                <a:gd name="T7" fmla="*/ 0 h 960"/>
                <a:gd name="T8" fmla="*/ 0 w 640"/>
                <a:gd name="T9" fmla="*/ 761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960">
                  <a:moveTo>
                    <a:pt x="0" y="761"/>
                  </a:moveTo>
                  <a:lnTo>
                    <a:pt x="614" y="960"/>
                  </a:lnTo>
                  <a:lnTo>
                    <a:pt x="640" y="725"/>
                  </a:lnTo>
                  <a:lnTo>
                    <a:pt x="82" y="0"/>
                  </a:lnTo>
                  <a:lnTo>
                    <a:pt x="0" y="761"/>
                  </a:lnTo>
                  <a:close/>
                </a:path>
              </a:pathLst>
            </a:custGeom>
            <a:solidFill>
              <a:srgbClr val="BF4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0" name="Freeform 1081"/>
            <p:cNvSpPr>
              <a:spLocks/>
            </p:cNvSpPr>
            <p:nvPr/>
          </p:nvSpPr>
          <p:spPr bwMode="auto">
            <a:xfrm>
              <a:off x="2795588" y="4249738"/>
              <a:ext cx="134938" cy="1524000"/>
            </a:xfrm>
            <a:custGeom>
              <a:avLst/>
              <a:gdLst>
                <a:gd name="T0" fmla="*/ 0 w 85"/>
                <a:gd name="T1" fmla="*/ 239 h 960"/>
                <a:gd name="T2" fmla="*/ 43 w 85"/>
                <a:gd name="T3" fmla="*/ 0 h 960"/>
                <a:gd name="T4" fmla="*/ 85 w 85"/>
                <a:gd name="T5" fmla="*/ 239 h 960"/>
                <a:gd name="T6" fmla="*/ 85 w 85"/>
                <a:gd name="T7" fmla="*/ 721 h 960"/>
                <a:gd name="T8" fmla="*/ 43 w 85"/>
                <a:gd name="T9" fmla="*/ 960 h 960"/>
                <a:gd name="T10" fmla="*/ 0 w 85"/>
                <a:gd name="T11" fmla="*/ 721 h 960"/>
                <a:gd name="T12" fmla="*/ 0 w 85"/>
                <a:gd name="T13" fmla="*/ 239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60">
                  <a:moveTo>
                    <a:pt x="0" y="239"/>
                  </a:moveTo>
                  <a:lnTo>
                    <a:pt x="43" y="0"/>
                  </a:lnTo>
                  <a:lnTo>
                    <a:pt x="85" y="239"/>
                  </a:lnTo>
                  <a:lnTo>
                    <a:pt x="85" y="721"/>
                  </a:lnTo>
                  <a:lnTo>
                    <a:pt x="43" y="960"/>
                  </a:lnTo>
                  <a:lnTo>
                    <a:pt x="0" y="721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BF4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1" name="Oval 1082"/>
            <p:cNvSpPr>
              <a:spLocks noChangeArrowheads="1"/>
            </p:cNvSpPr>
            <p:nvPr/>
          </p:nvSpPr>
          <p:spPr bwMode="auto">
            <a:xfrm>
              <a:off x="2490788" y="1987550"/>
              <a:ext cx="741363" cy="7397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2" name="Oval 1083"/>
            <p:cNvSpPr>
              <a:spLocks noChangeArrowheads="1"/>
            </p:cNvSpPr>
            <p:nvPr/>
          </p:nvSpPr>
          <p:spPr bwMode="auto">
            <a:xfrm>
              <a:off x="2570163" y="2065338"/>
              <a:ext cx="585788" cy="585788"/>
            </a:xfrm>
            <a:prstGeom prst="ellipse">
              <a:avLst/>
            </a:prstGeom>
            <a:solidFill>
              <a:srgbClr val="009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爬</a:t>
              </a:r>
            </a:p>
          </p:txBody>
        </p:sp>
        <p:sp>
          <p:nvSpPr>
            <p:cNvPr id="603" name="Freeform 1168"/>
            <p:cNvSpPr>
              <a:spLocks/>
            </p:cNvSpPr>
            <p:nvPr/>
          </p:nvSpPr>
          <p:spPr bwMode="auto">
            <a:xfrm>
              <a:off x="3324225" y="1385888"/>
              <a:ext cx="157163" cy="319088"/>
            </a:xfrm>
            <a:custGeom>
              <a:avLst/>
              <a:gdLst>
                <a:gd name="T0" fmla="*/ 5 w 49"/>
                <a:gd name="T1" fmla="*/ 0 h 100"/>
                <a:gd name="T2" fmla="*/ 0 w 49"/>
                <a:gd name="T3" fmla="*/ 3 h 100"/>
                <a:gd name="T4" fmla="*/ 7 w 49"/>
                <a:gd name="T5" fmla="*/ 3 h 100"/>
                <a:gd name="T6" fmla="*/ 49 w 49"/>
                <a:gd name="T7" fmla="*/ 100 h 100"/>
                <a:gd name="T8" fmla="*/ 49 w 49"/>
                <a:gd name="T9" fmla="*/ 100 h 100"/>
                <a:gd name="T10" fmla="*/ 5 w 4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00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1" y="33"/>
                    <a:pt x="35" y="65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35" y="64"/>
                    <a:pt x="20" y="31"/>
                    <a:pt x="5" y="0"/>
                  </a:cubicBezTo>
                </a:path>
              </a:pathLst>
            </a:custGeom>
            <a:solidFill>
              <a:srgbClr val="C8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38" name="Text Box 3"/>
          <p:cNvSpPr txBox="1">
            <a:spLocks noChangeArrowheads="1"/>
          </p:cNvSpPr>
          <p:nvPr/>
        </p:nvSpPr>
        <p:spPr bwMode="blackWhite">
          <a:xfrm>
            <a:off x="4349087" y="3835993"/>
            <a:ext cx="7296726" cy="3385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99" eaLnBrk="0" hangingPunct="0"/>
            <a:r>
              <a:rPr lang="zh-CN" altLang="en-US" sz="1600" dirty="0">
                <a:solidFill>
                  <a:srgbClr val="FFFFFF">
                    <a:alpha val="99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本作品版权</a:t>
            </a:r>
            <a:r>
              <a:rPr lang="zh-CN" altLang="en-US" sz="1600" dirty="0" smtClean="0">
                <a:solidFill>
                  <a:srgbClr val="FFFFFF">
                    <a:alpha val="99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归</a:t>
            </a:r>
            <a:r>
              <a:rPr lang="en-US" altLang="zh-CN" sz="1600" dirty="0" smtClean="0">
                <a:solidFill>
                  <a:srgbClr val="FFFFFF">
                    <a:alpha val="99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PKU.JAVA.16</a:t>
            </a:r>
            <a:r>
              <a:rPr lang="zh-CN" altLang="en-US" sz="1600" dirty="0" smtClean="0">
                <a:solidFill>
                  <a:srgbClr val="FFFFFF">
                    <a:alpha val="99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所有，传播</a:t>
            </a:r>
            <a:r>
              <a:rPr lang="zh-CN" altLang="en-US" sz="1600" dirty="0">
                <a:solidFill>
                  <a:srgbClr val="FFFFFF">
                    <a:alpha val="99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转载本</a:t>
            </a:r>
            <a:r>
              <a:rPr lang="zh-CN" altLang="en-US" sz="1600" dirty="0" smtClean="0">
                <a:solidFill>
                  <a:srgbClr val="FFFFFF">
                    <a:alpha val="99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作品请注明出处</a:t>
            </a:r>
            <a:endParaRPr lang="en-US" altLang="zh-CN" sz="1600" dirty="0">
              <a:solidFill>
                <a:srgbClr val="FFFFFF">
                  <a:alpha val="99000"/>
                </a:srgb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36" name="Text Box 3"/>
          <p:cNvSpPr txBox="1">
            <a:spLocks noChangeArrowheads="1"/>
          </p:cNvSpPr>
          <p:nvPr/>
        </p:nvSpPr>
        <p:spPr bwMode="blackWhite">
          <a:xfrm>
            <a:off x="5076646" y="1637263"/>
            <a:ext cx="1400810" cy="132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99" eaLnBrk="0" hangingPunct="0"/>
            <a:r>
              <a:rPr lang="zh-CN" altLang="en-US" sz="8000" dirty="0" smtClean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ope Made" panose="02000500000000000000" pitchFamily="2" charset="-122"/>
                <a:ea typeface="Hope Made" panose="02000500000000000000" pitchFamily="2" charset="-122"/>
                <a:cs typeface="Hope Made" panose="02000500000000000000" pitchFamily="2" charset="-122"/>
              </a:rPr>
              <a:t>谢</a:t>
            </a:r>
            <a:endParaRPr lang="en-US" altLang="zh-CN" sz="8000" dirty="0">
              <a:ln w="190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ope Made" panose="02000500000000000000" pitchFamily="2" charset="-122"/>
              <a:ea typeface="Hope Made" panose="02000500000000000000" pitchFamily="2" charset="-122"/>
              <a:cs typeface="Hope Made" panose="02000500000000000000" pitchFamily="2" charset="-122"/>
            </a:endParaRPr>
          </a:p>
        </p:txBody>
      </p:sp>
      <p:sp>
        <p:nvSpPr>
          <p:cNvPr id="239" name="Text Box 3"/>
          <p:cNvSpPr txBox="1">
            <a:spLocks noChangeArrowheads="1"/>
          </p:cNvSpPr>
          <p:nvPr/>
        </p:nvSpPr>
        <p:spPr bwMode="blackWhite">
          <a:xfrm>
            <a:off x="6213159" y="1657613"/>
            <a:ext cx="1400810" cy="132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99" eaLnBrk="0" hangingPunct="0"/>
            <a:r>
              <a:rPr lang="zh-CN" altLang="en-US" sz="8000" dirty="0" smtClean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ope Made" panose="02000500000000000000" pitchFamily="2" charset="-122"/>
                <a:ea typeface="Hope Made" panose="02000500000000000000" pitchFamily="2" charset="-122"/>
                <a:cs typeface="Hope Made" panose="02000500000000000000" pitchFamily="2" charset="-122"/>
              </a:rPr>
              <a:t>谢</a:t>
            </a:r>
            <a:endParaRPr lang="en-US" altLang="zh-CN" sz="8000" dirty="0">
              <a:ln w="190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ope Made" panose="02000500000000000000" pitchFamily="2" charset="-122"/>
              <a:ea typeface="Hope Made" panose="02000500000000000000" pitchFamily="2" charset="-122"/>
              <a:cs typeface="Hope Made" panose="02000500000000000000" pitchFamily="2" charset="-122"/>
            </a:endParaRPr>
          </a:p>
        </p:txBody>
      </p:sp>
      <p:sp>
        <p:nvSpPr>
          <p:cNvPr id="240" name="Text Box 3"/>
          <p:cNvSpPr txBox="1">
            <a:spLocks noChangeArrowheads="1"/>
          </p:cNvSpPr>
          <p:nvPr/>
        </p:nvSpPr>
        <p:spPr bwMode="blackWhite">
          <a:xfrm>
            <a:off x="7465969" y="1671671"/>
            <a:ext cx="1400810" cy="132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99" eaLnBrk="0" hangingPunct="0"/>
            <a:r>
              <a:rPr lang="zh-CN" altLang="en-US" sz="8000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ope Made" panose="02000500000000000000" pitchFamily="2" charset="-122"/>
                <a:ea typeface="Hope Made" panose="02000500000000000000" pitchFamily="2" charset="-122"/>
                <a:cs typeface="Hope Made" panose="02000500000000000000" pitchFamily="2" charset="-122"/>
              </a:rPr>
              <a:t>大</a:t>
            </a:r>
            <a:endParaRPr lang="en-US" altLang="zh-CN" sz="8000" dirty="0">
              <a:ln w="190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ope Made" panose="02000500000000000000" pitchFamily="2" charset="-122"/>
              <a:ea typeface="Hope Made" panose="02000500000000000000" pitchFamily="2" charset="-122"/>
              <a:cs typeface="Hope Made" panose="02000500000000000000" pitchFamily="2" charset="-122"/>
            </a:endParaRPr>
          </a:p>
        </p:txBody>
      </p:sp>
      <p:sp>
        <p:nvSpPr>
          <p:cNvPr id="241" name="Text Box 3"/>
          <p:cNvSpPr txBox="1">
            <a:spLocks noChangeArrowheads="1"/>
          </p:cNvSpPr>
          <p:nvPr/>
        </p:nvSpPr>
        <p:spPr bwMode="blackWhite">
          <a:xfrm>
            <a:off x="8748995" y="1626570"/>
            <a:ext cx="1400810" cy="132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99" eaLnBrk="0" hangingPunct="0"/>
            <a:r>
              <a:rPr lang="zh-CN" altLang="en-US" sz="8000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ope Made" panose="02000500000000000000" pitchFamily="2" charset="-122"/>
                <a:ea typeface="Hope Made" panose="02000500000000000000" pitchFamily="2" charset="-122"/>
                <a:cs typeface="Hope Made" panose="02000500000000000000" pitchFamily="2" charset="-122"/>
              </a:rPr>
              <a:t>家</a:t>
            </a:r>
            <a:endParaRPr lang="en-US" altLang="zh-CN" sz="8000" dirty="0">
              <a:ln w="190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ope Made" panose="02000500000000000000" pitchFamily="2" charset="-122"/>
              <a:ea typeface="Hope Made" panose="02000500000000000000" pitchFamily="2" charset="-122"/>
              <a:cs typeface="Hope Made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44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-2.22222E-6 L 0.06628 -2.22222E-6 " pathEditMode="relative" rAng="0" ptsTypes="AA">
                                      <p:cBhvr>
                                        <p:cTn id="9" dur="4600" fill="hold"/>
                                        <p:tgtEl>
                                          <p:spTgt spid="2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2.22222E-6 L 0.0793 -0.00023 " pathEditMode="relative" rAng="0" ptsTypes="AA">
                                      <p:cBhvr>
                                        <p:cTn id="14" dur="3100" fill="hold"/>
                                        <p:tgtEl>
                                          <p:spTgt spid="2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7 2.96296E-6 L -0.11263 -0.00023 " pathEditMode="relative" rAng="0" ptsTypes="AA">
                                      <p:cBhvr>
                                        <p:cTn id="19" dur="4000" fill="hold"/>
                                        <p:tgtEl>
                                          <p:spTgt spid="2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-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" presetClass="entr" presetSubtype="4" decel="5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56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56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56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56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56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50667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0" grpId="0" animBg="1"/>
      <p:bldP spid="2350" grpId="1" animBg="1"/>
      <p:bldP spid="2552" grpId="0" animBg="1"/>
      <p:bldP spid="2552" grpId="1" animBg="1"/>
      <p:bldP spid="2351" grpId="0" animBg="1"/>
      <p:bldP spid="2351" grpId="1" animBg="1"/>
      <p:bldP spid="235" grpId="0"/>
      <p:bldP spid="238" grpId="0"/>
      <p:bldP spid="236" grpId="0"/>
      <p:bldP spid="239" grpId="0"/>
      <p:bldP spid="240" grpId="0"/>
      <p:bldP spid="2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A700"/>
            </a:gs>
            <a:gs pos="100000">
              <a:srgbClr val="FFCC66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8128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0000"/>
                </a:schemeClr>
              </a:gs>
              <a:gs pos="36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426864" y="-659368"/>
            <a:ext cx="1291771" cy="1291771"/>
          </a:xfrm>
          <a:prstGeom prst="ellipse">
            <a:avLst/>
          </a:prstGeom>
          <a:solidFill>
            <a:srgbClr val="008DC0"/>
          </a:solidFill>
          <a:ln>
            <a:noFill/>
          </a:ln>
          <a:effectLst>
            <a:outerShdw blurRad="254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1809524" y="813379"/>
            <a:ext cx="8218808" cy="3925145"/>
            <a:chOff x="1724491" y="1021899"/>
            <a:chExt cx="8218808" cy="3925145"/>
          </a:xfrm>
        </p:grpSpPr>
        <p:grpSp>
          <p:nvGrpSpPr>
            <p:cNvPr id="24" name="组合 23"/>
            <p:cNvGrpSpPr/>
            <p:nvPr/>
          </p:nvGrpSpPr>
          <p:grpSpPr>
            <a:xfrm rot="20069105">
              <a:off x="2197068" y="1021899"/>
              <a:ext cx="2467935" cy="1672836"/>
              <a:chOff x="3912051" y="1280222"/>
              <a:chExt cx="4397829" cy="2980973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912051" y="1280222"/>
                <a:ext cx="4397829" cy="2525485"/>
              </a:xfrm>
              <a:prstGeom prst="rect">
                <a:avLst/>
              </a:prstGeom>
              <a:noFill/>
              <a:ln w="63500">
                <a:solidFill>
                  <a:schemeClr val="bg1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4562907" y="4025900"/>
                <a:ext cx="3208933" cy="0"/>
              </a:xfrm>
              <a:prstGeom prst="line">
                <a:avLst/>
              </a:prstGeom>
              <a:ln w="44450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5185013" y="4261195"/>
                <a:ext cx="1851708" cy="0"/>
              </a:xfrm>
              <a:prstGeom prst="line">
                <a:avLst/>
              </a:prstGeom>
              <a:ln w="44450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4078960" y="1475509"/>
                <a:ext cx="4222751" cy="2353336"/>
              </a:xfrm>
              <a:prstGeom prst="rect">
                <a:avLst/>
              </a:prstGeom>
              <a:noFill/>
              <a:ln w="19050"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683693" y="1965517"/>
              <a:ext cx="4521531" cy="2981527"/>
              <a:chOff x="3790405" y="2290533"/>
              <a:chExt cx="4521531" cy="2981527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790405" y="2290533"/>
                <a:ext cx="4521531" cy="2851551"/>
              </a:xfrm>
              <a:prstGeom prst="rect">
                <a:avLst/>
              </a:prstGeom>
              <a:noFill/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3959678" y="2650713"/>
                <a:ext cx="1133475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b="1" dirty="0" smtClean="0">
                    <a:solidFill>
                      <a:schemeClr val="bg1"/>
                    </a:solidFill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刘</a:t>
                </a:r>
                <a:r>
                  <a:rPr lang="zh-CN" altLang="en-US" sz="2000" b="1" dirty="0" smtClean="0">
                    <a:solidFill>
                      <a:schemeClr val="bg1"/>
                    </a:solidFill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洋</a:t>
                </a:r>
                <a:endParaRPr lang="en-US" altLang="zh-CN" sz="4400" b="1" dirty="0" smtClean="0">
                  <a:solidFill>
                    <a:schemeClr val="bg1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endParaRPr>
              </a:p>
              <a:p>
                <a:r>
                  <a:rPr lang="zh-CN" altLang="en-US" sz="4400" b="1" dirty="0" smtClean="0">
                    <a:solidFill>
                      <a:schemeClr val="bg1"/>
                    </a:solidFill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成</a:t>
                </a:r>
                <a:endParaRPr lang="en-US" altLang="zh-CN" sz="4400" b="1" dirty="0" smtClean="0">
                  <a:solidFill>
                    <a:schemeClr val="bg1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endParaRPr>
              </a:p>
              <a:p>
                <a:r>
                  <a:rPr lang="zh-CN" altLang="en-US" sz="4400" b="1" dirty="0" smtClean="0">
                    <a:solidFill>
                      <a:schemeClr val="bg1"/>
                    </a:solidFill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董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雪</a:t>
                </a: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4654560" y="4906136"/>
                <a:ext cx="3208933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5290494" y="5272060"/>
                <a:ext cx="1851708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 rot="1760201">
              <a:off x="8710464" y="2750001"/>
              <a:ext cx="1232835" cy="707964"/>
              <a:chOff x="3880673" y="2423886"/>
              <a:chExt cx="4397829" cy="2525485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880673" y="2423886"/>
                <a:ext cx="4397829" cy="2525485"/>
              </a:xfrm>
              <a:prstGeom prst="rect">
                <a:avLst/>
              </a:prstGeom>
              <a:noFill/>
              <a:ln w="63500">
                <a:solidFill>
                  <a:schemeClr val="bg1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4562907" y="4025900"/>
                <a:ext cx="3208933" cy="0"/>
              </a:xfrm>
              <a:prstGeom prst="line">
                <a:avLst/>
              </a:prstGeom>
              <a:ln w="444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5185013" y="4261195"/>
                <a:ext cx="1851708" cy="0"/>
              </a:xfrm>
              <a:prstGeom prst="line">
                <a:avLst/>
              </a:prstGeom>
              <a:ln w="444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3975100" y="2509960"/>
                <a:ext cx="4222750" cy="2353336"/>
              </a:xfrm>
              <a:prstGeom prst="rect">
                <a:avLst/>
              </a:prstGeom>
              <a:noFill/>
              <a:ln w="19050">
                <a:solidFill>
                  <a:schemeClr val="bg1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1052252">
              <a:off x="9023623" y="1480071"/>
              <a:ext cx="650291" cy="373434"/>
              <a:chOff x="3880673" y="2423886"/>
              <a:chExt cx="4397829" cy="2525485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3880673" y="2423886"/>
                <a:ext cx="4397829" cy="2525485"/>
              </a:xfrm>
              <a:prstGeom prst="rect">
                <a:avLst/>
              </a:prstGeom>
              <a:noFill/>
              <a:ln w="6350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4562907" y="4025900"/>
                <a:ext cx="3208933" cy="0"/>
              </a:xfrm>
              <a:prstGeom prst="line">
                <a:avLst/>
              </a:prstGeom>
              <a:ln w="44450"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5185013" y="4261195"/>
                <a:ext cx="1851708" cy="0"/>
              </a:xfrm>
              <a:prstGeom prst="line">
                <a:avLst/>
              </a:prstGeom>
              <a:ln w="44450"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3975100" y="2509960"/>
                <a:ext cx="4222750" cy="2353336"/>
              </a:xfrm>
              <a:prstGeom prst="rect">
                <a:avLst/>
              </a:prstGeom>
              <a:noFill/>
              <a:ln w="1905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 rot="1167354">
              <a:off x="6509858" y="1454511"/>
              <a:ext cx="2025930" cy="1104433"/>
              <a:chOff x="3645852" y="2423886"/>
              <a:chExt cx="4632650" cy="252548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880673" y="2423886"/>
                <a:ext cx="4397829" cy="2525485"/>
              </a:xfrm>
              <a:prstGeom prst="rect">
                <a:avLst/>
              </a:prstGeom>
              <a:noFill/>
              <a:ln w="63500"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4562907" y="4025900"/>
                <a:ext cx="3208933" cy="0"/>
              </a:xfrm>
              <a:prstGeom prst="line">
                <a:avLst/>
              </a:prstGeom>
              <a:ln w="44450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5185013" y="4261195"/>
                <a:ext cx="1851708" cy="0"/>
              </a:xfrm>
              <a:prstGeom prst="line">
                <a:avLst/>
              </a:prstGeom>
              <a:ln w="44450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/>
              <p:cNvSpPr/>
              <p:nvPr/>
            </p:nvSpPr>
            <p:spPr>
              <a:xfrm>
                <a:off x="3645852" y="2493593"/>
                <a:ext cx="4222749" cy="2353337"/>
              </a:xfrm>
              <a:prstGeom prst="rect">
                <a:avLst/>
              </a:prstGeom>
              <a:noFill/>
              <a:ln w="19050"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 rot="17845870">
              <a:off x="1462055" y="2782560"/>
              <a:ext cx="1232835" cy="707964"/>
              <a:chOff x="3880673" y="2423886"/>
              <a:chExt cx="4397829" cy="2525485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3880673" y="2423886"/>
                <a:ext cx="4397829" cy="2525485"/>
              </a:xfrm>
              <a:prstGeom prst="rect">
                <a:avLst/>
              </a:prstGeom>
              <a:noFill/>
              <a:ln w="6350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4562907" y="4025900"/>
                <a:ext cx="3208933" cy="0"/>
              </a:xfrm>
              <a:prstGeom prst="line">
                <a:avLst/>
              </a:prstGeom>
              <a:ln w="44450"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5185013" y="4261195"/>
                <a:ext cx="1851708" cy="0"/>
              </a:xfrm>
              <a:prstGeom prst="line">
                <a:avLst/>
              </a:prstGeom>
              <a:ln w="44450"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矩形 52"/>
              <p:cNvSpPr/>
              <p:nvPr/>
            </p:nvSpPr>
            <p:spPr>
              <a:xfrm>
                <a:off x="3975100" y="2509960"/>
                <a:ext cx="4222750" cy="2353336"/>
              </a:xfrm>
              <a:prstGeom prst="rect">
                <a:avLst/>
              </a:prstGeom>
              <a:noFill/>
              <a:ln w="1905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5" name="矩形 54"/>
          <p:cNvSpPr/>
          <p:nvPr/>
        </p:nvSpPr>
        <p:spPr>
          <a:xfrm>
            <a:off x="3852078" y="1884007"/>
            <a:ext cx="4326619" cy="260009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726788" y="4948747"/>
            <a:ext cx="6738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0.</a:t>
            </a:r>
            <a:r>
              <a:rPr lang="zh-CN" altLang="en-US" sz="32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组员分工</a:t>
            </a:r>
            <a:r>
              <a:rPr lang="en-US" altLang="zh-CN" sz="32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&amp;&amp;</a:t>
            </a:r>
            <a:r>
              <a:rPr lang="zh-CN" altLang="en-US" sz="32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任务百分比</a:t>
            </a:r>
            <a:endParaRPr lang="zh-CN" altLang="en-US" sz="32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3432516" y="5646482"/>
            <a:ext cx="530352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726788" y="5740368"/>
            <a:ext cx="673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JOIN THE PACHONG FAMILY</a:t>
            </a:r>
            <a:endParaRPr lang="zh-CN" altLang="en-US" sz="28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11041" y="154479"/>
            <a:ext cx="572294" cy="292402"/>
            <a:chOff x="5622925" y="88418"/>
            <a:chExt cx="647218" cy="330682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622925" y="88900"/>
              <a:ext cx="330200" cy="3302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5939944" y="88418"/>
              <a:ext cx="330199" cy="3302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4894497" y="2459936"/>
            <a:ext cx="52056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34</a:t>
            </a:r>
            <a:r>
              <a:rPr lang="en-US" altLang="zh-CN" sz="1200" b="1" dirty="0" smtClean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%</a:t>
            </a:r>
            <a:endParaRPr lang="zh-CN" altLang="en-US" sz="1600" b="1" dirty="0">
              <a:ln w="190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894497" y="3173197"/>
            <a:ext cx="52056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33</a:t>
            </a:r>
            <a:r>
              <a:rPr lang="en-US" altLang="zh-CN" sz="1200" dirty="0" smtClean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%</a:t>
            </a:r>
            <a:endParaRPr lang="zh-CN" altLang="en-US" sz="1600" dirty="0">
              <a:ln w="190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2" name="文本框 2"/>
          <p:cNvSpPr txBox="1"/>
          <p:nvPr/>
        </p:nvSpPr>
        <p:spPr>
          <a:xfrm>
            <a:off x="4894498" y="3771371"/>
            <a:ext cx="52055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33</a:t>
            </a:r>
            <a:r>
              <a:rPr lang="en-US" altLang="zh-CN" sz="1200" dirty="0" smtClean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%</a:t>
            </a:r>
            <a:endParaRPr lang="zh-CN" altLang="en-US" sz="1600" dirty="0">
              <a:ln w="190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26823" y="2926308"/>
            <a:ext cx="443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莉</a:t>
            </a:r>
            <a:endParaRPr lang="en-US" altLang="zh-CN" b="1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婧</a:t>
            </a:r>
            <a:endParaRPr lang="en-US" altLang="zh-CN" b="1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393865" y="2415082"/>
            <a:ext cx="2708411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主</a:t>
            </a:r>
            <a:r>
              <a:rPr lang="zh-CN" altLang="en-US" sz="1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程</a:t>
            </a:r>
            <a:r>
              <a:rPr lang="en-US" altLang="zh-CN" sz="1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+</a:t>
            </a:r>
            <a:r>
              <a:rPr lang="zh-CN" altLang="en-US" sz="1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问题邮件等爬虫</a:t>
            </a:r>
            <a:r>
              <a:rPr lang="en-US" altLang="zh-CN" sz="1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+</a:t>
            </a:r>
            <a:r>
              <a:rPr lang="zh-CN" altLang="en-US" sz="1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组长</a:t>
            </a:r>
            <a:endParaRPr lang="zh-CN" altLang="en-US" sz="14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415057" y="3128094"/>
            <a:ext cx="2708411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Idea+</a:t>
            </a:r>
            <a:r>
              <a:rPr lang="zh-CN" altLang="en-US" sz="1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数据分析</a:t>
            </a:r>
            <a:r>
              <a:rPr lang="en-US" altLang="zh-CN" sz="1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+presentation</a:t>
            </a:r>
            <a:endParaRPr lang="zh-CN" altLang="en-US" sz="14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5" name="文本框 62"/>
          <p:cNvSpPr txBox="1"/>
          <p:nvPr/>
        </p:nvSpPr>
        <p:spPr>
          <a:xfrm>
            <a:off x="5419874" y="3752866"/>
            <a:ext cx="2708411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主</a:t>
            </a:r>
            <a:r>
              <a:rPr lang="zh-CN" altLang="en-US" sz="1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美</a:t>
            </a:r>
            <a:r>
              <a:rPr lang="en-US" altLang="zh-CN" sz="1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+</a:t>
            </a:r>
            <a:r>
              <a:rPr lang="zh-CN" altLang="en-US" sz="1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课程列表的爬虫</a:t>
            </a:r>
            <a:r>
              <a:rPr lang="en-US" altLang="zh-CN" sz="1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+</a:t>
            </a:r>
            <a:r>
              <a:rPr lang="en-US" altLang="zh-CN" sz="1400" dirty="0" err="1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ppt</a:t>
            </a:r>
            <a:endParaRPr lang="zh-CN" altLang="en-US" sz="14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350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278"/>
            </a:gs>
            <a:gs pos="100000">
              <a:srgbClr val="00CC99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8128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0000"/>
                </a:schemeClr>
              </a:gs>
              <a:gs pos="36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rot="14397574" flipH="1">
            <a:off x="8704074" y="2356296"/>
            <a:ext cx="266666" cy="11880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4397574">
            <a:off x="8137723" y="1700425"/>
            <a:ext cx="237607" cy="111378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 rot="14397574">
            <a:off x="7453311" y="2708528"/>
            <a:ext cx="927840" cy="661397"/>
          </a:xfrm>
          <a:custGeom>
            <a:avLst/>
            <a:gdLst>
              <a:gd name="connsiteX0" fmla="*/ 969823 w 1023735"/>
              <a:gd name="connsiteY0" fmla="*/ 496001 h 729755"/>
              <a:gd name="connsiteX1" fmla="*/ 530185 w 1023735"/>
              <a:gd name="connsiteY1" fmla="*/ 729755 h 729755"/>
              <a:gd name="connsiteX2" fmla="*/ 0 w 1023735"/>
              <a:gd name="connsiteY2" fmla="*/ 199570 h 729755"/>
              <a:gd name="connsiteX3" fmla="*/ 10771 w 1023735"/>
              <a:gd name="connsiteY3" fmla="*/ 92719 h 729755"/>
              <a:gd name="connsiteX4" fmla="*/ 39553 w 1023735"/>
              <a:gd name="connsiteY4" fmla="*/ 0 h 729755"/>
              <a:gd name="connsiteX5" fmla="*/ 1023735 w 1023735"/>
              <a:gd name="connsiteY5" fmla="*/ 389741 h 729755"/>
              <a:gd name="connsiteX6" fmla="*/ 1018706 w 1023735"/>
              <a:gd name="connsiteY6" fmla="*/ 405942 h 729755"/>
              <a:gd name="connsiteX7" fmla="*/ 969823 w 1023735"/>
              <a:gd name="connsiteY7" fmla="*/ 496001 h 72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5" h="729755">
                <a:moveTo>
                  <a:pt x="969823" y="496001"/>
                </a:moveTo>
                <a:cubicBezTo>
                  <a:pt x="874545" y="637031"/>
                  <a:pt x="713193" y="729755"/>
                  <a:pt x="530185" y="729755"/>
                </a:cubicBezTo>
                <a:cubicBezTo>
                  <a:pt x="237372" y="729755"/>
                  <a:pt x="0" y="492383"/>
                  <a:pt x="0" y="199570"/>
                </a:cubicBezTo>
                <a:cubicBezTo>
                  <a:pt x="0" y="162969"/>
                  <a:pt x="3709" y="127233"/>
                  <a:pt x="10771" y="92719"/>
                </a:cubicBezTo>
                <a:lnTo>
                  <a:pt x="39553" y="0"/>
                </a:lnTo>
                <a:lnTo>
                  <a:pt x="1023735" y="389741"/>
                </a:lnTo>
                <a:lnTo>
                  <a:pt x="1018706" y="405942"/>
                </a:lnTo>
                <a:cubicBezTo>
                  <a:pt x="1005291" y="437657"/>
                  <a:pt x="988878" y="467796"/>
                  <a:pt x="969823" y="496001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1084083">
            <a:off x="3159550" y="1266466"/>
            <a:ext cx="4537160" cy="2981565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 rot="4393688">
            <a:off x="7548743" y="2818227"/>
            <a:ext cx="567155" cy="567155"/>
          </a:xfrm>
          <a:prstGeom prst="arc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 rot="21079760">
            <a:off x="3564112" y="2621283"/>
            <a:ext cx="2660539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2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什么课？什么人？</a:t>
            </a:r>
            <a:endParaRPr lang="en-US" altLang="zh-CN" sz="2200" dirty="0" smtClean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2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什么问题？</a:t>
            </a:r>
            <a:endParaRPr lang="zh-CN" altLang="en-US" sz="22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3418286" y="2379128"/>
            <a:ext cx="2503822" cy="378122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3377359" y="3784402"/>
            <a:ext cx="4509360" cy="680994"/>
          </a:xfrm>
          <a:prstGeom prst="line">
            <a:avLst/>
          </a:prstGeom>
          <a:ln w="158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 rot="21084083">
            <a:off x="6176394" y="1354133"/>
            <a:ext cx="1119027" cy="129437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436412" y="1654512"/>
            <a:ext cx="558590" cy="55859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6482487" y="2191527"/>
            <a:ext cx="126139" cy="511781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0" idx="5"/>
          </p:cNvCxnSpPr>
          <p:nvPr/>
        </p:nvCxnSpPr>
        <p:spPr>
          <a:xfrm>
            <a:off x="6913198" y="2131299"/>
            <a:ext cx="347735" cy="43689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 rot="21079760">
            <a:off x="3584153" y="3574841"/>
            <a:ext cx="41722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3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------</a:t>
            </a:r>
            <a:r>
              <a:rPr lang="zh-CN" altLang="en-US" sz="23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虫</a:t>
            </a:r>
            <a:r>
              <a:rPr lang="zh-CN" altLang="en-US" sz="23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虫</a:t>
            </a:r>
            <a:r>
              <a:rPr lang="en-US" altLang="zh-CN" sz="23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16</a:t>
            </a:r>
            <a:r>
              <a:rPr lang="zh-CN" altLang="en-US" sz="23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小分队</a:t>
            </a:r>
            <a:endParaRPr lang="zh-CN" altLang="en-US" sz="23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3626517" y="3206302"/>
            <a:ext cx="3828148" cy="578119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552896" y="4851370"/>
            <a:ext cx="67384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我们做的</a:t>
            </a:r>
            <a:r>
              <a:rPr lang="zh-CN" altLang="en-US" sz="35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是什么</a:t>
            </a:r>
            <a:r>
              <a:rPr lang="en-US" altLang="zh-CN" sz="35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&amp;&amp;</a:t>
            </a:r>
            <a:r>
              <a:rPr lang="zh-CN" altLang="en-US" sz="35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为什么</a:t>
            </a:r>
            <a:r>
              <a:rPr lang="zh-CN" altLang="en-US" sz="20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做这个？</a:t>
            </a:r>
            <a:endParaRPr lang="zh-CN" altLang="en-US" sz="35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3488788" y="5563863"/>
            <a:ext cx="530352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726788" y="5657749"/>
            <a:ext cx="6738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WHAT and WHY</a:t>
            </a:r>
            <a:endParaRPr lang="zh-CN" altLang="en-US" sz="32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82291" y="19614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 rot="21079760">
            <a:off x="3401329" y="1506967"/>
            <a:ext cx="224973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慕课网</a:t>
            </a:r>
            <a:endParaRPr lang="en-US" altLang="zh-CN" sz="3200" dirty="0" smtClean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MUKEWANG</a:t>
            </a:r>
            <a:endParaRPr lang="zh-CN" altLang="en-US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428130" y="-627422"/>
            <a:ext cx="1291771" cy="1291771"/>
          </a:xfrm>
          <a:prstGeom prst="ellipse">
            <a:avLst/>
          </a:prstGeom>
          <a:solidFill>
            <a:srgbClr val="FFBC36"/>
          </a:solidFill>
          <a:ln>
            <a:noFill/>
          </a:ln>
          <a:effectLst>
            <a:outerShdw blurRad="254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811041" y="154479"/>
            <a:ext cx="572294" cy="292402"/>
            <a:chOff x="5622925" y="88418"/>
            <a:chExt cx="647218" cy="330682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622925" y="88900"/>
              <a:ext cx="330200" cy="3302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5939944" y="88418"/>
              <a:ext cx="330199" cy="3302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724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69696"/>
            </a:gs>
            <a:gs pos="100000">
              <a:srgbClr val="DDDDDD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8128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0000"/>
                </a:schemeClr>
              </a:gs>
              <a:gs pos="36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5433702" y="-645886"/>
            <a:ext cx="1291771" cy="1291771"/>
          </a:xfrm>
          <a:prstGeom prst="ellipse">
            <a:avLst/>
          </a:prstGeom>
          <a:solidFill>
            <a:srgbClr val="00B183"/>
          </a:solidFill>
          <a:ln>
            <a:noFill/>
          </a:ln>
          <a:effectLst>
            <a:outerShdw blurRad="254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11041" y="154479"/>
            <a:ext cx="572294" cy="292402"/>
            <a:chOff x="5622925" y="88418"/>
            <a:chExt cx="647218" cy="330682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622925" y="88900"/>
              <a:ext cx="330200" cy="3302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5939944" y="88418"/>
              <a:ext cx="330199" cy="3302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2627645" y="4922646"/>
            <a:ext cx="673842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3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2.</a:t>
            </a:r>
            <a:r>
              <a:rPr lang="zh-CN" altLang="en-US" sz="43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优势？创新？</a:t>
            </a:r>
            <a:endParaRPr lang="zh-CN" altLang="en-US" sz="43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345097" y="5747039"/>
            <a:ext cx="530352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587816" y="5817380"/>
            <a:ext cx="6738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9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ADVANTAGE AND CREATION</a:t>
            </a:r>
            <a:endParaRPr lang="zh-CN" altLang="en-US" sz="29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Freeform 591"/>
          <p:cNvSpPr>
            <a:spLocks/>
          </p:cNvSpPr>
          <p:nvPr/>
        </p:nvSpPr>
        <p:spPr bwMode="auto">
          <a:xfrm>
            <a:off x="0" y="2866004"/>
            <a:ext cx="1535113" cy="628650"/>
          </a:xfrm>
          <a:custGeom>
            <a:avLst/>
            <a:gdLst>
              <a:gd name="T0" fmla="*/ 197 w 482"/>
              <a:gd name="T1" fmla="*/ 0 h 197"/>
              <a:gd name="T2" fmla="*/ 70 w 482"/>
              <a:gd name="T3" fmla="*/ 116 h 197"/>
              <a:gd name="T4" fmla="*/ 0 w 482"/>
              <a:gd name="T5" fmla="*/ 197 h 197"/>
              <a:gd name="T6" fmla="*/ 482 w 482"/>
              <a:gd name="T7" fmla="*/ 197 h 197"/>
              <a:gd name="T8" fmla="*/ 373 w 482"/>
              <a:gd name="T9" fmla="*/ 101 h 197"/>
              <a:gd name="T10" fmla="*/ 324 w 482"/>
              <a:gd name="T11" fmla="*/ 113 h 197"/>
              <a:gd name="T12" fmla="*/ 197 w 482"/>
              <a:gd name="T1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2" h="197">
                <a:moveTo>
                  <a:pt x="197" y="0"/>
                </a:moveTo>
                <a:cubicBezTo>
                  <a:pt x="131" y="0"/>
                  <a:pt x="76" y="51"/>
                  <a:pt x="70" y="116"/>
                </a:cubicBezTo>
                <a:cubicBezTo>
                  <a:pt x="30" y="122"/>
                  <a:pt x="0" y="156"/>
                  <a:pt x="0" y="197"/>
                </a:cubicBezTo>
                <a:cubicBezTo>
                  <a:pt x="482" y="197"/>
                  <a:pt x="482" y="197"/>
                  <a:pt x="482" y="197"/>
                </a:cubicBezTo>
                <a:cubicBezTo>
                  <a:pt x="475" y="143"/>
                  <a:pt x="429" y="101"/>
                  <a:pt x="373" y="101"/>
                </a:cubicBezTo>
                <a:cubicBezTo>
                  <a:pt x="356" y="101"/>
                  <a:pt x="339" y="105"/>
                  <a:pt x="324" y="113"/>
                </a:cubicBezTo>
                <a:cubicBezTo>
                  <a:pt x="317" y="49"/>
                  <a:pt x="263" y="0"/>
                  <a:pt x="197" y="0"/>
                </a:cubicBezTo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2438" y="4570979"/>
            <a:ext cx="206375" cy="2249488"/>
            <a:chOff x="554038" y="4591050"/>
            <a:chExt cx="206375" cy="2249488"/>
          </a:xfrm>
        </p:grpSpPr>
        <p:sp>
          <p:nvSpPr>
            <p:cNvPr id="14" name="Freeform 1118"/>
            <p:cNvSpPr>
              <a:spLocks noEditPoints="1"/>
            </p:cNvSpPr>
            <p:nvPr/>
          </p:nvSpPr>
          <p:spPr bwMode="auto">
            <a:xfrm>
              <a:off x="576263" y="4591050"/>
              <a:ext cx="155575" cy="398463"/>
            </a:xfrm>
            <a:custGeom>
              <a:avLst/>
              <a:gdLst>
                <a:gd name="T0" fmla="*/ 5 w 49"/>
                <a:gd name="T1" fmla="*/ 118 h 125"/>
                <a:gd name="T2" fmla="*/ 5 w 49"/>
                <a:gd name="T3" fmla="*/ 118 h 125"/>
                <a:gd name="T4" fmla="*/ 12 w 49"/>
                <a:gd name="T5" fmla="*/ 125 h 125"/>
                <a:gd name="T6" fmla="*/ 12 w 49"/>
                <a:gd name="T7" fmla="*/ 125 h 125"/>
                <a:gd name="T8" fmla="*/ 12 w 49"/>
                <a:gd name="T9" fmla="*/ 125 h 125"/>
                <a:gd name="T10" fmla="*/ 5 w 49"/>
                <a:gd name="T11" fmla="*/ 118 h 125"/>
                <a:gd name="T12" fmla="*/ 5 w 49"/>
                <a:gd name="T13" fmla="*/ 118 h 125"/>
                <a:gd name="T14" fmla="*/ 0 w 49"/>
                <a:gd name="T15" fmla="*/ 77 h 125"/>
                <a:gd name="T16" fmla="*/ 0 w 49"/>
                <a:gd name="T17" fmla="*/ 80 h 125"/>
                <a:gd name="T18" fmla="*/ 0 w 49"/>
                <a:gd name="T19" fmla="*/ 80 h 125"/>
                <a:gd name="T20" fmla="*/ 0 w 49"/>
                <a:gd name="T21" fmla="*/ 77 h 125"/>
                <a:gd name="T22" fmla="*/ 25 w 49"/>
                <a:gd name="T23" fmla="*/ 0 h 125"/>
                <a:gd name="T24" fmla="*/ 25 w 49"/>
                <a:gd name="T25" fmla="*/ 0 h 125"/>
                <a:gd name="T26" fmla="*/ 25 w 49"/>
                <a:gd name="T27" fmla="*/ 0 h 125"/>
                <a:gd name="T28" fmla="*/ 25 w 49"/>
                <a:gd name="T29" fmla="*/ 0 h 125"/>
                <a:gd name="T30" fmla="*/ 25 w 49"/>
                <a:gd name="T31" fmla="*/ 0 h 125"/>
                <a:gd name="T32" fmla="*/ 25 w 49"/>
                <a:gd name="T33" fmla="*/ 0 h 125"/>
                <a:gd name="T34" fmla="*/ 25 w 49"/>
                <a:gd name="T35" fmla="*/ 0 h 125"/>
                <a:gd name="T36" fmla="*/ 20 w 49"/>
                <a:gd name="T37" fmla="*/ 125 h 125"/>
                <a:gd name="T38" fmla="*/ 37 w 49"/>
                <a:gd name="T39" fmla="*/ 125 h 125"/>
                <a:gd name="T40" fmla="*/ 37 w 49"/>
                <a:gd name="T41" fmla="*/ 125 h 125"/>
                <a:gd name="T42" fmla="*/ 44 w 49"/>
                <a:gd name="T43" fmla="*/ 118 h 125"/>
                <a:gd name="T44" fmla="*/ 44 w 49"/>
                <a:gd name="T45" fmla="*/ 118 h 125"/>
                <a:gd name="T46" fmla="*/ 39 w 49"/>
                <a:gd name="T47" fmla="*/ 116 h 125"/>
                <a:gd name="T48" fmla="*/ 48 w 49"/>
                <a:gd name="T49" fmla="*/ 80 h 125"/>
                <a:gd name="T50" fmla="*/ 49 w 49"/>
                <a:gd name="T51" fmla="*/ 81 h 125"/>
                <a:gd name="T52" fmla="*/ 49 w 49"/>
                <a:gd name="T53" fmla="*/ 77 h 125"/>
                <a:gd name="T54" fmla="*/ 48 w 49"/>
                <a:gd name="T55" fmla="*/ 65 h 125"/>
                <a:gd name="T56" fmla="*/ 46 w 49"/>
                <a:gd name="T57" fmla="*/ 53 h 125"/>
                <a:gd name="T58" fmla="*/ 45 w 49"/>
                <a:gd name="T59" fmla="*/ 47 h 125"/>
                <a:gd name="T60" fmla="*/ 45 w 49"/>
                <a:gd name="T61" fmla="*/ 44 h 125"/>
                <a:gd name="T62" fmla="*/ 44 w 49"/>
                <a:gd name="T63" fmla="*/ 41 h 125"/>
                <a:gd name="T64" fmla="*/ 44 w 49"/>
                <a:gd name="T65" fmla="*/ 38 h 125"/>
                <a:gd name="T66" fmla="*/ 43 w 49"/>
                <a:gd name="T67" fmla="*/ 35 h 125"/>
                <a:gd name="T68" fmla="*/ 43 w 49"/>
                <a:gd name="T69" fmla="*/ 33 h 125"/>
                <a:gd name="T70" fmla="*/ 42 w 49"/>
                <a:gd name="T71" fmla="*/ 30 h 125"/>
                <a:gd name="T72" fmla="*/ 41 w 49"/>
                <a:gd name="T73" fmla="*/ 27 h 125"/>
                <a:gd name="T74" fmla="*/ 40 w 49"/>
                <a:gd name="T75" fmla="*/ 25 h 125"/>
                <a:gd name="T76" fmla="*/ 38 w 49"/>
                <a:gd name="T77" fmla="*/ 20 h 125"/>
                <a:gd name="T78" fmla="*/ 34 w 49"/>
                <a:gd name="T79" fmla="*/ 12 h 125"/>
                <a:gd name="T80" fmla="*/ 33 w 49"/>
                <a:gd name="T81" fmla="*/ 11 h 125"/>
                <a:gd name="T82" fmla="*/ 33 w 49"/>
                <a:gd name="T83" fmla="*/ 10 h 125"/>
                <a:gd name="T84" fmla="*/ 32 w 49"/>
                <a:gd name="T85" fmla="*/ 9 h 125"/>
                <a:gd name="T86" fmla="*/ 32 w 49"/>
                <a:gd name="T87" fmla="*/ 8 h 125"/>
                <a:gd name="T88" fmla="*/ 30 w 49"/>
                <a:gd name="T89" fmla="*/ 5 h 125"/>
                <a:gd name="T90" fmla="*/ 28 w 49"/>
                <a:gd name="T91" fmla="*/ 3 h 125"/>
                <a:gd name="T92" fmla="*/ 26 w 49"/>
                <a:gd name="T93" fmla="*/ 1 h 125"/>
                <a:gd name="T94" fmla="*/ 25 w 49"/>
                <a:gd name="T95" fmla="*/ 0 h 125"/>
                <a:gd name="T96" fmla="*/ 25 w 49"/>
                <a:gd name="T9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125">
                  <a:moveTo>
                    <a:pt x="5" y="118"/>
                  </a:moveTo>
                  <a:cubicBezTo>
                    <a:pt x="5" y="118"/>
                    <a:pt x="5" y="118"/>
                    <a:pt x="5" y="118"/>
                  </a:cubicBezTo>
                  <a:cubicBezTo>
                    <a:pt x="6" y="121"/>
                    <a:pt x="9" y="123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9" y="123"/>
                    <a:pt x="6" y="121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moveTo>
                    <a:pt x="0" y="77"/>
                  </a:moveTo>
                  <a:cubicBezTo>
                    <a:pt x="0" y="78"/>
                    <a:pt x="0" y="79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9"/>
                    <a:pt x="0" y="78"/>
                    <a:pt x="0" y="77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1"/>
                    <a:pt x="6" y="61"/>
                    <a:pt x="20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40" y="123"/>
                    <a:pt x="43" y="121"/>
                    <a:pt x="44" y="118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3" y="117"/>
                    <a:pt x="41" y="116"/>
                    <a:pt x="39" y="11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9" y="79"/>
                    <a:pt x="49" y="78"/>
                    <a:pt x="49" y="77"/>
                  </a:cubicBezTo>
                  <a:cubicBezTo>
                    <a:pt x="49" y="73"/>
                    <a:pt x="48" y="69"/>
                    <a:pt x="48" y="65"/>
                  </a:cubicBezTo>
                  <a:cubicBezTo>
                    <a:pt x="47" y="61"/>
                    <a:pt x="47" y="57"/>
                    <a:pt x="46" y="53"/>
                  </a:cubicBezTo>
                  <a:cubicBezTo>
                    <a:pt x="46" y="51"/>
                    <a:pt x="46" y="49"/>
                    <a:pt x="45" y="47"/>
                  </a:cubicBezTo>
                  <a:cubicBezTo>
                    <a:pt x="45" y="46"/>
                    <a:pt x="45" y="45"/>
                    <a:pt x="45" y="44"/>
                  </a:cubicBezTo>
                  <a:cubicBezTo>
                    <a:pt x="45" y="43"/>
                    <a:pt x="44" y="42"/>
                    <a:pt x="44" y="41"/>
                  </a:cubicBezTo>
                  <a:cubicBezTo>
                    <a:pt x="44" y="40"/>
                    <a:pt x="44" y="39"/>
                    <a:pt x="44" y="38"/>
                  </a:cubicBezTo>
                  <a:cubicBezTo>
                    <a:pt x="44" y="37"/>
                    <a:pt x="43" y="36"/>
                    <a:pt x="43" y="35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9"/>
                    <a:pt x="41" y="28"/>
                    <a:pt x="41" y="27"/>
                  </a:cubicBezTo>
                  <a:cubicBezTo>
                    <a:pt x="41" y="27"/>
                    <a:pt x="40" y="26"/>
                    <a:pt x="40" y="25"/>
                  </a:cubicBezTo>
                  <a:cubicBezTo>
                    <a:pt x="40" y="23"/>
                    <a:pt x="39" y="22"/>
                    <a:pt x="38" y="20"/>
                  </a:cubicBezTo>
                  <a:cubicBezTo>
                    <a:pt x="37" y="17"/>
                    <a:pt x="35" y="14"/>
                    <a:pt x="34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0" y="6"/>
                    <a:pt x="30" y="5"/>
                  </a:cubicBezTo>
                  <a:cubicBezTo>
                    <a:pt x="29" y="4"/>
                    <a:pt x="28" y="4"/>
                    <a:pt x="28" y="3"/>
                  </a:cubicBezTo>
                  <a:cubicBezTo>
                    <a:pt x="27" y="2"/>
                    <a:pt x="27" y="2"/>
                    <a:pt x="26" y="1"/>
                  </a:cubicBezTo>
                  <a:cubicBezTo>
                    <a:pt x="26" y="1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119"/>
            <p:cNvSpPr>
              <a:spLocks noEditPoints="1"/>
            </p:cNvSpPr>
            <p:nvPr/>
          </p:nvSpPr>
          <p:spPr bwMode="auto">
            <a:xfrm>
              <a:off x="611188" y="4989513"/>
              <a:ext cx="85725" cy="22225"/>
            </a:xfrm>
            <a:custGeom>
              <a:avLst/>
              <a:gdLst>
                <a:gd name="T0" fmla="*/ 0 w 27"/>
                <a:gd name="T1" fmla="*/ 7 h 7"/>
                <a:gd name="T2" fmla="*/ 0 w 27"/>
                <a:gd name="T3" fmla="*/ 7 h 7"/>
                <a:gd name="T4" fmla="*/ 4 w 27"/>
                <a:gd name="T5" fmla="*/ 7 h 7"/>
                <a:gd name="T6" fmla="*/ 0 w 27"/>
                <a:gd name="T7" fmla="*/ 7 h 7"/>
                <a:gd name="T8" fmla="*/ 9 w 27"/>
                <a:gd name="T9" fmla="*/ 0 h 7"/>
                <a:gd name="T10" fmla="*/ 10 w 27"/>
                <a:gd name="T11" fmla="*/ 3 h 7"/>
                <a:gd name="T12" fmla="*/ 21 w 27"/>
                <a:gd name="T13" fmla="*/ 3 h 7"/>
                <a:gd name="T14" fmla="*/ 21 w 27"/>
                <a:gd name="T15" fmla="*/ 7 h 7"/>
                <a:gd name="T16" fmla="*/ 27 w 27"/>
                <a:gd name="T17" fmla="*/ 7 h 7"/>
                <a:gd name="T18" fmla="*/ 27 w 27"/>
                <a:gd name="T19" fmla="*/ 0 h 7"/>
                <a:gd name="T20" fmla="*/ 26 w 27"/>
                <a:gd name="T21" fmla="*/ 0 h 7"/>
                <a:gd name="T22" fmla="*/ 9 w 27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9" y="0"/>
                  </a:moveTo>
                  <a:cubicBezTo>
                    <a:pt x="10" y="1"/>
                    <a:pt x="10" y="2"/>
                    <a:pt x="1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120"/>
            <p:cNvSpPr>
              <a:spLocks noEditPoints="1"/>
            </p:cNvSpPr>
            <p:nvPr/>
          </p:nvSpPr>
          <p:spPr bwMode="auto">
            <a:xfrm>
              <a:off x="554038" y="4846638"/>
              <a:ext cx="38100" cy="165100"/>
            </a:xfrm>
            <a:custGeom>
              <a:avLst/>
              <a:gdLst>
                <a:gd name="T0" fmla="*/ 0 w 12"/>
                <a:gd name="T1" fmla="*/ 52 h 52"/>
                <a:gd name="T2" fmla="*/ 0 w 12"/>
                <a:gd name="T3" fmla="*/ 52 h 52"/>
                <a:gd name="T4" fmla="*/ 0 w 12"/>
                <a:gd name="T5" fmla="*/ 52 h 52"/>
                <a:gd name="T6" fmla="*/ 12 w 12"/>
                <a:gd name="T7" fmla="*/ 38 h 52"/>
                <a:gd name="T8" fmla="*/ 0 w 12"/>
                <a:gd name="T9" fmla="*/ 52 h 52"/>
                <a:gd name="T10" fmla="*/ 12 w 12"/>
                <a:gd name="T11" fmla="*/ 38 h 52"/>
                <a:gd name="T12" fmla="*/ 12 w 12"/>
                <a:gd name="T13" fmla="*/ 38 h 52"/>
                <a:gd name="T14" fmla="*/ 7 w 12"/>
                <a:gd name="T15" fmla="*/ 0 h 52"/>
                <a:gd name="T16" fmla="*/ 7 w 12"/>
                <a:gd name="T17" fmla="*/ 0 h 52"/>
                <a:gd name="T18" fmla="*/ 0 w 12"/>
                <a:gd name="T19" fmla="*/ 7 h 52"/>
                <a:gd name="T20" fmla="*/ 7 w 12"/>
                <a:gd name="T21" fmla="*/ 0 h 52"/>
                <a:gd name="T22" fmla="*/ 7 w 1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2"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moveTo>
                    <a:pt x="12" y="38"/>
                  </a:moveTo>
                  <a:cubicBezTo>
                    <a:pt x="5" y="43"/>
                    <a:pt x="0" y="52"/>
                    <a:pt x="0" y="52"/>
                  </a:cubicBezTo>
                  <a:cubicBezTo>
                    <a:pt x="0" y="52"/>
                    <a:pt x="5" y="43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121"/>
            <p:cNvSpPr>
              <a:spLocks/>
            </p:cNvSpPr>
            <p:nvPr/>
          </p:nvSpPr>
          <p:spPr bwMode="auto">
            <a:xfrm>
              <a:off x="700088" y="4846638"/>
              <a:ext cx="60325" cy="171450"/>
            </a:xfrm>
            <a:custGeom>
              <a:avLst/>
              <a:gdLst>
                <a:gd name="T0" fmla="*/ 9 w 19"/>
                <a:gd name="T1" fmla="*/ 0 h 54"/>
                <a:gd name="T2" fmla="*/ 0 w 19"/>
                <a:gd name="T3" fmla="*/ 36 h 54"/>
                <a:gd name="T4" fmla="*/ 5 w 19"/>
                <a:gd name="T5" fmla="*/ 38 h 54"/>
                <a:gd name="T6" fmla="*/ 19 w 19"/>
                <a:gd name="T7" fmla="*/ 54 h 54"/>
                <a:gd name="T8" fmla="*/ 19 w 19"/>
                <a:gd name="T9" fmla="*/ 9 h 54"/>
                <a:gd name="T10" fmla="*/ 10 w 19"/>
                <a:gd name="T11" fmla="*/ 1 h 54"/>
                <a:gd name="T12" fmla="*/ 9 w 19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4">
                  <a:moveTo>
                    <a:pt x="9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4" y="37"/>
                    <a:pt x="5" y="38"/>
                  </a:cubicBezTo>
                  <a:cubicBezTo>
                    <a:pt x="12" y="43"/>
                    <a:pt x="19" y="54"/>
                    <a:pt x="19" y="54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Rectangle 1122"/>
            <p:cNvSpPr>
              <a:spLocks noChangeArrowheads="1"/>
            </p:cNvSpPr>
            <p:nvPr/>
          </p:nvSpPr>
          <p:spPr bwMode="auto">
            <a:xfrm>
              <a:off x="655638" y="4591050"/>
              <a:ext cx="1588" cy="1588"/>
            </a:xfrm>
            <a:prstGeom prst="rect">
              <a:avLst/>
            </a:pr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123"/>
            <p:cNvSpPr>
              <a:spLocks/>
            </p:cNvSpPr>
            <p:nvPr/>
          </p:nvSpPr>
          <p:spPr bwMode="auto">
            <a:xfrm>
              <a:off x="655638" y="45910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124"/>
            <p:cNvSpPr>
              <a:spLocks noEditPoints="1"/>
            </p:cNvSpPr>
            <p:nvPr/>
          </p:nvSpPr>
          <p:spPr bwMode="auto">
            <a:xfrm>
              <a:off x="576263" y="4591050"/>
              <a:ext cx="79375" cy="420688"/>
            </a:xfrm>
            <a:custGeom>
              <a:avLst/>
              <a:gdLst>
                <a:gd name="T0" fmla="*/ 12 w 25"/>
                <a:gd name="T1" fmla="*/ 125 h 132"/>
                <a:gd name="T2" fmla="*/ 12 w 25"/>
                <a:gd name="T3" fmla="*/ 125 h 132"/>
                <a:gd name="T4" fmla="*/ 11 w 25"/>
                <a:gd name="T5" fmla="*/ 125 h 132"/>
                <a:gd name="T6" fmla="*/ 11 w 25"/>
                <a:gd name="T7" fmla="*/ 132 h 132"/>
                <a:gd name="T8" fmla="*/ 11 w 25"/>
                <a:gd name="T9" fmla="*/ 125 h 132"/>
                <a:gd name="T10" fmla="*/ 12 w 25"/>
                <a:gd name="T11" fmla="*/ 125 h 132"/>
                <a:gd name="T12" fmla="*/ 12 w 25"/>
                <a:gd name="T13" fmla="*/ 125 h 132"/>
                <a:gd name="T14" fmla="*/ 5 w 25"/>
                <a:gd name="T15" fmla="*/ 118 h 132"/>
                <a:gd name="T16" fmla="*/ 5 w 25"/>
                <a:gd name="T17" fmla="*/ 118 h 132"/>
                <a:gd name="T18" fmla="*/ 5 w 25"/>
                <a:gd name="T19" fmla="*/ 118 h 132"/>
                <a:gd name="T20" fmla="*/ 5 w 25"/>
                <a:gd name="T21" fmla="*/ 118 h 132"/>
                <a:gd name="T22" fmla="*/ 25 w 25"/>
                <a:gd name="T23" fmla="*/ 0 h 132"/>
                <a:gd name="T24" fmla="*/ 25 w 25"/>
                <a:gd name="T25" fmla="*/ 0 h 132"/>
                <a:gd name="T26" fmla="*/ 24 w 25"/>
                <a:gd name="T27" fmla="*/ 0 h 132"/>
                <a:gd name="T28" fmla="*/ 23 w 25"/>
                <a:gd name="T29" fmla="*/ 1 h 132"/>
                <a:gd name="T30" fmla="*/ 22 w 25"/>
                <a:gd name="T31" fmla="*/ 3 h 132"/>
                <a:gd name="T32" fmla="*/ 20 w 25"/>
                <a:gd name="T33" fmla="*/ 5 h 132"/>
                <a:gd name="T34" fmla="*/ 18 w 25"/>
                <a:gd name="T35" fmla="*/ 8 h 132"/>
                <a:gd name="T36" fmla="*/ 17 w 25"/>
                <a:gd name="T37" fmla="*/ 9 h 132"/>
                <a:gd name="T38" fmla="*/ 17 w 25"/>
                <a:gd name="T39" fmla="*/ 10 h 132"/>
                <a:gd name="T40" fmla="*/ 16 w 25"/>
                <a:gd name="T41" fmla="*/ 11 h 132"/>
                <a:gd name="T42" fmla="*/ 15 w 25"/>
                <a:gd name="T43" fmla="*/ 12 h 132"/>
                <a:gd name="T44" fmla="*/ 11 w 25"/>
                <a:gd name="T45" fmla="*/ 20 h 132"/>
                <a:gd name="T46" fmla="*/ 9 w 25"/>
                <a:gd name="T47" fmla="*/ 25 h 132"/>
                <a:gd name="T48" fmla="*/ 8 w 25"/>
                <a:gd name="T49" fmla="*/ 27 h 132"/>
                <a:gd name="T50" fmla="*/ 8 w 25"/>
                <a:gd name="T51" fmla="*/ 30 h 132"/>
                <a:gd name="T52" fmla="*/ 7 w 25"/>
                <a:gd name="T53" fmla="*/ 33 h 132"/>
                <a:gd name="T54" fmla="*/ 6 w 25"/>
                <a:gd name="T55" fmla="*/ 35 h 132"/>
                <a:gd name="T56" fmla="*/ 6 w 25"/>
                <a:gd name="T57" fmla="*/ 38 h 132"/>
                <a:gd name="T58" fmla="*/ 5 w 25"/>
                <a:gd name="T59" fmla="*/ 41 h 132"/>
                <a:gd name="T60" fmla="*/ 5 w 25"/>
                <a:gd name="T61" fmla="*/ 44 h 132"/>
                <a:gd name="T62" fmla="*/ 4 w 25"/>
                <a:gd name="T63" fmla="*/ 47 h 132"/>
                <a:gd name="T64" fmla="*/ 3 w 25"/>
                <a:gd name="T65" fmla="*/ 53 h 132"/>
                <a:gd name="T66" fmla="*/ 1 w 25"/>
                <a:gd name="T67" fmla="*/ 65 h 132"/>
                <a:gd name="T68" fmla="*/ 0 w 25"/>
                <a:gd name="T69" fmla="*/ 77 h 132"/>
                <a:gd name="T70" fmla="*/ 0 w 25"/>
                <a:gd name="T71" fmla="*/ 77 h 132"/>
                <a:gd name="T72" fmla="*/ 0 w 25"/>
                <a:gd name="T73" fmla="*/ 77 h 132"/>
                <a:gd name="T74" fmla="*/ 1 w 25"/>
                <a:gd name="T75" fmla="*/ 65 h 132"/>
                <a:gd name="T76" fmla="*/ 3 w 25"/>
                <a:gd name="T77" fmla="*/ 53 h 132"/>
                <a:gd name="T78" fmla="*/ 4 w 25"/>
                <a:gd name="T79" fmla="*/ 47 h 132"/>
                <a:gd name="T80" fmla="*/ 5 w 25"/>
                <a:gd name="T81" fmla="*/ 44 h 132"/>
                <a:gd name="T82" fmla="*/ 5 w 25"/>
                <a:gd name="T83" fmla="*/ 41 h 132"/>
                <a:gd name="T84" fmla="*/ 6 w 25"/>
                <a:gd name="T85" fmla="*/ 38 h 132"/>
                <a:gd name="T86" fmla="*/ 6 w 25"/>
                <a:gd name="T87" fmla="*/ 35 h 132"/>
                <a:gd name="T88" fmla="*/ 7 w 25"/>
                <a:gd name="T89" fmla="*/ 33 h 132"/>
                <a:gd name="T90" fmla="*/ 8 w 25"/>
                <a:gd name="T91" fmla="*/ 30 h 132"/>
                <a:gd name="T92" fmla="*/ 8 w 25"/>
                <a:gd name="T93" fmla="*/ 27 h 132"/>
                <a:gd name="T94" fmla="*/ 9 w 25"/>
                <a:gd name="T95" fmla="*/ 25 h 132"/>
                <a:gd name="T96" fmla="*/ 11 w 25"/>
                <a:gd name="T97" fmla="*/ 20 h 132"/>
                <a:gd name="T98" fmla="*/ 15 w 25"/>
                <a:gd name="T99" fmla="*/ 12 h 132"/>
                <a:gd name="T100" fmla="*/ 16 w 25"/>
                <a:gd name="T101" fmla="*/ 11 h 132"/>
                <a:gd name="T102" fmla="*/ 17 w 25"/>
                <a:gd name="T103" fmla="*/ 10 h 132"/>
                <a:gd name="T104" fmla="*/ 17 w 25"/>
                <a:gd name="T105" fmla="*/ 9 h 132"/>
                <a:gd name="T106" fmla="*/ 18 w 25"/>
                <a:gd name="T107" fmla="*/ 8 h 132"/>
                <a:gd name="T108" fmla="*/ 20 w 25"/>
                <a:gd name="T109" fmla="*/ 5 h 132"/>
                <a:gd name="T110" fmla="*/ 22 w 25"/>
                <a:gd name="T111" fmla="*/ 3 h 132"/>
                <a:gd name="T112" fmla="*/ 23 w 25"/>
                <a:gd name="T113" fmla="*/ 1 h 132"/>
                <a:gd name="T114" fmla="*/ 24 w 25"/>
                <a:gd name="T115" fmla="*/ 0 h 132"/>
                <a:gd name="T116" fmla="*/ 25 w 25"/>
                <a:gd name="T1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" h="132">
                  <a:moveTo>
                    <a:pt x="12" y="125"/>
                  </a:moveTo>
                  <a:cubicBezTo>
                    <a:pt x="12" y="125"/>
                    <a:pt x="12" y="125"/>
                    <a:pt x="12" y="125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1" y="132"/>
                    <a:pt x="11" y="132"/>
                    <a:pt x="11" y="132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moveTo>
                    <a:pt x="5" y="118"/>
                  </a:move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1"/>
                    <a:pt x="23" y="1"/>
                  </a:cubicBezTo>
                  <a:cubicBezTo>
                    <a:pt x="23" y="2"/>
                    <a:pt x="22" y="2"/>
                    <a:pt x="22" y="3"/>
                  </a:cubicBezTo>
                  <a:cubicBezTo>
                    <a:pt x="21" y="4"/>
                    <a:pt x="20" y="4"/>
                    <a:pt x="20" y="5"/>
                  </a:cubicBezTo>
                  <a:cubicBezTo>
                    <a:pt x="19" y="6"/>
                    <a:pt x="18" y="7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4"/>
                    <a:pt x="12" y="17"/>
                    <a:pt x="11" y="20"/>
                  </a:cubicBezTo>
                  <a:cubicBezTo>
                    <a:pt x="10" y="22"/>
                    <a:pt x="10" y="23"/>
                    <a:pt x="9" y="25"/>
                  </a:cubicBezTo>
                  <a:cubicBezTo>
                    <a:pt x="9" y="26"/>
                    <a:pt x="9" y="27"/>
                    <a:pt x="8" y="27"/>
                  </a:cubicBezTo>
                  <a:cubicBezTo>
                    <a:pt x="8" y="28"/>
                    <a:pt x="8" y="29"/>
                    <a:pt x="8" y="30"/>
                  </a:cubicBezTo>
                  <a:cubicBezTo>
                    <a:pt x="7" y="31"/>
                    <a:pt x="7" y="32"/>
                    <a:pt x="7" y="33"/>
                  </a:cubicBezTo>
                  <a:cubicBezTo>
                    <a:pt x="7" y="34"/>
                    <a:pt x="6" y="34"/>
                    <a:pt x="6" y="35"/>
                  </a:cubicBezTo>
                  <a:cubicBezTo>
                    <a:pt x="6" y="36"/>
                    <a:pt x="6" y="37"/>
                    <a:pt x="6" y="38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5" y="42"/>
                    <a:pt x="5" y="43"/>
                    <a:pt x="5" y="44"/>
                  </a:cubicBezTo>
                  <a:cubicBezTo>
                    <a:pt x="4" y="45"/>
                    <a:pt x="4" y="46"/>
                    <a:pt x="4" y="47"/>
                  </a:cubicBezTo>
                  <a:cubicBezTo>
                    <a:pt x="4" y="49"/>
                    <a:pt x="3" y="51"/>
                    <a:pt x="3" y="53"/>
                  </a:cubicBezTo>
                  <a:cubicBezTo>
                    <a:pt x="2" y="57"/>
                    <a:pt x="2" y="61"/>
                    <a:pt x="1" y="65"/>
                  </a:cubicBezTo>
                  <a:cubicBezTo>
                    <a:pt x="1" y="69"/>
                    <a:pt x="0" y="73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3"/>
                    <a:pt x="1" y="69"/>
                    <a:pt x="1" y="65"/>
                  </a:cubicBezTo>
                  <a:cubicBezTo>
                    <a:pt x="2" y="61"/>
                    <a:pt x="2" y="57"/>
                    <a:pt x="3" y="53"/>
                  </a:cubicBezTo>
                  <a:cubicBezTo>
                    <a:pt x="3" y="51"/>
                    <a:pt x="4" y="49"/>
                    <a:pt x="4" y="47"/>
                  </a:cubicBezTo>
                  <a:cubicBezTo>
                    <a:pt x="4" y="46"/>
                    <a:pt x="4" y="45"/>
                    <a:pt x="5" y="44"/>
                  </a:cubicBezTo>
                  <a:cubicBezTo>
                    <a:pt x="5" y="43"/>
                    <a:pt x="5" y="42"/>
                    <a:pt x="5" y="41"/>
                  </a:cubicBezTo>
                  <a:cubicBezTo>
                    <a:pt x="5" y="40"/>
                    <a:pt x="5" y="39"/>
                    <a:pt x="6" y="38"/>
                  </a:cubicBezTo>
                  <a:cubicBezTo>
                    <a:pt x="6" y="37"/>
                    <a:pt x="6" y="36"/>
                    <a:pt x="6" y="35"/>
                  </a:cubicBezTo>
                  <a:cubicBezTo>
                    <a:pt x="6" y="34"/>
                    <a:pt x="7" y="34"/>
                    <a:pt x="7" y="33"/>
                  </a:cubicBezTo>
                  <a:cubicBezTo>
                    <a:pt x="7" y="32"/>
                    <a:pt x="7" y="31"/>
                    <a:pt x="8" y="30"/>
                  </a:cubicBezTo>
                  <a:cubicBezTo>
                    <a:pt x="8" y="29"/>
                    <a:pt x="8" y="28"/>
                    <a:pt x="8" y="27"/>
                  </a:cubicBezTo>
                  <a:cubicBezTo>
                    <a:pt x="9" y="27"/>
                    <a:pt x="9" y="26"/>
                    <a:pt x="9" y="25"/>
                  </a:cubicBezTo>
                  <a:cubicBezTo>
                    <a:pt x="10" y="23"/>
                    <a:pt x="10" y="22"/>
                    <a:pt x="11" y="20"/>
                  </a:cubicBezTo>
                  <a:cubicBezTo>
                    <a:pt x="12" y="17"/>
                    <a:pt x="14" y="14"/>
                    <a:pt x="15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5"/>
                  </a:cubicBezTo>
                  <a:cubicBezTo>
                    <a:pt x="20" y="4"/>
                    <a:pt x="21" y="4"/>
                    <a:pt x="22" y="3"/>
                  </a:cubicBezTo>
                  <a:cubicBezTo>
                    <a:pt x="22" y="2"/>
                    <a:pt x="23" y="2"/>
                    <a:pt x="23" y="1"/>
                  </a:cubicBezTo>
                  <a:cubicBezTo>
                    <a:pt x="24" y="1"/>
                    <a:pt x="24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7B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125"/>
            <p:cNvSpPr>
              <a:spLocks/>
            </p:cNvSpPr>
            <p:nvPr/>
          </p:nvSpPr>
          <p:spPr bwMode="auto">
            <a:xfrm>
              <a:off x="576263" y="4591050"/>
              <a:ext cx="79375" cy="398463"/>
            </a:xfrm>
            <a:custGeom>
              <a:avLst/>
              <a:gdLst>
                <a:gd name="T0" fmla="*/ 25 w 25"/>
                <a:gd name="T1" fmla="*/ 0 h 125"/>
                <a:gd name="T2" fmla="*/ 25 w 25"/>
                <a:gd name="T3" fmla="*/ 0 h 125"/>
                <a:gd name="T4" fmla="*/ 24 w 25"/>
                <a:gd name="T5" fmla="*/ 0 h 125"/>
                <a:gd name="T6" fmla="*/ 23 w 25"/>
                <a:gd name="T7" fmla="*/ 1 h 125"/>
                <a:gd name="T8" fmla="*/ 22 w 25"/>
                <a:gd name="T9" fmla="*/ 3 h 125"/>
                <a:gd name="T10" fmla="*/ 20 w 25"/>
                <a:gd name="T11" fmla="*/ 5 h 125"/>
                <a:gd name="T12" fmla="*/ 18 w 25"/>
                <a:gd name="T13" fmla="*/ 8 h 125"/>
                <a:gd name="T14" fmla="*/ 17 w 25"/>
                <a:gd name="T15" fmla="*/ 9 h 125"/>
                <a:gd name="T16" fmla="*/ 17 w 25"/>
                <a:gd name="T17" fmla="*/ 10 h 125"/>
                <a:gd name="T18" fmla="*/ 16 w 25"/>
                <a:gd name="T19" fmla="*/ 11 h 125"/>
                <a:gd name="T20" fmla="*/ 15 w 25"/>
                <a:gd name="T21" fmla="*/ 12 h 125"/>
                <a:gd name="T22" fmla="*/ 11 w 25"/>
                <a:gd name="T23" fmla="*/ 20 h 125"/>
                <a:gd name="T24" fmla="*/ 9 w 25"/>
                <a:gd name="T25" fmla="*/ 25 h 125"/>
                <a:gd name="T26" fmla="*/ 8 w 25"/>
                <a:gd name="T27" fmla="*/ 27 h 125"/>
                <a:gd name="T28" fmla="*/ 8 w 25"/>
                <a:gd name="T29" fmla="*/ 30 h 125"/>
                <a:gd name="T30" fmla="*/ 7 w 25"/>
                <a:gd name="T31" fmla="*/ 33 h 125"/>
                <a:gd name="T32" fmla="*/ 6 w 25"/>
                <a:gd name="T33" fmla="*/ 35 h 125"/>
                <a:gd name="T34" fmla="*/ 6 w 25"/>
                <a:gd name="T35" fmla="*/ 38 h 125"/>
                <a:gd name="T36" fmla="*/ 5 w 25"/>
                <a:gd name="T37" fmla="*/ 41 h 125"/>
                <a:gd name="T38" fmla="*/ 5 w 25"/>
                <a:gd name="T39" fmla="*/ 44 h 125"/>
                <a:gd name="T40" fmla="*/ 4 w 25"/>
                <a:gd name="T41" fmla="*/ 47 h 125"/>
                <a:gd name="T42" fmla="*/ 3 w 25"/>
                <a:gd name="T43" fmla="*/ 53 h 125"/>
                <a:gd name="T44" fmla="*/ 1 w 25"/>
                <a:gd name="T45" fmla="*/ 65 h 125"/>
                <a:gd name="T46" fmla="*/ 0 w 25"/>
                <a:gd name="T47" fmla="*/ 77 h 125"/>
                <a:gd name="T48" fmla="*/ 0 w 25"/>
                <a:gd name="T49" fmla="*/ 77 h 125"/>
                <a:gd name="T50" fmla="*/ 0 w 25"/>
                <a:gd name="T51" fmla="*/ 80 h 125"/>
                <a:gd name="T52" fmla="*/ 3 w 25"/>
                <a:gd name="T53" fmla="*/ 78 h 125"/>
                <a:gd name="T54" fmla="*/ 11 w 25"/>
                <a:gd name="T55" fmla="*/ 115 h 125"/>
                <a:gd name="T56" fmla="*/ 5 w 25"/>
                <a:gd name="T57" fmla="*/ 118 h 125"/>
                <a:gd name="T58" fmla="*/ 5 w 25"/>
                <a:gd name="T59" fmla="*/ 118 h 125"/>
                <a:gd name="T60" fmla="*/ 5 w 25"/>
                <a:gd name="T61" fmla="*/ 118 h 125"/>
                <a:gd name="T62" fmla="*/ 12 w 25"/>
                <a:gd name="T63" fmla="*/ 125 h 125"/>
                <a:gd name="T64" fmla="*/ 12 w 25"/>
                <a:gd name="T65" fmla="*/ 125 h 125"/>
                <a:gd name="T66" fmla="*/ 12 w 25"/>
                <a:gd name="T67" fmla="*/ 125 h 125"/>
                <a:gd name="T68" fmla="*/ 20 w 25"/>
                <a:gd name="T69" fmla="*/ 125 h 125"/>
                <a:gd name="T70" fmla="*/ 25 w 25"/>
                <a:gd name="T7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125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1"/>
                    <a:pt x="23" y="1"/>
                  </a:cubicBezTo>
                  <a:cubicBezTo>
                    <a:pt x="23" y="2"/>
                    <a:pt x="22" y="2"/>
                    <a:pt x="22" y="3"/>
                  </a:cubicBezTo>
                  <a:cubicBezTo>
                    <a:pt x="21" y="4"/>
                    <a:pt x="20" y="4"/>
                    <a:pt x="20" y="5"/>
                  </a:cubicBezTo>
                  <a:cubicBezTo>
                    <a:pt x="19" y="6"/>
                    <a:pt x="18" y="7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4"/>
                    <a:pt x="12" y="17"/>
                    <a:pt x="11" y="20"/>
                  </a:cubicBezTo>
                  <a:cubicBezTo>
                    <a:pt x="10" y="22"/>
                    <a:pt x="10" y="23"/>
                    <a:pt x="9" y="25"/>
                  </a:cubicBezTo>
                  <a:cubicBezTo>
                    <a:pt x="9" y="26"/>
                    <a:pt x="9" y="27"/>
                    <a:pt x="8" y="27"/>
                  </a:cubicBezTo>
                  <a:cubicBezTo>
                    <a:pt x="8" y="28"/>
                    <a:pt x="8" y="29"/>
                    <a:pt x="8" y="30"/>
                  </a:cubicBezTo>
                  <a:cubicBezTo>
                    <a:pt x="7" y="31"/>
                    <a:pt x="7" y="32"/>
                    <a:pt x="7" y="33"/>
                  </a:cubicBezTo>
                  <a:cubicBezTo>
                    <a:pt x="7" y="34"/>
                    <a:pt x="6" y="34"/>
                    <a:pt x="6" y="35"/>
                  </a:cubicBezTo>
                  <a:cubicBezTo>
                    <a:pt x="6" y="36"/>
                    <a:pt x="6" y="37"/>
                    <a:pt x="6" y="38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5" y="42"/>
                    <a:pt x="5" y="43"/>
                    <a:pt x="5" y="44"/>
                  </a:cubicBezTo>
                  <a:cubicBezTo>
                    <a:pt x="4" y="45"/>
                    <a:pt x="4" y="46"/>
                    <a:pt x="4" y="47"/>
                  </a:cubicBezTo>
                  <a:cubicBezTo>
                    <a:pt x="4" y="49"/>
                    <a:pt x="3" y="51"/>
                    <a:pt x="3" y="53"/>
                  </a:cubicBezTo>
                  <a:cubicBezTo>
                    <a:pt x="2" y="57"/>
                    <a:pt x="2" y="61"/>
                    <a:pt x="1" y="65"/>
                  </a:cubicBezTo>
                  <a:cubicBezTo>
                    <a:pt x="1" y="69"/>
                    <a:pt x="0" y="73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0" y="79"/>
                    <a:pt x="0" y="8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7" y="116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6" y="121"/>
                    <a:pt x="9" y="123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6" y="61"/>
                    <a:pt x="24" y="1"/>
                    <a:pt x="2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126"/>
            <p:cNvSpPr>
              <a:spLocks/>
            </p:cNvSpPr>
            <p:nvPr/>
          </p:nvSpPr>
          <p:spPr bwMode="auto">
            <a:xfrm>
              <a:off x="611188" y="4989513"/>
              <a:ext cx="31750" cy="22225"/>
            </a:xfrm>
            <a:custGeom>
              <a:avLst/>
              <a:gdLst>
                <a:gd name="T0" fmla="*/ 0 w 10"/>
                <a:gd name="T1" fmla="*/ 0 h 7"/>
                <a:gd name="T2" fmla="*/ 0 w 10"/>
                <a:gd name="T3" fmla="*/ 7 h 7"/>
                <a:gd name="T4" fmla="*/ 4 w 10"/>
                <a:gd name="T5" fmla="*/ 7 h 7"/>
                <a:gd name="T6" fmla="*/ 4 w 10"/>
                <a:gd name="T7" fmla="*/ 3 h 7"/>
                <a:gd name="T8" fmla="*/ 10 w 10"/>
                <a:gd name="T9" fmla="*/ 3 h 7"/>
                <a:gd name="T10" fmla="*/ 9 w 10"/>
                <a:gd name="T11" fmla="*/ 0 h 7"/>
                <a:gd name="T12" fmla="*/ 1 w 10"/>
                <a:gd name="T13" fmla="*/ 0 h 7"/>
                <a:gd name="T14" fmla="*/ 0 w 10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1"/>
                    <a:pt x="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127"/>
            <p:cNvSpPr>
              <a:spLocks noEditPoints="1"/>
            </p:cNvSpPr>
            <p:nvPr/>
          </p:nvSpPr>
          <p:spPr bwMode="auto">
            <a:xfrm>
              <a:off x="554038" y="50117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B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128"/>
            <p:cNvSpPr>
              <a:spLocks/>
            </p:cNvSpPr>
            <p:nvPr/>
          </p:nvSpPr>
          <p:spPr bwMode="auto">
            <a:xfrm>
              <a:off x="554038" y="4840288"/>
              <a:ext cx="57150" cy="171450"/>
            </a:xfrm>
            <a:custGeom>
              <a:avLst/>
              <a:gdLst>
                <a:gd name="T0" fmla="*/ 10 w 18"/>
                <a:gd name="T1" fmla="*/ 0 h 54"/>
                <a:gd name="T2" fmla="*/ 7 w 18"/>
                <a:gd name="T3" fmla="*/ 2 h 54"/>
                <a:gd name="T4" fmla="*/ 7 w 18"/>
                <a:gd name="T5" fmla="*/ 2 h 54"/>
                <a:gd name="T6" fmla="*/ 0 w 18"/>
                <a:gd name="T7" fmla="*/ 9 h 54"/>
                <a:gd name="T8" fmla="*/ 0 w 18"/>
                <a:gd name="T9" fmla="*/ 54 h 54"/>
                <a:gd name="T10" fmla="*/ 0 w 18"/>
                <a:gd name="T11" fmla="*/ 54 h 54"/>
                <a:gd name="T12" fmla="*/ 0 w 18"/>
                <a:gd name="T13" fmla="*/ 54 h 54"/>
                <a:gd name="T14" fmla="*/ 0 w 18"/>
                <a:gd name="T15" fmla="*/ 54 h 54"/>
                <a:gd name="T16" fmla="*/ 0 w 18"/>
                <a:gd name="T17" fmla="*/ 54 h 54"/>
                <a:gd name="T18" fmla="*/ 12 w 18"/>
                <a:gd name="T19" fmla="*/ 40 h 54"/>
                <a:gd name="T20" fmla="*/ 12 w 18"/>
                <a:gd name="T21" fmla="*/ 40 h 54"/>
                <a:gd name="T22" fmla="*/ 12 w 18"/>
                <a:gd name="T23" fmla="*/ 40 h 54"/>
                <a:gd name="T24" fmla="*/ 18 w 18"/>
                <a:gd name="T25" fmla="*/ 37 h 54"/>
                <a:gd name="T26" fmla="*/ 10 w 18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54">
                  <a:moveTo>
                    <a:pt x="10" y="0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5" y="45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4" y="38"/>
                    <a:pt x="16" y="37"/>
                    <a:pt x="18" y="37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Rectangle 1129"/>
            <p:cNvSpPr>
              <a:spLocks noChangeArrowheads="1"/>
            </p:cNvSpPr>
            <p:nvPr/>
          </p:nvSpPr>
          <p:spPr bwMode="auto">
            <a:xfrm>
              <a:off x="623888" y="5011738"/>
              <a:ext cx="53975" cy="18288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1130"/>
            <p:cNvSpPr>
              <a:spLocks noChangeArrowheads="1"/>
            </p:cNvSpPr>
            <p:nvPr/>
          </p:nvSpPr>
          <p:spPr bwMode="auto">
            <a:xfrm>
              <a:off x="623888" y="5011738"/>
              <a:ext cx="53975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131"/>
            <p:cNvSpPr>
              <a:spLocks/>
            </p:cNvSpPr>
            <p:nvPr/>
          </p:nvSpPr>
          <p:spPr bwMode="auto">
            <a:xfrm>
              <a:off x="623888" y="4999038"/>
              <a:ext cx="53975" cy="12700"/>
            </a:xfrm>
            <a:custGeom>
              <a:avLst/>
              <a:gdLst>
                <a:gd name="T0" fmla="*/ 17 w 17"/>
                <a:gd name="T1" fmla="*/ 0 h 4"/>
                <a:gd name="T2" fmla="*/ 6 w 17"/>
                <a:gd name="T3" fmla="*/ 0 h 4"/>
                <a:gd name="T4" fmla="*/ 7 w 17"/>
                <a:gd name="T5" fmla="*/ 4 h 4"/>
                <a:gd name="T6" fmla="*/ 0 w 17"/>
                <a:gd name="T7" fmla="*/ 4 h 4"/>
                <a:gd name="T8" fmla="*/ 17 w 17"/>
                <a:gd name="T9" fmla="*/ 4 h 4"/>
                <a:gd name="T10" fmla="*/ 17 w 17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4">
                  <a:moveTo>
                    <a:pt x="1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7" y="3"/>
                    <a:pt x="7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DE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132"/>
            <p:cNvSpPr>
              <a:spLocks/>
            </p:cNvSpPr>
            <p:nvPr/>
          </p:nvSpPr>
          <p:spPr bwMode="auto">
            <a:xfrm>
              <a:off x="623888" y="4999038"/>
              <a:ext cx="22225" cy="12700"/>
            </a:xfrm>
            <a:custGeom>
              <a:avLst/>
              <a:gdLst>
                <a:gd name="T0" fmla="*/ 6 w 7"/>
                <a:gd name="T1" fmla="*/ 0 h 4"/>
                <a:gd name="T2" fmla="*/ 0 w 7"/>
                <a:gd name="T3" fmla="*/ 0 h 4"/>
                <a:gd name="T4" fmla="*/ 0 w 7"/>
                <a:gd name="T5" fmla="*/ 4 h 4"/>
                <a:gd name="T6" fmla="*/ 7 w 7"/>
                <a:gd name="T7" fmla="*/ 4 h 4"/>
                <a:gd name="T8" fmla="*/ 6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2"/>
                    <a:pt x="6" y="0"/>
                  </a:cubicBezTo>
                </a:path>
              </a:pathLst>
            </a:custGeom>
            <a:solidFill>
              <a:srgbClr val="DE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577513" y="5759490"/>
            <a:ext cx="225425" cy="1040339"/>
            <a:chOff x="10679113" y="6145213"/>
            <a:chExt cx="225425" cy="1040339"/>
          </a:xfrm>
        </p:grpSpPr>
        <p:sp>
          <p:nvSpPr>
            <p:cNvPr id="34" name="Freeform 1107"/>
            <p:cNvSpPr>
              <a:spLocks noEditPoints="1"/>
            </p:cNvSpPr>
            <p:nvPr/>
          </p:nvSpPr>
          <p:spPr bwMode="auto">
            <a:xfrm>
              <a:off x="10704513" y="6145213"/>
              <a:ext cx="168275" cy="430213"/>
            </a:xfrm>
            <a:custGeom>
              <a:avLst/>
              <a:gdLst>
                <a:gd name="T0" fmla="*/ 5 w 53"/>
                <a:gd name="T1" fmla="*/ 128 h 135"/>
                <a:gd name="T2" fmla="*/ 5 w 53"/>
                <a:gd name="T3" fmla="*/ 128 h 135"/>
                <a:gd name="T4" fmla="*/ 12 w 53"/>
                <a:gd name="T5" fmla="*/ 135 h 135"/>
                <a:gd name="T6" fmla="*/ 12 w 53"/>
                <a:gd name="T7" fmla="*/ 135 h 135"/>
                <a:gd name="T8" fmla="*/ 5 w 53"/>
                <a:gd name="T9" fmla="*/ 128 h 135"/>
                <a:gd name="T10" fmla="*/ 5 w 53"/>
                <a:gd name="T11" fmla="*/ 128 h 135"/>
                <a:gd name="T12" fmla="*/ 0 w 53"/>
                <a:gd name="T13" fmla="*/ 85 h 135"/>
                <a:gd name="T14" fmla="*/ 0 w 53"/>
                <a:gd name="T15" fmla="*/ 87 h 135"/>
                <a:gd name="T16" fmla="*/ 0 w 53"/>
                <a:gd name="T17" fmla="*/ 87 h 135"/>
                <a:gd name="T18" fmla="*/ 0 w 53"/>
                <a:gd name="T19" fmla="*/ 85 h 135"/>
                <a:gd name="T20" fmla="*/ 27 w 53"/>
                <a:gd name="T21" fmla="*/ 0 h 135"/>
                <a:gd name="T22" fmla="*/ 27 w 53"/>
                <a:gd name="T23" fmla="*/ 0 h 135"/>
                <a:gd name="T24" fmla="*/ 27 w 53"/>
                <a:gd name="T25" fmla="*/ 0 h 135"/>
                <a:gd name="T26" fmla="*/ 27 w 53"/>
                <a:gd name="T27" fmla="*/ 0 h 135"/>
                <a:gd name="T28" fmla="*/ 27 w 53"/>
                <a:gd name="T29" fmla="*/ 0 h 135"/>
                <a:gd name="T30" fmla="*/ 27 w 53"/>
                <a:gd name="T31" fmla="*/ 0 h 135"/>
                <a:gd name="T32" fmla="*/ 27 w 53"/>
                <a:gd name="T33" fmla="*/ 0 h 135"/>
                <a:gd name="T34" fmla="*/ 22 w 53"/>
                <a:gd name="T35" fmla="*/ 135 h 135"/>
                <a:gd name="T36" fmla="*/ 40 w 53"/>
                <a:gd name="T37" fmla="*/ 135 h 135"/>
                <a:gd name="T38" fmla="*/ 40 w 53"/>
                <a:gd name="T39" fmla="*/ 135 h 135"/>
                <a:gd name="T40" fmla="*/ 48 w 53"/>
                <a:gd name="T41" fmla="*/ 128 h 135"/>
                <a:gd name="T42" fmla="*/ 48 w 53"/>
                <a:gd name="T43" fmla="*/ 128 h 135"/>
                <a:gd name="T44" fmla="*/ 42 w 53"/>
                <a:gd name="T45" fmla="*/ 126 h 135"/>
                <a:gd name="T46" fmla="*/ 52 w 53"/>
                <a:gd name="T47" fmla="*/ 86 h 135"/>
                <a:gd name="T48" fmla="*/ 53 w 53"/>
                <a:gd name="T49" fmla="*/ 87 h 135"/>
                <a:gd name="T50" fmla="*/ 53 w 53"/>
                <a:gd name="T51" fmla="*/ 84 h 135"/>
                <a:gd name="T52" fmla="*/ 52 w 53"/>
                <a:gd name="T53" fmla="*/ 71 h 135"/>
                <a:gd name="T54" fmla="*/ 50 w 53"/>
                <a:gd name="T55" fmla="*/ 57 h 135"/>
                <a:gd name="T56" fmla="*/ 49 w 53"/>
                <a:gd name="T57" fmla="*/ 51 h 135"/>
                <a:gd name="T58" fmla="*/ 48 w 53"/>
                <a:gd name="T59" fmla="*/ 48 h 135"/>
                <a:gd name="T60" fmla="*/ 48 w 53"/>
                <a:gd name="T61" fmla="*/ 45 h 135"/>
                <a:gd name="T62" fmla="*/ 47 w 53"/>
                <a:gd name="T63" fmla="*/ 42 h 135"/>
                <a:gd name="T64" fmla="*/ 47 w 53"/>
                <a:gd name="T65" fmla="*/ 39 h 135"/>
                <a:gd name="T66" fmla="*/ 46 w 53"/>
                <a:gd name="T67" fmla="*/ 36 h 135"/>
                <a:gd name="T68" fmla="*/ 45 w 53"/>
                <a:gd name="T69" fmla="*/ 33 h 135"/>
                <a:gd name="T70" fmla="*/ 44 w 53"/>
                <a:gd name="T71" fmla="*/ 30 h 135"/>
                <a:gd name="T72" fmla="*/ 43 w 53"/>
                <a:gd name="T73" fmla="*/ 27 h 135"/>
                <a:gd name="T74" fmla="*/ 41 w 53"/>
                <a:gd name="T75" fmla="*/ 22 h 135"/>
                <a:gd name="T76" fmla="*/ 37 w 53"/>
                <a:gd name="T77" fmla="*/ 13 h 135"/>
                <a:gd name="T78" fmla="*/ 36 w 53"/>
                <a:gd name="T79" fmla="*/ 12 h 135"/>
                <a:gd name="T80" fmla="*/ 35 w 53"/>
                <a:gd name="T81" fmla="*/ 11 h 135"/>
                <a:gd name="T82" fmla="*/ 35 w 53"/>
                <a:gd name="T83" fmla="*/ 10 h 135"/>
                <a:gd name="T84" fmla="*/ 34 w 53"/>
                <a:gd name="T85" fmla="*/ 9 h 135"/>
                <a:gd name="T86" fmla="*/ 32 w 53"/>
                <a:gd name="T87" fmla="*/ 6 h 135"/>
                <a:gd name="T88" fmla="*/ 30 w 53"/>
                <a:gd name="T89" fmla="*/ 3 h 135"/>
                <a:gd name="T90" fmla="*/ 28 w 53"/>
                <a:gd name="T91" fmla="*/ 2 h 135"/>
                <a:gd name="T92" fmla="*/ 27 w 53"/>
                <a:gd name="T93" fmla="*/ 0 h 135"/>
                <a:gd name="T94" fmla="*/ 27 w 53"/>
                <a:gd name="T9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" h="135">
                  <a:moveTo>
                    <a:pt x="5" y="128"/>
                  </a:moveTo>
                  <a:cubicBezTo>
                    <a:pt x="5" y="128"/>
                    <a:pt x="5" y="128"/>
                    <a:pt x="5" y="128"/>
                  </a:cubicBezTo>
                  <a:cubicBezTo>
                    <a:pt x="7" y="131"/>
                    <a:pt x="9" y="133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9" y="133"/>
                    <a:pt x="7" y="131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moveTo>
                    <a:pt x="0" y="85"/>
                  </a:moveTo>
                  <a:cubicBezTo>
                    <a:pt x="0" y="85"/>
                    <a:pt x="0" y="86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6"/>
                    <a:pt x="0" y="85"/>
                    <a:pt x="0" y="85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2"/>
                    <a:pt x="7" y="66"/>
                    <a:pt x="22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4" y="133"/>
                    <a:pt x="46" y="131"/>
                    <a:pt x="48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6" y="127"/>
                    <a:pt x="44" y="126"/>
                    <a:pt x="42" y="126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6"/>
                    <a:pt x="53" y="85"/>
                    <a:pt x="53" y="84"/>
                  </a:cubicBezTo>
                  <a:cubicBezTo>
                    <a:pt x="53" y="79"/>
                    <a:pt x="52" y="75"/>
                    <a:pt x="52" y="71"/>
                  </a:cubicBezTo>
                  <a:cubicBezTo>
                    <a:pt x="51" y="66"/>
                    <a:pt x="51" y="62"/>
                    <a:pt x="50" y="57"/>
                  </a:cubicBezTo>
                  <a:cubicBezTo>
                    <a:pt x="50" y="55"/>
                    <a:pt x="49" y="53"/>
                    <a:pt x="49" y="51"/>
                  </a:cubicBezTo>
                  <a:cubicBezTo>
                    <a:pt x="49" y="50"/>
                    <a:pt x="49" y="49"/>
                    <a:pt x="48" y="48"/>
                  </a:cubicBezTo>
                  <a:cubicBezTo>
                    <a:pt x="48" y="47"/>
                    <a:pt x="48" y="46"/>
                    <a:pt x="48" y="45"/>
                  </a:cubicBezTo>
                  <a:cubicBezTo>
                    <a:pt x="48" y="44"/>
                    <a:pt x="47" y="43"/>
                    <a:pt x="47" y="42"/>
                  </a:cubicBezTo>
                  <a:cubicBezTo>
                    <a:pt x="47" y="41"/>
                    <a:pt x="47" y="40"/>
                    <a:pt x="47" y="39"/>
                  </a:cubicBezTo>
                  <a:cubicBezTo>
                    <a:pt x="46" y="38"/>
                    <a:pt x="46" y="37"/>
                    <a:pt x="46" y="36"/>
                  </a:cubicBezTo>
                  <a:cubicBezTo>
                    <a:pt x="46" y="35"/>
                    <a:pt x="45" y="34"/>
                    <a:pt x="45" y="33"/>
                  </a:cubicBezTo>
                  <a:cubicBezTo>
                    <a:pt x="45" y="32"/>
                    <a:pt x="45" y="31"/>
                    <a:pt x="44" y="30"/>
                  </a:cubicBezTo>
                  <a:cubicBezTo>
                    <a:pt x="44" y="29"/>
                    <a:pt x="44" y="28"/>
                    <a:pt x="43" y="27"/>
                  </a:cubicBezTo>
                  <a:cubicBezTo>
                    <a:pt x="43" y="25"/>
                    <a:pt x="42" y="24"/>
                    <a:pt x="41" y="22"/>
                  </a:cubicBezTo>
                  <a:cubicBezTo>
                    <a:pt x="40" y="19"/>
                    <a:pt x="38" y="16"/>
                    <a:pt x="37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7"/>
                    <a:pt x="32" y="6"/>
                  </a:cubicBezTo>
                  <a:cubicBezTo>
                    <a:pt x="31" y="5"/>
                    <a:pt x="31" y="4"/>
                    <a:pt x="30" y="3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7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1108"/>
            <p:cNvSpPr>
              <a:spLocks/>
            </p:cNvSpPr>
            <p:nvPr/>
          </p:nvSpPr>
          <p:spPr bwMode="auto">
            <a:xfrm>
              <a:off x="10774363" y="6575425"/>
              <a:ext cx="60325" cy="25400"/>
            </a:xfrm>
            <a:custGeom>
              <a:avLst/>
              <a:gdLst>
                <a:gd name="T0" fmla="*/ 0 w 19"/>
                <a:gd name="T1" fmla="*/ 0 h 8"/>
                <a:gd name="T2" fmla="*/ 2 w 19"/>
                <a:gd name="T3" fmla="*/ 8 h 8"/>
                <a:gd name="T4" fmla="*/ 19 w 19"/>
                <a:gd name="T5" fmla="*/ 8 h 8"/>
                <a:gd name="T6" fmla="*/ 19 w 19"/>
                <a:gd name="T7" fmla="*/ 0 h 8"/>
                <a:gd name="T8" fmla="*/ 18 w 19"/>
                <a:gd name="T9" fmla="*/ 0 h 8"/>
                <a:gd name="T10" fmla="*/ 0 w 1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cubicBezTo>
                    <a:pt x="1" y="3"/>
                    <a:pt x="1" y="6"/>
                    <a:pt x="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109"/>
            <p:cNvSpPr>
              <a:spLocks noEditPoints="1"/>
            </p:cNvSpPr>
            <p:nvPr/>
          </p:nvSpPr>
          <p:spPr bwMode="auto">
            <a:xfrm>
              <a:off x="10679113" y="6423025"/>
              <a:ext cx="25400" cy="177800"/>
            </a:xfrm>
            <a:custGeom>
              <a:avLst/>
              <a:gdLst>
                <a:gd name="T0" fmla="*/ 0 w 8"/>
                <a:gd name="T1" fmla="*/ 56 h 56"/>
                <a:gd name="T2" fmla="*/ 0 w 8"/>
                <a:gd name="T3" fmla="*/ 56 h 56"/>
                <a:gd name="T4" fmla="*/ 0 w 8"/>
                <a:gd name="T5" fmla="*/ 56 h 56"/>
                <a:gd name="T6" fmla="*/ 0 w 8"/>
                <a:gd name="T7" fmla="*/ 56 h 56"/>
                <a:gd name="T8" fmla="*/ 8 w 8"/>
                <a:gd name="T9" fmla="*/ 45 h 56"/>
                <a:gd name="T10" fmla="*/ 0 w 8"/>
                <a:gd name="T11" fmla="*/ 56 h 56"/>
                <a:gd name="T12" fmla="*/ 8 w 8"/>
                <a:gd name="T13" fmla="*/ 45 h 56"/>
                <a:gd name="T14" fmla="*/ 8 w 8"/>
                <a:gd name="T15" fmla="*/ 45 h 56"/>
                <a:gd name="T16" fmla="*/ 8 w 8"/>
                <a:gd name="T17" fmla="*/ 45 h 56"/>
                <a:gd name="T18" fmla="*/ 8 w 8"/>
                <a:gd name="T19" fmla="*/ 45 h 56"/>
                <a:gd name="T20" fmla="*/ 8 w 8"/>
                <a:gd name="T21" fmla="*/ 0 h 56"/>
                <a:gd name="T22" fmla="*/ 8 w 8"/>
                <a:gd name="T23" fmla="*/ 0 h 56"/>
                <a:gd name="T24" fmla="*/ 0 w 8"/>
                <a:gd name="T25" fmla="*/ 7 h 56"/>
                <a:gd name="T26" fmla="*/ 8 w 8"/>
                <a:gd name="T27" fmla="*/ 0 h 56"/>
                <a:gd name="T28" fmla="*/ 8 w 8"/>
                <a:gd name="T2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56"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8" y="45"/>
                  </a:moveTo>
                  <a:cubicBezTo>
                    <a:pt x="4" y="50"/>
                    <a:pt x="0" y="56"/>
                    <a:pt x="0" y="56"/>
                  </a:cubicBezTo>
                  <a:cubicBezTo>
                    <a:pt x="0" y="56"/>
                    <a:pt x="4" y="50"/>
                    <a:pt x="8" y="45"/>
                  </a:cubicBezTo>
                  <a:moveTo>
                    <a:pt x="8" y="45"/>
                  </a:move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110"/>
            <p:cNvSpPr>
              <a:spLocks/>
            </p:cNvSpPr>
            <p:nvPr/>
          </p:nvSpPr>
          <p:spPr bwMode="auto">
            <a:xfrm>
              <a:off x="10837863" y="6419850"/>
              <a:ext cx="66675" cy="187325"/>
            </a:xfrm>
            <a:custGeom>
              <a:avLst/>
              <a:gdLst>
                <a:gd name="T0" fmla="*/ 10 w 21"/>
                <a:gd name="T1" fmla="*/ 0 h 59"/>
                <a:gd name="T2" fmla="*/ 0 w 21"/>
                <a:gd name="T3" fmla="*/ 40 h 59"/>
                <a:gd name="T4" fmla="*/ 6 w 21"/>
                <a:gd name="T5" fmla="*/ 42 h 59"/>
                <a:gd name="T6" fmla="*/ 21 w 21"/>
                <a:gd name="T7" fmla="*/ 59 h 59"/>
                <a:gd name="T8" fmla="*/ 21 w 21"/>
                <a:gd name="T9" fmla="*/ 10 h 59"/>
                <a:gd name="T10" fmla="*/ 11 w 21"/>
                <a:gd name="T11" fmla="*/ 1 h 59"/>
                <a:gd name="T12" fmla="*/ 10 w 21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1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4" y="41"/>
                    <a:pt x="6" y="42"/>
                  </a:cubicBezTo>
                  <a:cubicBezTo>
                    <a:pt x="14" y="47"/>
                    <a:pt x="21" y="59"/>
                    <a:pt x="21" y="5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1111"/>
            <p:cNvSpPr>
              <a:spLocks noChangeArrowheads="1"/>
            </p:cNvSpPr>
            <p:nvPr/>
          </p:nvSpPr>
          <p:spPr bwMode="auto">
            <a:xfrm>
              <a:off x="10790238" y="6145213"/>
              <a:ext cx="1588" cy="1588"/>
            </a:xfrm>
            <a:prstGeom prst="rect">
              <a:avLst/>
            </a:pr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1112"/>
            <p:cNvSpPr>
              <a:spLocks/>
            </p:cNvSpPr>
            <p:nvPr/>
          </p:nvSpPr>
          <p:spPr bwMode="auto">
            <a:xfrm>
              <a:off x="10790238" y="61452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113"/>
            <p:cNvSpPr>
              <a:spLocks noEditPoints="1"/>
            </p:cNvSpPr>
            <p:nvPr/>
          </p:nvSpPr>
          <p:spPr bwMode="auto">
            <a:xfrm>
              <a:off x="10704513" y="6145213"/>
              <a:ext cx="85725" cy="455613"/>
            </a:xfrm>
            <a:custGeom>
              <a:avLst/>
              <a:gdLst>
                <a:gd name="T0" fmla="*/ 24 w 27"/>
                <a:gd name="T1" fmla="*/ 143 h 143"/>
                <a:gd name="T2" fmla="*/ 12 w 27"/>
                <a:gd name="T3" fmla="*/ 143 h 143"/>
                <a:gd name="T4" fmla="*/ 13 w 27"/>
                <a:gd name="T5" fmla="*/ 135 h 143"/>
                <a:gd name="T6" fmla="*/ 12 w 27"/>
                <a:gd name="T7" fmla="*/ 143 h 143"/>
                <a:gd name="T8" fmla="*/ 13 w 27"/>
                <a:gd name="T9" fmla="*/ 135 h 143"/>
                <a:gd name="T10" fmla="*/ 5 w 27"/>
                <a:gd name="T11" fmla="*/ 128 h 143"/>
                <a:gd name="T12" fmla="*/ 5 w 27"/>
                <a:gd name="T13" fmla="*/ 128 h 143"/>
                <a:gd name="T14" fmla="*/ 5 w 27"/>
                <a:gd name="T15" fmla="*/ 128 h 143"/>
                <a:gd name="T16" fmla="*/ 27 w 27"/>
                <a:gd name="T17" fmla="*/ 0 h 143"/>
                <a:gd name="T18" fmla="*/ 25 w 27"/>
                <a:gd name="T19" fmla="*/ 2 h 143"/>
                <a:gd name="T20" fmla="*/ 21 w 27"/>
                <a:gd name="T21" fmla="*/ 6 h 143"/>
                <a:gd name="T22" fmla="*/ 18 w 27"/>
                <a:gd name="T23" fmla="*/ 10 h 143"/>
                <a:gd name="T24" fmla="*/ 17 w 27"/>
                <a:gd name="T25" fmla="*/ 12 h 143"/>
                <a:gd name="T26" fmla="*/ 12 w 27"/>
                <a:gd name="T27" fmla="*/ 22 h 143"/>
                <a:gd name="T28" fmla="*/ 9 w 27"/>
                <a:gd name="T29" fmla="*/ 30 h 143"/>
                <a:gd name="T30" fmla="*/ 7 w 27"/>
                <a:gd name="T31" fmla="*/ 36 h 143"/>
                <a:gd name="T32" fmla="*/ 6 w 27"/>
                <a:gd name="T33" fmla="*/ 42 h 143"/>
                <a:gd name="T34" fmla="*/ 5 w 27"/>
                <a:gd name="T35" fmla="*/ 48 h 143"/>
                <a:gd name="T36" fmla="*/ 3 w 27"/>
                <a:gd name="T37" fmla="*/ 57 h 143"/>
                <a:gd name="T38" fmla="*/ 0 w 27"/>
                <a:gd name="T39" fmla="*/ 84 h 143"/>
                <a:gd name="T40" fmla="*/ 0 w 27"/>
                <a:gd name="T41" fmla="*/ 84 h 143"/>
                <a:gd name="T42" fmla="*/ 3 w 27"/>
                <a:gd name="T43" fmla="*/ 57 h 143"/>
                <a:gd name="T44" fmla="*/ 5 w 27"/>
                <a:gd name="T45" fmla="*/ 48 h 143"/>
                <a:gd name="T46" fmla="*/ 6 w 27"/>
                <a:gd name="T47" fmla="*/ 42 h 143"/>
                <a:gd name="T48" fmla="*/ 7 w 27"/>
                <a:gd name="T49" fmla="*/ 36 h 143"/>
                <a:gd name="T50" fmla="*/ 9 w 27"/>
                <a:gd name="T51" fmla="*/ 30 h 143"/>
                <a:gd name="T52" fmla="*/ 12 w 27"/>
                <a:gd name="T53" fmla="*/ 22 h 143"/>
                <a:gd name="T54" fmla="*/ 17 w 27"/>
                <a:gd name="T55" fmla="*/ 12 h 143"/>
                <a:gd name="T56" fmla="*/ 18 w 27"/>
                <a:gd name="T57" fmla="*/ 10 h 143"/>
                <a:gd name="T58" fmla="*/ 21 w 27"/>
                <a:gd name="T59" fmla="*/ 6 h 143"/>
                <a:gd name="T60" fmla="*/ 25 w 27"/>
                <a:gd name="T61" fmla="*/ 2 h 143"/>
                <a:gd name="T62" fmla="*/ 27 w 27"/>
                <a:gd name="T6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" h="143">
                  <a:moveTo>
                    <a:pt x="12" y="143"/>
                  </a:moveTo>
                  <a:cubicBezTo>
                    <a:pt x="24" y="143"/>
                    <a:pt x="24" y="143"/>
                    <a:pt x="24" y="143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12" y="143"/>
                    <a:pt x="12" y="143"/>
                    <a:pt x="12" y="143"/>
                  </a:cubicBezTo>
                  <a:moveTo>
                    <a:pt x="12" y="135"/>
                  </a:moveTo>
                  <a:cubicBezTo>
                    <a:pt x="13" y="135"/>
                    <a:pt x="13" y="135"/>
                    <a:pt x="13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13" y="135"/>
                    <a:pt x="13" y="135"/>
                    <a:pt x="12" y="135"/>
                  </a:cubicBezTo>
                  <a:moveTo>
                    <a:pt x="5" y="128"/>
                  </a:moveTo>
                  <a:cubicBezTo>
                    <a:pt x="3" y="129"/>
                    <a:pt x="2" y="131"/>
                    <a:pt x="0" y="132"/>
                  </a:cubicBezTo>
                  <a:cubicBezTo>
                    <a:pt x="2" y="131"/>
                    <a:pt x="3" y="129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5" y="2"/>
                  </a:cubicBezTo>
                  <a:cubicBezTo>
                    <a:pt x="25" y="2"/>
                    <a:pt x="24" y="3"/>
                    <a:pt x="23" y="3"/>
                  </a:cubicBezTo>
                  <a:cubicBezTo>
                    <a:pt x="23" y="4"/>
                    <a:pt x="22" y="5"/>
                    <a:pt x="21" y="6"/>
                  </a:cubicBezTo>
                  <a:cubicBezTo>
                    <a:pt x="21" y="7"/>
                    <a:pt x="20" y="8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6"/>
                    <a:pt x="13" y="19"/>
                    <a:pt x="12" y="22"/>
                  </a:cubicBezTo>
                  <a:cubicBezTo>
                    <a:pt x="11" y="24"/>
                    <a:pt x="11" y="25"/>
                    <a:pt x="10" y="27"/>
                  </a:cubicBezTo>
                  <a:cubicBezTo>
                    <a:pt x="10" y="28"/>
                    <a:pt x="9" y="29"/>
                    <a:pt x="9" y="30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8" y="34"/>
                    <a:pt x="8" y="35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6" y="40"/>
                    <a:pt x="6" y="41"/>
                    <a:pt x="6" y="42"/>
                  </a:cubicBezTo>
                  <a:cubicBezTo>
                    <a:pt x="6" y="43"/>
                    <a:pt x="6" y="44"/>
                    <a:pt x="5" y="45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9"/>
                    <a:pt x="5" y="50"/>
                    <a:pt x="4" y="51"/>
                  </a:cubicBezTo>
                  <a:cubicBezTo>
                    <a:pt x="4" y="53"/>
                    <a:pt x="4" y="55"/>
                    <a:pt x="3" y="57"/>
                  </a:cubicBezTo>
                  <a:cubicBezTo>
                    <a:pt x="3" y="62"/>
                    <a:pt x="2" y="66"/>
                    <a:pt x="1" y="71"/>
                  </a:cubicBezTo>
                  <a:cubicBezTo>
                    <a:pt x="1" y="75"/>
                    <a:pt x="0" y="79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1" y="75"/>
                    <a:pt x="1" y="71"/>
                  </a:cubicBezTo>
                  <a:cubicBezTo>
                    <a:pt x="2" y="66"/>
                    <a:pt x="3" y="62"/>
                    <a:pt x="3" y="57"/>
                  </a:cubicBezTo>
                  <a:cubicBezTo>
                    <a:pt x="4" y="55"/>
                    <a:pt x="4" y="53"/>
                    <a:pt x="4" y="51"/>
                  </a:cubicBezTo>
                  <a:cubicBezTo>
                    <a:pt x="5" y="50"/>
                    <a:pt x="5" y="49"/>
                    <a:pt x="5" y="48"/>
                  </a:cubicBezTo>
                  <a:cubicBezTo>
                    <a:pt x="5" y="47"/>
                    <a:pt x="5" y="46"/>
                    <a:pt x="5" y="45"/>
                  </a:cubicBezTo>
                  <a:cubicBezTo>
                    <a:pt x="6" y="44"/>
                    <a:pt x="6" y="43"/>
                    <a:pt x="6" y="42"/>
                  </a:cubicBezTo>
                  <a:cubicBezTo>
                    <a:pt x="6" y="41"/>
                    <a:pt x="6" y="40"/>
                    <a:pt x="7" y="39"/>
                  </a:cubicBezTo>
                  <a:cubicBezTo>
                    <a:pt x="7" y="38"/>
                    <a:pt x="7" y="37"/>
                    <a:pt x="7" y="36"/>
                  </a:cubicBezTo>
                  <a:cubicBezTo>
                    <a:pt x="8" y="35"/>
                    <a:pt x="8" y="34"/>
                    <a:pt x="8" y="33"/>
                  </a:cubicBezTo>
                  <a:cubicBezTo>
                    <a:pt x="8" y="32"/>
                    <a:pt x="9" y="31"/>
                    <a:pt x="9" y="30"/>
                  </a:cubicBezTo>
                  <a:cubicBezTo>
                    <a:pt x="9" y="29"/>
                    <a:pt x="10" y="28"/>
                    <a:pt x="10" y="27"/>
                  </a:cubicBezTo>
                  <a:cubicBezTo>
                    <a:pt x="11" y="25"/>
                    <a:pt x="11" y="24"/>
                    <a:pt x="12" y="22"/>
                  </a:cubicBezTo>
                  <a:cubicBezTo>
                    <a:pt x="13" y="19"/>
                    <a:pt x="15" y="16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8"/>
                    <a:pt x="21" y="7"/>
                    <a:pt x="21" y="6"/>
                  </a:cubicBezTo>
                  <a:cubicBezTo>
                    <a:pt x="22" y="5"/>
                    <a:pt x="23" y="4"/>
                    <a:pt x="23" y="3"/>
                  </a:cubicBezTo>
                  <a:cubicBezTo>
                    <a:pt x="24" y="3"/>
                    <a:pt x="25" y="2"/>
                    <a:pt x="25" y="2"/>
                  </a:cubicBezTo>
                  <a:cubicBezTo>
                    <a:pt x="26" y="1"/>
                    <a:pt x="26" y="1"/>
                    <a:pt x="26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7B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114"/>
            <p:cNvSpPr>
              <a:spLocks/>
            </p:cNvSpPr>
            <p:nvPr/>
          </p:nvSpPr>
          <p:spPr bwMode="auto">
            <a:xfrm>
              <a:off x="10704513" y="6145213"/>
              <a:ext cx="85725" cy="430213"/>
            </a:xfrm>
            <a:custGeom>
              <a:avLst/>
              <a:gdLst>
                <a:gd name="T0" fmla="*/ 27 w 27"/>
                <a:gd name="T1" fmla="*/ 0 h 135"/>
                <a:gd name="T2" fmla="*/ 27 w 27"/>
                <a:gd name="T3" fmla="*/ 0 h 135"/>
                <a:gd name="T4" fmla="*/ 26 w 27"/>
                <a:gd name="T5" fmla="*/ 0 h 135"/>
                <a:gd name="T6" fmla="*/ 25 w 27"/>
                <a:gd name="T7" fmla="*/ 2 h 135"/>
                <a:gd name="T8" fmla="*/ 23 w 27"/>
                <a:gd name="T9" fmla="*/ 3 h 135"/>
                <a:gd name="T10" fmla="*/ 21 w 27"/>
                <a:gd name="T11" fmla="*/ 6 h 135"/>
                <a:gd name="T12" fmla="*/ 19 w 27"/>
                <a:gd name="T13" fmla="*/ 9 h 135"/>
                <a:gd name="T14" fmla="*/ 18 w 27"/>
                <a:gd name="T15" fmla="*/ 10 h 135"/>
                <a:gd name="T16" fmla="*/ 18 w 27"/>
                <a:gd name="T17" fmla="*/ 11 h 135"/>
                <a:gd name="T18" fmla="*/ 17 w 27"/>
                <a:gd name="T19" fmla="*/ 12 h 135"/>
                <a:gd name="T20" fmla="*/ 17 w 27"/>
                <a:gd name="T21" fmla="*/ 13 h 135"/>
                <a:gd name="T22" fmla="*/ 12 w 27"/>
                <a:gd name="T23" fmla="*/ 22 h 135"/>
                <a:gd name="T24" fmla="*/ 10 w 27"/>
                <a:gd name="T25" fmla="*/ 27 h 135"/>
                <a:gd name="T26" fmla="*/ 9 w 27"/>
                <a:gd name="T27" fmla="*/ 30 h 135"/>
                <a:gd name="T28" fmla="*/ 8 w 27"/>
                <a:gd name="T29" fmla="*/ 33 h 135"/>
                <a:gd name="T30" fmla="*/ 7 w 27"/>
                <a:gd name="T31" fmla="*/ 36 h 135"/>
                <a:gd name="T32" fmla="*/ 7 w 27"/>
                <a:gd name="T33" fmla="*/ 39 h 135"/>
                <a:gd name="T34" fmla="*/ 6 w 27"/>
                <a:gd name="T35" fmla="*/ 42 h 135"/>
                <a:gd name="T36" fmla="*/ 5 w 27"/>
                <a:gd name="T37" fmla="*/ 45 h 135"/>
                <a:gd name="T38" fmla="*/ 5 w 27"/>
                <a:gd name="T39" fmla="*/ 48 h 135"/>
                <a:gd name="T40" fmla="*/ 4 w 27"/>
                <a:gd name="T41" fmla="*/ 51 h 135"/>
                <a:gd name="T42" fmla="*/ 3 w 27"/>
                <a:gd name="T43" fmla="*/ 57 h 135"/>
                <a:gd name="T44" fmla="*/ 1 w 27"/>
                <a:gd name="T45" fmla="*/ 71 h 135"/>
                <a:gd name="T46" fmla="*/ 0 w 27"/>
                <a:gd name="T47" fmla="*/ 84 h 135"/>
                <a:gd name="T48" fmla="*/ 0 w 27"/>
                <a:gd name="T49" fmla="*/ 85 h 135"/>
                <a:gd name="T50" fmla="*/ 0 w 27"/>
                <a:gd name="T51" fmla="*/ 87 h 135"/>
                <a:gd name="T52" fmla="*/ 3 w 27"/>
                <a:gd name="T53" fmla="*/ 85 h 135"/>
                <a:gd name="T54" fmla="*/ 12 w 27"/>
                <a:gd name="T55" fmla="*/ 124 h 135"/>
                <a:gd name="T56" fmla="*/ 5 w 27"/>
                <a:gd name="T57" fmla="*/ 128 h 135"/>
                <a:gd name="T58" fmla="*/ 5 w 27"/>
                <a:gd name="T59" fmla="*/ 128 h 135"/>
                <a:gd name="T60" fmla="*/ 5 w 27"/>
                <a:gd name="T61" fmla="*/ 128 h 135"/>
                <a:gd name="T62" fmla="*/ 12 w 27"/>
                <a:gd name="T63" fmla="*/ 135 h 135"/>
                <a:gd name="T64" fmla="*/ 12 w 27"/>
                <a:gd name="T65" fmla="*/ 135 h 135"/>
                <a:gd name="T66" fmla="*/ 13 w 27"/>
                <a:gd name="T67" fmla="*/ 135 h 135"/>
                <a:gd name="T68" fmla="*/ 22 w 27"/>
                <a:gd name="T69" fmla="*/ 135 h 135"/>
                <a:gd name="T70" fmla="*/ 27 w 27"/>
                <a:gd name="T7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" h="135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5" y="2"/>
                  </a:cubicBezTo>
                  <a:cubicBezTo>
                    <a:pt x="25" y="2"/>
                    <a:pt x="24" y="3"/>
                    <a:pt x="23" y="3"/>
                  </a:cubicBezTo>
                  <a:cubicBezTo>
                    <a:pt x="23" y="4"/>
                    <a:pt x="22" y="5"/>
                    <a:pt x="21" y="6"/>
                  </a:cubicBezTo>
                  <a:cubicBezTo>
                    <a:pt x="21" y="7"/>
                    <a:pt x="20" y="8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6"/>
                    <a:pt x="13" y="19"/>
                    <a:pt x="12" y="22"/>
                  </a:cubicBezTo>
                  <a:cubicBezTo>
                    <a:pt x="11" y="24"/>
                    <a:pt x="11" y="25"/>
                    <a:pt x="10" y="27"/>
                  </a:cubicBezTo>
                  <a:cubicBezTo>
                    <a:pt x="10" y="28"/>
                    <a:pt x="9" y="29"/>
                    <a:pt x="9" y="30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8" y="34"/>
                    <a:pt x="8" y="35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6" y="40"/>
                    <a:pt x="6" y="41"/>
                    <a:pt x="6" y="42"/>
                  </a:cubicBezTo>
                  <a:cubicBezTo>
                    <a:pt x="6" y="43"/>
                    <a:pt x="6" y="44"/>
                    <a:pt x="5" y="45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9"/>
                    <a:pt x="5" y="50"/>
                    <a:pt x="4" y="51"/>
                  </a:cubicBezTo>
                  <a:cubicBezTo>
                    <a:pt x="4" y="53"/>
                    <a:pt x="4" y="55"/>
                    <a:pt x="3" y="57"/>
                  </a:cubicBezTo>
                  <a:cubicBezTo>
                    <a:pt x="3" y="62"/>
                    <a:pt x="2" y="66"/>
                    <a:pt x="1" y="71"/>
                  </a:cubicBezTo>
                  <a:cubicBezTo>
                    <a:pt x="1" y="75"/>
                    <a:pt x="0" y="79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0" y="125"/>
                    <a:pt x="7" y="126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7" y="131"/>
                    <a:pt x="9" y="133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22" y="135"/>
                    <a:pt x="22" y="135"/>
                    <a:pt x="22" y="135"/>
                  </a:cubicBezTo>
                  <a:cubicBezTo>
                    <a:pt x="7" y="66"/>
                    <a:pt x="26" y="2"/>
                    <a:pt x="27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115"/>
            <p:cNvSpPr>
              <a:spLocks/>
            </p:cNvSpPr>
            <p:nvPr/>
          </p:nvSpPr>
          <p:spPr bwMode="auto">
            <a:xfrm>
              <a:off x="10742613" y="6575425"/>
              <a:ext cx="38100" cy="25400"/>
            </a:xfrm>
            <a:custGeom>
              <a:avLst/>
              <a:gdLst>
                <a:gd name="T0" fmla="*/ 0 w 12"/>
                <a:gd name="T1" fmla="*/ 0 h 8"/>
                <a:gd name="T2" fmla="*/ 0 w 12"/>
                <a:gd name="T3" fmla="*/ 8 h 8"/>
                <a:gd name="T4" fmla="*/ 12 w 12"/>
                <a:gd name="T5" fmla="*/ 8 h 8"/>
                <a:gd name="T6" fmla="*/ 10 w 12"/>
                <a:gd name="T7" fmla="*/ 0 h 8"/>
                <a:gd name="T8" fmla="*/ 1 w 12"/>
                <a:gd name="T9" fmla="*/ 0 h 8"/>
                <a:gd name="T10" fmla="*/ 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6"/>
                    <a:pt x="11" y="3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1116"/>
            <p:cNvSpPr>
              <a:spLocks noEditPoints="1"/>
            </p:cNvSpPr>
            <p:nvPr/>
          </p:nvSpPr>
          <p:spPr bwMode="auto">
            <a:xfrm>
              <a:off x="10679113" y="6565900"/>
              <a:ext cx="25400" cy="34925"/>
            </a:xfrm>
            <a:custGeom>
              <a:avLst/>
              <a:gdLst>
                <a:gd name="T0" fmla="*/ 0 w 8"/>
                <a:gd name="T1" fmla="*/ 11 h 11"/>
                <a:gd name="T2" fmla="*/ 0 w 8"/>
                <a:gd name="T3" fmla="*/ 11 h 11"/>
                <a:gd name="T4" fmla="*/ 0 w 8"/>
                <a:gd name="T5" fmla="*/ 11 h 11"/>
                <a:gd name="T6" fmla="*/ 8 w 8"/>
                <a:gd name="T7" fmla="*/ 0 h 11"/>
                <a:gd name="T8" fmla="*/ 8 w 8"/>
                <a:gd name="T9" fmla="*/ 0 h 11"/>
                <a:gd name="T10" fmla="*/ 8 w 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7B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117"/>
            <p:cNvSpPr>
              <a:spLocks/>
            </p:cNvSpPr>
            <p:nvPr/>
          </p:nvSpPr>
          <p:spPr bwMode="auto">
            <a:xfrm>
              <a:off x="10679113" y="6416675"/>
              <a:ext cx="63500" cy="184150"/>
            </a:xfrm>
            <a:custGeom>
              <a:avLst/>
              <a:gdLst>
                <a:gd name="T0" fmla="*/ 11 w 20"/>
                <a:gd name="T1" fmla="*/ 0 h 58"/>
                <a:gd name="T2" fmla="*/ 8 w 20"/>
                <a:gd name="T3" fmla="*/ 2 h 58"/>
                <a:gd name="T4" fmla="*/ 8 w 20"/>
                <a:gd name="T5" fmla="*/ 2 h 58"/>
                <a:gd name="T6" fmla="*/ 0 w 20"/>
                <a:gd name="T7" fmla="*/ 9 h 58"/>
                <a:gd name="T8" fmla="*/ 0 w 20"/>
                <a:gd name="T9" fmla="*/ 58 h 58"/>
                <a:gd name="T10" fmla="*/ 0 w 20"/>
                <a:gd name="T11" fmla="*/ 58 h 58"/>
                <a:gd name="T12" fmla="*/ 0 w 20"/>
                <a:gd name="T13" fmla="*/ 58 h 58"/>
                <a:gd name="T14" fmla="*/ 8 w 20"/>
                <a:gd name="T15" fmla="*/ 47 h 58"/>
                <a:gd name="T16" fmla="*/ 8 w 20"/>
                <a:gd name="T17" fmla="*/ 47 h 58"/>
                <a:gd name="T18" fmla="*/ 8 w 20"/>
                <a:gd name="T19" fmla="*/ 47 h 58"/>
                <a:gd name="T20" fmla="*/ 13 w 20"/>
                <a:gd name="T21" fmla="*/ 43 h 58"/>
                <a:gd name="T22" fmla="*/ 20 w 20"/>
                <a:gd name="T23" fmla="*/ 39 h 58"/>
                <a:gd name="T24" fmla="*/ 11 w 20"/>
                <a:gd name="T2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58">
                  <a:moveTo>
                    <a:pt x="11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4" y="52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6"/>
                    <a:pt x="11" y="44"/>
                    <a:pt x="13" y="43"/>
                  </a:cubicBezTo>
                  <a:cubicBezTo>
                    <a:pt x="15" y="41"/>
                    <a:pt x="18" y="40"/>
                    <a:pt x="20" y="39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1141"/>
            <p:cNvSpPr>
              <a:spLocks noChangeArrowheads="1"/>
            </p:cNvSpPr>
            <p:nvPr/>
          </p:nvSpPr>
          <p:spPr bwMode="auto">
            <a:xfrm>
              <a:off x="10763569" y="6607175"/>
              <a:ext cx="45719" cy="57837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1142"/>
            <p:cNvSpPr>
              <a:spLocks noChangeArrowheads="1"/>
            </p:cNvSpPr>
            <p:nvPr/>
          </p:nvSpPr>
          <p:spPr bwMode="auto">
            <a:xfrm>
              <a:off x="10764838" y="6607175"/>
              <a:ext cx="444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7" name="Freeform 1173"/>
          <p:cNvSpPr>
            <a:spLocks/>
          </p:cNvSpPr>
          <p:nvPr/>
        </p:nvSpPr>
        <p:spPr bwMode="auto">
          <a:xfrm>
            <a:off x="3130551" y="1402010"/>
            <a:ext cx="1035050" cy="300358"/>
          </a:xfrm>
          <a:custGeom>
            <a:avLst/>
            <a:gdLst>
              <a:gd name="T0" fmla="*/ 196 w 403"/>
              <a:gd name="T1" fmla="*/ 0 h 115"/>
              <a:gd name="T2" fmla="*/ 92 w 403"/>
              <a:gd name="T3" fmla="*/ 66 h 115"/>
              <a:gd name="T4" fmla="*/ 76 w 403"/>
              <a:gd name="T5" fmla="*/ 64 h 115"/>
              <a:gd name="T6" fmla="*/ 0 w 403"/>
              <a:gd name="T7" fmla="*/ 115 h 115"/>
              <a:gd name="T8" fmla="*/ 403 w 403"/>
              <a:gd name="T9" fmla="*/ 115 h 115"/>
              <a:gd name="T10" fmla="*/ 327 w 403"/>
              <a:gd name="T11" fmla="*/ 64 h 115"/>
              <a:gd name="T12" fmla="*/ 301 w 403"/>
              <a:gd name="T13" fmla="*/ 69 h 115"/>
              <a:gd name="T14" fmla="*/ 196 w 403"/>
              <a:gd name="T1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3" h="115">
                <a:moveTo>
                  <a:pt x="196" y="0"/>
                </a:moveTo>
                <a:cubicBezTo>
                  <a:pt x="150" y="0"/>
                  <a:pt x="111" y="27"/>
                  <a:pt x="92" y="66"/>
                </a:cubicBezTo>
                <a:cubicBezTo>
                  <a:pt x="87" y="65"/>
                  <a:pt x="81" y="64"/>
                  <a:pt x="76" y="64"/>
                </a:cubicBezTo>
                <a:cubicBezTo>
                  <a:pt x="42" y="64"/>
                  <a:pt x="12" y="85"/>
                  <a:pt x="0" y="115"/>
                </a:cubicBezTo>
                <a:cubicBezTo>
                  <a:pt x="403" y="115"/>
                  <a:pt x="403" y="115"/>
                  <a:pt x="403" y="115"/>
                </a:cubicBezTo>
                <a:cubicBezTo>
                  <a:pt x="390" y="85"/>
                  <a:pt x="361" y="64"/>
                  <a:pt x="327" y="64"/>
                </a:cubicBezTo>
                <a:cubicBezTo>
                  <a:pt x="317" y="64"/>
                  <a:pt x="309" y="66"/>
                  <a:pt x="301" y="69"/>
                </a:cubicBezTo>
                <a:cubicBezTo>
                  <a:pt x="283" y="28"/>
                  <a:pt x="243" y="0"/>
                  <a:pt x="196" y="0"/>
                </a:cubicBezTo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11400589" y="3947092"/>
            <a:ext cx="0" cy="286385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9496367" y="5254160"/>
            <a:ext cx="0" cy="1543134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5095316" y="4954097"/>
            <a:ext cx="0" cy="1880018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1513639" y="5715567"/>
            <a:ext cx="0" cy="1084262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496397" y="1490189"/>
            <a:ext cx="7524000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133850" y="3592286"/>
            <a:ext cx="7524000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3"/>
          <p:cNvSpPr txBox="1">
            <a:spLocks noChangeArrowheads="1"/>
          </p:cNvSpPr>
          <p:nvPr/>
        </p:nvSpPr>
        <p:spPr bwMode="blackWhite">
          <a:xfrm rot="20710985">
            <a:off x="4370707" y="870080"/>
            <a:ext cx="3101974" cy="144653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99" eaLnBrk="0" hangingPunct="0"/>
            <a:r>
              <a:rPr lang="zh-CN" altLang="en-US" sz="8800" dirty="0" smtClean="0">
                <a:ln w="38100">
                  <a:solidFill>
                    <a:srgbClr val="003238"/>
                  </a:solidFill>
                </a:ln>
                <a:solidFill>
                  <a:srgbClr val="0032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创新</a:t>
            </a:r>
            <a:endParaRPr lang="en-US" altLang="zh-CN" sz="8800" dirty="0">
              <a:ln w="38100">
                <a:solidFill>
                  <a:srgbClr val="003238"/>
                </a:solidFill>
              </a:ln>
              <a:solidFill>
                <a:srgbClr val="00323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55" name="Freeform 591"/>
          <p:cNvSpPr>
            <a:spLocks/>
          </p:cNvSpPr>
          <p:nvPr/>
        </p:nvSpPr>
        <p:spPr bwMode="auto">
          <a:xfrm>
            <a:off x="369623" y="2971600"/>
            <a:ext cx="1535113" cy="628650"/>
          </a:xfrm>
          <a:custGeom>
            <a:avLst/>
            <a:gdLst>
              <a:gd name="T0" fmla="*/ 197 w 482"/>
              <a:gd name="T1" fmla="*/ 0 h 197"/>
              <a:gd name="T2" fmla="*/ 70 w 482"/>
              <a:gd name="T3" fmla="*/ 116 h 197"/>
              <a:gd name="T4" fmla="*/ 0 w 482"/>
              <a:gd name="T5" fmla="*/ 197 h 197"/>
              <a:gd name="T6" fmla="*/ 482 w 482"/>
              <a:gd name="T7" fmla="*/ 197 h 197"/>
              <a:gd name="T8" fmla="*/ 373 w 482"/>
              <a:gd name="T9" fmla="*/ 101 h 197"/>
              <a:gd name="T10" fmla="*/ 324 w 482"/>
              <a:gd name="T11" fmla="*/ 113 h 197"/>
              <a:gd name="T12" fmla="*/ 197 w 482"/>
              <a:gd name="T1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2" h="197">
                <a:moveTo>
                  <a:pt x="197" y="0"/>
                </a:moveTo>
                <a:cubicBezTo>
                  <a:pt x="131" y="0"/>
                  <a:pt x="76" y="51"/>
                  <a:pt x="70" y="116"/>
                </a:cubicBezTo>
                <a:cubicBezTo>
                  <a:pt x="30" y="122"/>
                  <a:pt x="0" y="156"/>
                  <a:pt x="0" y="197"/>
                </a:cubicBezTo>
                <a:cubicBezTo>
                  <a:pt x="482" y="197"/>
                  <a:pt x="482" y="197"/>
                  <a:pt x="482" y="197"/>
                </a:cubicBezTo>
                <a:cubicBezTo>
                  <a:pt x="475" y="143"/>
                  <a:pt x="429" y="101"/>
                  <a:pt x="373" y="101"/>
                </a:cubicBezTo>
                <a:cubicBezTo>
                  <a:pt x="356" y="101"/>
                  <a:pt x="339" y="105"/>
                  <a:pt x="324" y="113"/>
                </a:cubicBezTo>
                <a:cubicBezTo>
                  <a:pt x="317" y="49"/>
                  <a:pt x="263" y="0"/>
                  <a:pt x="197" y="0"/>
                </a:cubicBezTo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822061" y="4676575"/>
            <a:ext cx="206375" cy="2249488"/>
            <a:chOff x="554038" y="4591050"/>
            <a:chExt cx="206375" cy="2249488"/>
          </a:xfrm>
        </p:grpSpPr>
        <p:sp>
          <p:nvSpPr>
            <p:cNvPr id="79" name="Freeform 1118"/>
            <p:cNvSpPr>
              <a:spLocks noEditPoints="1"/>
            </p:cNvSpPr>
            <p:nvPr/>
          </p:nvSpPr>
          <p:spPr bwMode="auto">
            <a:xfrm>
              <a:off x="576263" y="4591050"/>
              <a:ext cx="155575" cy="398463"/>
            </a:xfrm>
            <a:custGeom>
              <a:avLst/>
              <a:gdLst>
                <a:gd name="T0" fmla="*/ 5 w 49"/>
                <a:gd name="T1" fmla="*/ 118 h 125"/>
                <a:gd name="T2" fmla="*/ 5 w 49"/>
                <a:gd name="T3" fmla="*/ 118 h 125"/>
                <a:gd name="T4" fmla="*/ 12 w 49"/>
                <a:gd name="T5" fmla="*/ 125 h 125"/>
                <a:gd name="T6" fmla="*/ 12 w 49"/>
                <a:gd name="T7" fmla="*/ 125 h 125"/>
                <a:gd name="T8" fmla="*/ 12 w 49"/>
                <a:gd name="T9" fmla="*/ 125 h 125"/>
                <a:gd name="T10" fmla="*/ 5 w 49"/>
                <a:gd name="T11" fmla="*/ 118 h 125"/>
                <a:gd name="T12" fmla="*/ 5 w 49"/>
                <a:gd name="T13" fmla="*/ 118 h 125"/>
                <a:gd name="T14" fmla="*/ 0 w 49"/>
                <a:gd name="T15" fmla="*/ 77 h 125"/>
                <a:gd name="T16" fmla="*/ 0 w 49"/>
                <a:gd name="T17" fmla="*/ 80 h 125"/>
                <a:gd name="T18" fmla="*/ 0 w 49"/>
                <a:gd name="T19" fmla="*/ 80 h 125"/>
                <a:gd name="T20" fmla="*/ 0 w 49"/>
                <a:gd name="T21" fmla="*/ 77 h 125"/>
                <a:gd name="T22" fmla="*/ 25 w 49"/>
                <a:gd name="T23" fmla="*/ 0 h 125"/>
                <a:gd name="T24" fmla="*/ 25 w 49"/>
                <a:gd name="T25" fmla="*/ 0 h 125"/>
                <a:gd name="T26" fmla="*/ 25 w 49"/>
                <a:gd name="T27" fmla="*/ 0 h 125"/>
                <a:gd name="T28" fmla="*/ 25 w 49"/>
                <a:gd name="T29" fmla="*/ 0 h 125"/>
                <a:gd name="T30" fmla="*/ 25 w 49"/>
                <a:gd name="T31" fmla="*/ 0 h 125"/>
                <a:gd name="T32" fmla="*/ 25 w 49"/>
                <a:gd name="T33" fmla="*/ 0 h 125"/>
                <a:gd name="T34" fmla="*/ 25 w 49"/>
                <a:gd name="T35" fmla="*/ 0 h 125"/>
                <a:gd name="T36" fmla="*/ 20 w 49"/>
                <a:gd name="T37" fmla="*/ 125 h 125"/>
                <a:gd name="T38" fmla="*/ 37 w 49"/>
                <a:gd name="T39" fmla="*/ 125 h 125"/>
                <a:gd name="T40" fmla="*/ 37 w 49"/>
                <a:gd name="T41" fmla="*/ 125 h 125"/>
                <a:gd name="T42" fmla="*/ 44 w 49"/>
                <a:gd name="T43" fmla="*/ 118 h 125"/>
                <a:gd name="T44" fmla="*/ 44 w 49"/>
                <a:gd name="T45" fmla="*/ 118 h 125"/>
                <a:gd name="T46" fmla="*/ 39 w 49"/>
                <a:gd name="T47" fmla="*/ 116 h 125"/>
                <a:gd name="T48" fmla="*/ 48 w 49"/>
                <a:gd name="T49" fmla="*/ 80 h 125"/>
                <a:gd name="T50" fmla="*/ 49 w 49"/>
                <a:gd name="T51" fmla="*/ 81 h 125"/>
                <a:gd name="T52" fmla="*/ 49 w 49"/>
                <a:gd name="T53" fmla="*/ 77 h 125"/>
                <a:gd name="T54" fmla="*/ 48 w 49"/>
                <a:gd name="T55" fmla="*/ 65 h 125"/>
                <a:gd name="T56" fmla="*/ 46 w 49"/>
                <a:gd name="T57" fmla="*/ 53 h 125"/>
                <a:gd name="T58" fmla="*/ 45 w 49"/>
                <a:gd name="T59" fmla="*/ 47 h 125"/>
                <a:gd name="T60" fmla="*/ 45 w 49"/>
                <a:gd name="T61" fmla="*/ 44 h 125"/>
                <a:gd name="T62" fmla="*/ 44 w 49"/>
                <a:gd name="T63" fmla="*/ 41 h 125"/>
                <a:gd name="T64" fmla="*/ 44 w 49"/>
                <a:gd name="T65" fmla="*/ 38 h 125"/>
                <a:gd name="T66" fmla="*/ 43 w 49"/>
                <a:gd name="T67" fmla="*/ 35 h 125"/>
                <a:gd name="T68" fmla="*/ 43 w 49"/>
                <a:gd name="T69" fmla="*/ 33 h 125"/>
                <a:gd name="T70" fmla="*/ 42 w 49"/>
                <a:gd name="T71" fmla="*/ 30 h 125"/>
                <a:gd name="T72" fmla="*/ 41 w 49"/>
                <a:gd name="T73" fmla="*/ 27 h 125"/>
                <a:gd name="T74" fmla="*/ 40 w 49"/>
                <a:gd name="T75" fmla="*/ 25 h 125"/>
                <a:gd name="T76" fmla="*/ 38 w 49"/>
                <a:gd name="T77" fmla="*/ 20 h 125"/>
                <a:gd name="T78" fmla="*/ 34 w 49"/>
                <a:gd name="T79" fmla="*/ 12 h 125"/>
                <a:gd name="T80" fmla="*/ 33 w 49"/>
                <a:gd name="T81" fmla="*/ 11 h 125"/>
                <a:gd name="T82" fmla="*/ 33 w 49"/>
                <a:gd name="T83" fmla="*/ 10 h 125"/>
                <a:gd name="T84" fmla="*/ 32 w 49"/>
                <a:gd name="T85" fmla="*/ 9 h 125"/>
                <a:gd name="T86" fmla="*/ 32 w 49"/>
                <a:gd name="T87" fmla="*/ 8 h 125"/>
                <a:gd name="T88" fmla="*/ 30 w 49"/>
                <a:gd name="T89" fmla="*/ 5 h 125"/>
                <a:gd name="T90" fmla="*/ 28 w 49"/>
                <a:gd name="T91" fmla="*/ 3 h 125"/>
                <a:gd name="T92" fmla="*/ 26 w 49"/>
                <a:gd name="T93" fmla="*/ 1 h 125"/>
                <a:gd name="T94" fmla="*/ 25 w 49"/>
                <a:gd name="T95" fmla="*/ 0 h 125"/>
                <a:gd name="T96" fmla="*/ 25 w 49"/>
                <a:gd name="T9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125">
                  <a:moveTo>
                    <a:pt x="5" y="118"/>
                  </a:moveTo>
                  <a:cubicBezTo>
                    <a:pt x="5" y="118"/>
                    <a:pt x="5" y="118"/>
                    <a:pt x="5" y="118"/>
                  </a:cubicBezTo>
                  <a:cubicBezTo>
                    <a:pt x="6" y="121"/>
                    <a:pt x="9" y="123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9" y="123"/>
                    <a:pt x="6" y="121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moveTo>
                    <a:pt x="0" y="77"/>
                  </a:moveTo>
                  <a:cubicBezTo>
                    <a:pt x="0" y="78"/>
                    <a:pt x="0" y="79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9"/>
                    <a:pt x="0" y="78"/>
                    <a:pt x="0" y="77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1"/>
                    <a:pt x="6" y="61"/>
                    <a:pt x="20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40" y="123"/>
                    <a:pt x="43" y="121"/>
                    <a:pt x="44" y="118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3" y="117"/>
                    <a:pt x="41" y="116"/>
                    <a:pt x="39" y="11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9" y="79"/>
                    <a:pt x="49" y="78"/>
                    <a:pt x="49" y="77"/>
                  </a:cubicBezTo>
                  <a:cubicBezTo>
                    <a:pt x="49" y="73"/>
                    <a:pt x="48" y="69"/>
                    <a:pt x="48" y="65"/>
                  </a:cubicBezTo>
                  <a:cubicBezTo>
                    <a:pt x="47" y="61"/>
                    <a:pt x="47" y="57"/>
                    <a:pt x="46" y="53"/>
                  </a:cubicBezTo>
                  <a:cubicBezTo>
                    <a:pt x="46" y="51"/>
                    <a:pt x="46" y="49"/>
                    <a:pt x="45" y="47"/>
                  </a:cubicBezTo>
                  <a:cubicBezTo>
                    <a:pt x="45" y="46"/>
                    <a:pt x="45" y="45"/>
                    <a:pt x="45" y="44"/>
                  </a:cubicBezTo>
                  <a:cubicBezTo>
                    <a:pt x="45" y="43"/>
                    <a:pt x="44" y="42"/>
                    <a:pt x="44" y="41"/>
                  </a:cubicBezTo>
                  <a:cubicBezTo>
                    <a:pt x="44" y="40"/>
                    <a:pt x="44" y="39"/>
                    <a:pt x="44" y="38"/>
                  </a:cubicBezTo>
                  <a:cubicBezTo>
                    <a:pt x="44" y="37"/>
                    <a:pt x="43" y="36"/>
                    <a:pt x="43" y="35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9"/>
                    <a:pt x="41" y="28"/>
                    <a:pt x="41" y="27"/>
                  </a:cubicBezTo>
                  <a:cubicBezTo>
                    <a:pt x="41" y="27"/>
                    <a:pt x="40" y="26"/>
                    <a:pt x="40" y="25"/>
                  </a:cubicBezTo>
                  <a:cubicBezTo>
                    <a:pt x="40" y="23"/>
                    <a:pt x="39" y="22"/>
                    <a:pt x="38" y="20"/>
                  </a:cubicBezTo>
                  <a:cubicBezTo>
                    <a:pt x="37" y="17"/>
                    <a:pt x="35" y="14"/>
                    <a:pt x="34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0" y="6"/>
                    <a:pt x="30" y="5"/>
                  </a:cubicBezTo>
                  <a:cubicBezTo>
                    <a:pt x="29" y="4"/>
                    <a:pt x="28" y="4"/>
                    <a:pt x="28" y="3"/>
                  </a:cubicBezTo>
                  <a:cubicBezTo>
                    <a:pt x="27" y="2"/>
                    <a:pt x="27" y="2"/>
                    <a:pt x="26" y="1"/>
                  </a:cubicBezTo>
                  <a:cubicBezTo>
                    <a:pt x="26" y="1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1119"/>
            <p:cNvSpPr>
              <a:spLocks noEditPoints="1"/>
            </p:cNvSpPr>
            <p:nvPr/>
          </p:nvSpPr>
          <p:spPr bwMode="auto">
            <a:xfrm>
              <a:off x="611188" y="4989513"/>
              <a:ext cx="85725" cy="22225"/>
            </a:xfrm>
            <a:custGeom>
              <a:avLst/>
              <a:gdLst>
                <a:gd name="T0" fmla="*/ 0 w 27"/>
                <a:gd name="T1" fmla="*/ 7 h 7"/>
                <a:gd name="T2" fmla="*/ 0 w 27"/>
                <a:gd name="T3" fmla="*/ 7 h 7"/>
                <a:gd name="T4" fmla="*/ 4 w 27"/>
                <a:gd name="T5" fmla="*/ 7 h 7"/>
                <a:gd name="T6" fmla="*/ 0 w 27"/>
                <a:gd name="T7" fmla="*/ 7 h 7"/>
                <a:gd name="T8" fmla="*/ 9 w 27"/>
                <a:gd name="T9" fmla="*/ 0 h 7"/>
                <a:gd name="T10" fmla="*/ 10 w 27"/>
                <a:gd name="T11" fmla="*/ 3 h 7"/>
                <a:gd name="T12" fmla="*/ 21 w 27"/>
                <a:gd name="T13" fmla="*/ 3 h 7"/>
                <a:gd name="T14" fmla="*/ 21 w 27"/>
                <a:gd name="T15" fmla="*/ 7 h 7"/>
                <a:gd name="T16" fmla="*/ 27 w 27"/>
                <a:gd name="T17" fmla="*/ 7 h 7"/>
                <a:gd name="T18" fmla="*/ 27 w 27"/>
                <a:gd name="T19" fmla="*/ 0 h 7"/>
                <a:gd name="T20" fmla="*/ 26 w 27"/>
                <a:gd name="T21" fmla="*/ 0 h 7"/>
                <a:gd name="T22" fmla="*/ 9 w 27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9" y="0"/>
                  </a:moveTo>
                  <a:cubicBezTo>
                    <a:pt x="10" y="1"/>
                    <a:pt x="10" y="2"/>
                    <a:pt x="1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1120"/>
            <p:cNvSpPr>
              <a:spLocks noEditPoints="1"/>
            </p:cNvSpPr>
            <p:nvPr/>
          </p:nvSpPr>
          <p:spPr bwMode="auto">
            <a:xfrm>
              <a:off x="554038" y="4846638"/>
              <a:ext cx="38100" cy="165100"/>
            </a:xfrm>
            <a:custGeom>
              <a:avLst/>
              <a:gdLst>
                <a:gd name="T0" fmla="*/ 0 w 12"/>
                <a:gd name="T1" fmla="*/ 52 h 52"/>
                <a:gd name="T2" fmla="*/ 0 w 12"/>
                <a:gd name="T3" fmla="*/ 52 h 52"/>
                <a:gd name="T4" fmla="*/ 0 w 12"/>
                <a:gd name="T5" fmla="*/ 52 h 52"/>
                <a:gd name="T6" fmla="*/ 12 w 12"/>
                <a:gd name="T7" fmla="*/ 38 h 52"/>
                <a:gd name="T8" fmla="*/ 0 w 12"/>
                <a:gd name="T9" fmla="*/ 52 h 52"/>
                <a:gd name="T10" fmla="*/ 12 w 12"/>
                <a:gd name="T11" fmla="*/ 38 h 52"/>
                <a:gd name="T12" fmla="*/ 12 w 12"/>
                <a:gd name="T13" fmla="*/ 38 h 52"/>
                <a:gd name="T14" fmla="*/ 7 w 12"/>
                <a:gd name="T15" fmla="*/ 0 h 52"/>
                <a:gd name="T16" fmla="*/ 7 w 12"/>
                <a:gd name="T17" fmla="*/ 0 h 52"/>
                <a:gd name="T18" fmla="*/ 0 w 12"/>
                <a:gd name="T19" fmla="*/ 7 h 52"/>
                <a:gd name="T20" fmla="*/ 7 w 12"/>
                <a:gd name="T21" fmla="*/ 0 h 52"/>
                <a:gd name="T22" fmla="*/ 7 w 1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2"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moveTo>
                    <a:pt x="12" y="38"/>
                  </a:moveTo>
                  <a:cubicBezTo>
                    <a:pt x="5" y="43"/>
                    <a:pt x="0" y="52"/>
                    <a:pt x="0" y="52"/>
                  </a:cubicBezTo>
                  <a:cubicBezTo>
                    <a:pt x="0" y="52"/>
                    <a:pt x="5" y="43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1121"/>
            <p:cNvSpPr>
              <a:spLocks/>
            </p:cNvSpPr>
            <p:nvPr/>
          </p:nvSpPr>
          <p:spPr bwMode="auto">
            <a:xfrm>
              <a:off x="700088" y="4846638"/>
              <a:ext cx="60325" cy="171450"/>
            </a:xfrm>
            <a:custGeom>
              <a:avLst/>
              <a:gdLst>
                <a:gd name="T0" fmla="*/ 9 w 19"/>
                <a:gd name="T1" fmla="*/ 0 h 54"/>
                <a:gd name="T2" fmla="*/ 0 w 19"/>
                <a:gd name="T3" fmla="*/ 36 h 54"/>
                <a:gd name="T4" fmla="*/ 5 w 19"/>
                <a:gd name="T5" fmla="*/ 38 h 54"/>
                <a:gd name="T6" fmla="*/ 19 w 19"/>
                <a:gd name="T7" fmla="*/ 54 h 54"/>
                <a:gd name="T8" fmla="*/ 19 w 19"/>
                <a:gd name="T9" fmla="*/ 9 h 54"/>
                <a:gd name="T10" fmla="*/ 10 w 19"/>
                <a:gd name="T11" fmla="*/ 1 h 54"/>
                <a:gd name="T12" fmla="*/ 9 w 19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4">
                  <a:moveTo>
                    <a:pt x="9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4" y="37"/>
                    <a:pt x="5" y="38"/>
                  </a:cubicBezTo>
                  <a:cubicBezTo>
                    <a:pt x="12" y="43"/>
                    <a:pt x="19" y="54"/>
                    <a:pt x="19" y="54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Rectangle 1122"/>
            <p:cNvSpPr>
              <a:spLocks noChangeArrowheads="1"/>
            </p:cNvSpPr>
            <p:nvPr/>
          </p:nvSpPr>
          <p:spPr bwMode="auto">
            <a:xfrm>
              <a:off x="655638" y="4591050"/>
              <a:ext cx="1588" cy="1588"/>
            </a:xfrm>
            <a:prstGeom prst="rect">
              <a:avLst/>
            </a:pr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1123"/>
            <p:cNvSpPr>
              <a:spLocks/>
            </p:cNvSpPr>
            <p:nvPr/>
          </p:nvSpPr>
          <p:spPr bwMode="auto">
            <a:xfrm>
              <a:off x="655638" y="45910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1124"/>
            <p:cNvSpPr>
              <a:spLocks noEditPoints="1"/>
            </p:cNvSpPr>
            <p:nvPr/>
          </p:nvSpPr>
          <p:spPr bwMode="auto">
            <a:xfrm>
              <a:off x="576263" y="4591050"/>
              <a:ext cx="79375" cy="420688"/>
            </a:xfrm>
            <a:custGeom>
              <a:avLst/>
              <a:gdLst>
                <a:gd name="T0" fmla="*/ 12 w 25"/>
                <a:gd name="T1" fmla="*/ 125 h 132"/>
                <a:gd name="T2" fmla="*/ 12 w 25"/>
                <a:gd name="T3" fmla="*/ 125 h 132"/>
                <a:gd name="T4" fmla="*/ 11 w 25"/>
                <a:gd name="T5" fmla="*/ 125 h 132"/>
                <a:gd name="T6" fmla="*/ 11 w 25"/>
                <a:gd name="T7" fmla="*/ 132 h 132"/>
                <a:gd name="T8" fmla="*/ 11 w 25"/>
                <a:gd name="T9" fmla="*/ 125 h 132"/>
                <a:gd name="T10" fmla="*/ 12 w 25"/>
                <a:gd name="T11" fmla="*/ 125 h 132"/>
                <a:gd name="T12" fmla="*/ 12 w 25"/>
                <a:gd name="T13" fmla="*/ 125 h 132"/>
                <a:gd name="T14" fmla="*/ 5 w 25"/>
                <a:gd name="T15" fmla="*/ 118 h 132"/>
                <a:gd name="T16" fmla="*/ 5 w 25"/>
                <a:gd name="T17" fmla="*/ 118 h 132"/>
                <a:gd name="T18" fmla="*/ 5 w 25"/>
                <a:gd name="T19" fmla="*/ 118 h 132"/>
                <a:gd name="T20" fmla="*/ 5 w 25"/>
                <a:gd name="T21" fmla="*/ 118 h 132"/>
                <a:gd name="T22" fmla="*/ 25 w 25"/>
                <a:gd name="T23" fmla="*/ 0 h 132"/>
                <a:gd name="T24" fmla="*/ 25 w 25"/>
                <a:gd name="T25" fmla="*/ 0 h 132"/>
                <a:gd name="T26" fmla="*/ 24 w 25"/>
                <a:gd name="T27" fmla="*/ 0 h 132"/>
                <a:gd name="T28" fmla="*/ 23 w 25"/>
                <a:gd name="T29" fmla="*/ 1 h 132"/>
                <a:gd name="T30" fmla="*/ 22 w 25"/>
                <a:gd name="T31" fmla="*/ 3 h 132"/>
                <a:gd name="T32" fmla="*/ 20 w 25"/>
                <a:gd name="T33" fmla="*/ 5 h 132"/>
                <a:gd name="T34" fmla="*/ 18 w 25"/>
                <a:gd name="T35" fmla="*/ 8 h 132"/>
                <a:gd name="T36" fmla="*/ 17 w 25"/>
                <a:gd name="T37" fmla="*/ 9 h 132"/>
                <a:gd name="T38" fmla="*/ 17 w 25"/>
                <a:gd name="T39" fmla="*/ 10 h 132"/>
                <a:gd name="T40" fmla="*/ 16 w 25"/>
                <a:gd name="T41" fmla="*/ 11 h 132"/>
                <a:gd name="T42" fmla="*/ 15 w 25"/>
                <a:gd name="T43" fmla="*/ 12 h 132"/>
                <a:gd name="T44" fmla="*/ 11 w 25"/>
                <a:gd name="T45" fmla="*/ 20 h 132"/>
                <a:gd name="T46" fmla="*/ 9 w 25"/>
                <a:gd name="T47" fmla="*/ 25 h 132"/>
                <a:gd name="T48" fmla="*/ 8 w 25"/>
                <a:gd name="T49" fmla="*/ 27 h 132"/>
                <a:gd name="T50" fmla="*/ 8 w 25"/>
                <a:gd name="T51" fmla="*/ 30 h 132"/>
                <a:gd name="T52" fmla="*/ 7 w 25"/>
                <a:gd name="T53" fmla="*/ 33 h 132"/>
                <a:gd name="T54" fmla="*/ 6 w 25"/>
                <a:gd name="T55" fmla="*/ 35 h 132"/>
                <a:gd name="T56" fmla="*/ 6 w 25"/>
                <a:gd name="T57" fmla="*/ 38 h 132"/>
                <a:gd name="T58" fmla="*/ 5 w 25"/>
                <a:gd name="T59" fmla="*/ 41 h 132"/>
                <a:gd name="T60" fmla="*/ 5 w 25"/>
                <a:gd name="T61" fmla="*/ 44 h 132"/>
                <a:gd name="T62" fmla="*/ 4 w 25"/>
                <a:gd name="T63" fmla="*/ 47 h 132"/>
                <a:gd name="T64" fmla="*/ 3 w 25"/>
                <a:gd name="T65" fmla="*/ 53 h 132"/>
                <a:gd name="T66" fmla="*/ 1 w 25"/>
                <a:gd name="T67" fmla="*/ 65 h 132"/>
                <a:gd name="T68" fmla="*/ 0 w 25"/>
                <a:gd name="T69" fmla="*/ 77 h 132"/>
                <a:gd name="T70" fmla="*/ 0 w 25"/>
                <a:gd name="T71" fmla="*/ 77 h 132"/>
                <a:gd name="T72" fmla="*/ 0 w 25"/>
                <a:gd name="T73" fmla="*/ 77 h 132"/>
                <a:gd name="T74" fmla="*/ 1 w 25"/>
                <a:gd name="T75" fmla="*/ 65 h 132"/>
                <a:gd name="T76" fmla="*/ 3 w 25"/>
                <a:gd name="T77" fmla="*/ 53 h 132"/>
                <a:gd name="T78" fmla="*/ 4 w 25"/>
                <a:gd name="T79" fmla="*/ 47 h 132"/>
                <a:gd name="T80" fmla="*/ 5 w 25"/>
                <a:gd name="T81" fmla="*/ 44 h 132"/>
                <a:gd name="T82" fmla="*/ 5 w 25"/>
                <a:gd name="T83" fmla="*/ 41 h 132"/>
                <a:gd name="T84" fmla="*/ 6 w 25"/>
                <a:gd name="T85" fmla="*/ 38 h 132"/>
                <a:gd name="T86" fmla="*/ 6 w 25"/>
                <a:gd name="T87" fmla="*/ 35 h 132"/>
                <a:gd name="T88" fmla="*/ 7 w 25"/>
                <a:gd name="T89" fmla="*/ 33 h 132"/>
                <a:gd name="T90" fmla="*/ 8 w 25"/>
                <a:gd name="T91" fmla="*/ 30 h 132"/>
                <a:gd name="T92" fmla="*/ 8 w 25"/>
                <a:gd name="T93" fmla="*/ 27 h 132"/>
                <a:gd name="T94" fmla="*/ 9 w 25"/>
                <a:gd name="T95" fmla="*/ 25 h 132"/>
                <a:gd name="T96" fmla="*/ 11 w 25"/>
                <a:gd name="T97" fmla="*/ 20 h 132"/>
                <a:gd name="T98" fmla="*/ 15 w 25"/>
                <a:gd name="T99" fmla="*/ 12 h 132"/>
                <a:gd name="T100" fmla="*/ 16 w 25"/>
                <a:gd name="T101" fmla="*/ 11 h 132"/>
                <a:gd name="T102" fmla="*/ 17 w 25"/>
                <a:gd name="T103" fmla="*/ 10 h 132"/>
                <a:gd name="T104" fmla="*/ 17 w 25"/>
                <a:gd name="T105" fmla="*/ 9 h 132"/>
                <a:gd name="T106" fmla="*/ 18 w 25"/>
                <a:gd name="T107" fmla="*/ 8 h 132"/>
                <a:gd name="T108" fmla="*/ 20 w 25"/>
                <a:gd name="T109" fmla="*/ 5 h 132"/>
                <a:gd name="T110" fmla="*/ 22 w 25"/>
                <a:gd name="T111" fmla="*/ 3 h 132"/>
                <a:gd name="T112" fmla="*/ 23 w 25"/>
                <a:gd name="T113" fmla="*/ 1 h 132"/>
                <a:gd name="T114" fmla="*/ 24 w 25"/>
                <a:gd name="T115" fmla="*/ 0 h 132"/>
                <a:gd name="T116" fmla="*/ 25 w 25"/>
                <a:gd name="T1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" h="132">
                  <a:moveTo>
                    <a:pt x="12" y="125"/>
                  </a:moveTo>
                  <a:cubicBezTo>
                    <a:pt x="12" y="125"/>
                    <a:pt x="12" y="125"/>
                    <a:pt x="12" y="125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1" y="132"/>
                    <a:pt x="11" y="132"/>
                    <a:pt x="11" y="132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moveTo>
                    <a:pt x="5" y="118"/>
                  </a:move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1"/>
                    <a:pt x="23" y="1"/>
                  </a:cubicBezTo>
                  <a:cubicBezTo>
                    <a:pt x="23" y="2"/>
                    <a:pt x="22" y="2"/>
                    <a:pt x="22" y="3"/>
                  </a:cubicBezTo>
                  <a:cubicBezTo>
                    <a:pt x="21" y="4"/>
                    <a:pt x="20" y="4"/>
                    <a:pt x="20" y="5"/>
                  </a:cubicBezTo>
                  <a:cubicBezTo>
                    <a:pt x="19" y="6"/>
                    <a:pt x="18" y="7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4"/>
                    <a:pt x="12" y="17"/>
                    <a:pt x="11" y="20"/>
                  </a:cubicBezTo>
                  <a:cubicBezTo>
                    <a:pt x="10" y="22"/>
                    <a:pt x="10" y="23"/>
                    <a:pt x="9" y="25"/>
                  </a:cubicBezTo>
                  <a:cubicBezTo>
                    <a:pt x="9" y="26"/>
                    <a:pt x="9" y="27"/>
                    <a:pt x="8" y="27"/>
                  </a:cubicBezTo>
                  <a:cubicBezTo>
                    <a:pt x="8" y="28"/>
                    <a:pt x="8" y="29"/>
                    <a:pt x="8" y="30"/>
                  </a:cubicBezTo>
                  <a:cubicBezTo>
                    <a:pt x="7" y="31"/>
                    <a:pt x="7" y="32"/>
                    <a:pt x="7" y="33"/>
                  </a:cubicBezTo>
                  <a:cubicBezTo>
                    <a:pt x="7" y="34"/>
                    <a:pt x="6" y="34"/>
                    <a:pt x="6" y="35"/>
                  </a:cubicBezTo>
                  <a:cubicBezTo>
                    <a:pt x="6" y="36"/>
                    <a:pt x="6" y="37"/>
                    <a:pt x="6" y="38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5" y="42"/>
                    <a:pt x="5" y="43"/>
                    <a:pt x="5" y="44"/>
                  </a:cubicBezTo>
                  <a:cubicBezTo>
                    <a:pt x="4" y="45"/>
                    <a:pt x="4" y="46"/>
                    <a:pt x="4" y="47"/>
                  </a:cubicBezTo>
                  <a:cubicBezTo>
                    <a:pt x="4" y="49"/>
                    <a:pt x="3" y="51"/>
                    <a:pt x="3" y="53"/>
                  </a:cubicBezTo>
                  <a:cubicBezTo>
                    <a:pt x="2" y="57"/>
                    <a:pt x="2" y="61"/>
                    <a:pt x="1" y="65"/>
                  </a:cubicBezTo>
                  <a:cubicBezTo>
                    <a:pt x="1" y="69"/>
                    <a:pt x="0" y="73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3"/>
                    <a:pt x="1" y="69"/>
                    <a:pt x="1" y="65"/>
                  </a:cubicBezTo>
                  <a:cubicBezTo>
                    <a:pt x="2" y="61"/>
                    <a:pt x="2" y="57"/>
                    <a:pt x="3" y="53"/>
                  </a:cubicBezTo>
                  <a:cubicBezTo>
                    <a:pt x="3" y="51"/>
                    <a:pt x="4" y="49"/>
                    <a:pt x="4" y="47"/>
                  </a:cubicBezTo>
                  <a:cubicBezTo>
                    <a:pt x="4" y="46"/>
                    <a:pt x="4" y="45"/>
                    <a:pt x="5" y="44"/>
                  </a:cubicBezTo>
                  <a:cubicBezTo>
                    <a:pt x="5" y="43"/>
                    <a:pt x="5" y="42"/>
                    <a:pt x="5" y="41"/>
                  </a:cubicBezTo>
                  <a:cubicBezTo>
                    <a:pt x="5" y="40"/>
                    <a:pt x="5" y="39"/>
                    <a:pt x="6" y="38"/>
                  </a:cubicBezTo>
                  <a:cubicBezTo>
                    <a:pt x="6" y="37"/>
                    <a:pt x="6" y="36"/>
                    <a:pt x="6" y="35"/>
                  </a:cubicBezTo>
                  <a:cubicBezTo>
                    <a:pt x="6" y="34"/>
                    <a:pt x="7" y="34"/>
                    <a:pt x="7" y="33"/>
                  </a:cubicBezTo>
                  <a:cubicBezTo>
                    <a:pt x="7" y="32"/>
                    <a:pt x="7" y="31"/>
                    <a:pt x="8" y="30"/>
                  </a:cubicBezTo>
                  <a:cubicBezTo>
                    <a:pt x="8" y="29"/>
                    <a:pt x="8" y="28"/>
                    <a:pt x="8" y="27"/>
                  </a:cubicBezTo>
                  <a:cubicBezTo>
                    <a:pt x="9" y="27"/>
                    <a:pt x="9" y="26"/>
                    <a:pt x="9" y="25"/>
                  </a:cubicBezTo>
                  <a:cubicBezTo>
                    <a:pt x="10" y="23"/>
                    <a:pt x="10" y="22"/>
                    <a:pt x="11" y="20"/>
                  </a:cubicBezTo>
                  <a:cubicBezTo>
                    <a:pt x="12" y="17"/>
                    <a:pt x="14" y="14"/>
                    <a:pt x="15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5"/>
                  </a:cubicBezTo>
                  <a:cubicBezTo>
                    <a:pt x="20" y="4"/>
                    <a:pt x="21" y="4"/>
                    <a:pt x="22" y="3"/>
                  </a:cubicBezTo>
                  <a:cubicBezTo>
                    <a:pt x="22" y="2"/>
                    <a:pt x="23" y="2"/>
                    <a:pt x="23" y="1"/>
                  </a:cubicBezTo>
                  <a:cubicBezTo>
                    <a:pt x="24" y="1"/>
                    <a:pt x="24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7B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1125"/>
            <p:cNvSpPr>
              <a:spLocks/>
            </p:cNvSpPr>
            <p:nvPr/>
          </p:nvSpPr>
          <p:spPr bwMode="auto">
            <a:xfrm>
              <a:off x="576263" y="4591050"/>
              <a:ext cx="79375" cy="398463"/>
            </a:xfrm>
            <a:custGeom>
              <a:avLst/>
              <a:gdLst>
                <a:gd name="T0" fmla="*/ 25 w 25"/>
                <a:gd name="T1" fmla="*/ 0 h 125"/>
                <a:gd name="T2" fmla="*/ 25 w 25"/>
                <a:gd name="T3" fmla="*/ 0 h 125"/>
                <a:gd name="T4" fmla="*/ 24 w 25"/>
                <a:gd name="T5" fmla="*/ 0 h 125"/>
                <a:gd name="T6" fmla="*/ 23 w 25"/>
                <a:gd name="T7" fmla="*/ 1 h 125"/>
                <a:gd name="T8" fmla="*/ 22 w 25"/>
                <a:gd name="T9" fmla="*/ 3 h 125"/>
                <a:gd name="T10" fmla="*/ 20 w 25"/>
                <a:gd name="T11" fmla="*/ 5 h 125"/>
                <a:gd name="T12" fmla="*/ 18 w 25"/>
                <a:gd name="T13" fmla="*/ 8 h 125"/>
                <a:gd name="T14" fmla="*/ 17 w 25"/>
                <a:gd name="T15" fmla="*/ 9 h 125"/>
                <a:gd name="T16" fmla="*/ 17 w 25"/>
                <a:gd name="T17" fmla="*/ 10 h 125"/>
                <a:gd name="T18" fmla="*/ 16 w 25"/>
                <a:gd name="T19" fmla="*/ 11 h 125"/>
                <a:gd name="T20" fmla="*/ 15 w 25"/>
                <a:gd name="T21" fmla="*/ 12 h 125"/>
                <a:gd name="T22" fmla="*/ 11 w 25"/>
                <a:gd name="T23" fmla="*/ 20 h 125"/>
                <a:gd name="T24" fmla="*/ 9 w 25"/>
                <a:gd name="T25" fmla="*/ 25 h 125"/>
                <a:gd name="T26" fmla="*/ 8 w 25"/>
                <a:gd name="T27" fmla="*/ 27 h 125"/>
                <a:gd name="T28" fmla="*/ 8 w 25"/>
                <a:gd name="T29" fmla="*/ 30 h 125"/>
                <a:gd name="T30" fmla="*/ 7 w 25"/>
                <a:gd name="T31" fmla="*/ 33 h 125"/>
                <a:gd name="T32" fmla="*/ 6 w 25"/>
                <a:gd name="T33" fmla="*/ 35 h 125"/>
                <a:gd name="T34" fmla="*/ 6 w 25"/>
                <a:gd name="T35" fmla="*/ 38 h 125"/>
                <a:gd name="T36" fmla="*/ 5 w 25"/>
                <a:gd name="T37" fmla="*/ 41 h 125"/>
                <a:gd name="T38" fmla="*/ 5 w 25"/>
                <a:gd name="T39" fmla="*/ 44 h 125"/>
                <a:gd name="T40" fmla="*/ 4 w 25"/>
                <a:gd name="T41" fmla="*/ 47 h 125"/>
                <a:gd name="T42" fmla="*/ 3 w 25"/>
                <a:gd name="T43" fmla="*/ 53 h 125"/>
                <a:gd name="T44" fmla="*/ 1 w 25"/>
                <a:gd name="T45" fmla="*/ 65 h 125"/>
                <a:gd name="T46" fmla="*/ 0 w 25"/>
                <a:gd name="T47" fmla="*/ 77 h 125"/>
                <a:gd name="T48" fmla="*/ 0 w 25"/>
                <a:gd name="T49" fmla="*/ 77 h 125"/>
                <a:gd name="T50" fmla="*/ 0 w 25"/>
                <a:gd name="T51" fmla="*/ 80 h 125"/>
                <a:gd name="T52" fmla="*/ 3 w 25"/>
                <a:gd name="T53" fmla="*/ 78 h 125"/>
                <a:gd name="T54" fmla="*/ 11 w 25"/>
                <a:gd name="T55" fmla="*/ 115 h 125"/>
                <a:gd name="T56" fmla="*/ 5 w 25"/>
                <a:gd name="T57" fmla="*/ 118 h 125"/>
                <a:gd name="T58" fmla="*/ 5 w 25"/>
                <a:gd name="T59" fmla="*/ 118 h 125"/>
                <a:gd name="T60" fmla="*/ 5 w 25"/>
                <a:gd name="T61" fmla="*/ 118 h 125"/>
                <a:gd name="T62" fmla="*/ 12 w 25"/>
                <a:gd name="T63" fmla="*/ 125 h 125"/>
                <a:gd name="T64" fmla="*/ 12 w 25"/>
                <a:gd name="T65" fmla="*/ 125 h 125"/>
                <a:gd name="T66" fmla="*/ 12 w 25"/>
                <a:gd name="T67" fmla="*/ 125 h 125"/>
                <a:gd name="T68" fmla="*/ 20 w 25"/>
                <a:gd name="T69" fmla="*/ 125 h 125"/>
                <a:gd name="T70" fmla="*/ 25 w 25"/>
                <a:gd name="T7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125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1"/>
                    <a:pt x="23" y="1"/>
                  </a:cubicBezTo>
                  <a:cubicBezTo>
                    <a:pt x="23" y="2"/>
                    <a:pt x="22" y="2"/>
                    <a:pt x="22" y="3"/>
                  </a:cubicBezTo>
                  <a:cubicBezTo>
                    <a:pt x="21" y="4"/>
                    <a:pt x="20" y="4"/>
                    <a:pt x="20" y="5"/>
                  </a:cubicBezTo>
                  <a:cubicBezTo>
                    <a:pt x="19" y="6"/>
                    <a:pt x="18" y="7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4"/>
                    <a:pt x="12" y="17"/>
                    <a:pt x="11" y="20"/>
                  </a:cubicBezTo>
                  <a:cubicBezTo>
                    <a:pt x="10" y="22"/>
                    <a:pt x="10" y="23"/>
                    <a:pt x="9" y="25"/>
                  </a:cubicBezTo>
                  <a:cubicBezTo>
                    <a:pt x="9" y="26"/>
                    <a:pt x="9" y="27"/>
                    <a:pt x="8" y="27"/>
                  </a:cubicBezTo>
                  <a:cubicBezTo>
                    <a:pt x="8" y="28"/>
                    <a:pt x="8" y="29"/>
                    <a:pt x="8" y="30"/>
                  </a:cubicBezTo>
                  <a:cubicBezTo>
                    <a:pt x="7" y="31"/>
                    <a:pt x="7" y="32"/>
                    <a:pt x="7" y="33"/>
                  </a:cubicBezTo>
                  <a:cubicBezTo>
                    <a:pt x="7" y="34"/>
                    <a:pt x="6" y="34"/>
                    <a:pt x="6" y="35"/>
                  </a:cubicBezTo>
                  <a:cubicBezTo>
                    <a:pt x="6" y="36"/>
                    <a:pt x="6" y="37"/>
                    <a:pt x="6" y="38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5" y="42"/>
                    <a:pt x="5" y="43"/>
                    <a:pt x="5" y="44"/>
                  </a:cubicBezTo>
                  <a:cubicBezTo>
                    <a:pt x="4" y="45"/>
                    <a:pt x="4" y="46"/>
                    <a:pt x="4" y="47"/>
                  </a:cubicBezTo>
                  <a:cubicBezTo>
                    <a:pt x="4" y="49"/>
                    <a:pt x="3" y="51"/>
                    <a:pt x="3" y="53"/>
                  </a:cubicBezTo>
                  <a:cubicBezTo>
                    <a:pt x="2" y="57"/>
                    <a:pt x="2" y="61"/>
                    <a:pt x="1" y="65"/>
                  </a:cubicBezTo>
                  <a:cubicBezTo>
                    <a:pt x="1" y="69"/>
                    <a:pt x="0" y="73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0" y="79"/>
                    <a:pt x="0" y="8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7" y="116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6" y="121"/>
                    <a:pt x="9" y="123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6" y="61"/>
                    <a:pt x="24" y="1"/>
                    <a:pt x="2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1126"/>
            <p:cNvSpPr>
              <a:spLocks/>
            </p:cNvSpPr>
            <p:nvPr/>
          </p:nvSpPr>
          <p:spPr bwMode="auto">
            <a:xfrm>
              <a:off x="611188" y="4989513"/>
              <a:ext cx="31750" cy="22225"/>
            </a:xfrm>
            <a:custGeom>
              <a:avLst/>
              <a:gdLst>
                <a:gd name="T0" fmla="*/ 0 w 10"/>
                <a:gd name="T1" fmla="*/ 0 h 7"/>
                <a:gd name="T2" fmla="*/ 0 w 10"/>
                <a:gd name="T3" fmla="*/ 7 h 7"/>
                <a:gd name="T4" fmla="*/ 4 w 10"/>
                <a:gd name="T5" fmla="*/ 7 h 7"/>
                <a:gd name="T6" fmla="*/ 4 w 10"/>
                <a:gd name="T7" fmla="*/ 3 h 7"/>
                <a:gd name="T8" fmla="*/ 10 w 10"/>
                <a:gd name="T9" fmla="*/ 3 h 7"/>
                <a:gd name="T10" fmla="*/ 9 w 10"/>
                <a:gd name="T11" fmla="*/ 0 h 7"/>
                <a:gd name="T12" fmla="*/ 1 w 10"/>
                <a:gd name="T13" fmla="*/ 0 h 7"/>
                <a:gd name="T14" fmla="*/ 0 w 10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1"/>
                    <a:pt x="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1127"/>
            <p:cNvSpPr>
              <a:spLocks noEditPoints="1"/>
            </p:cNvSpPr>
            <p:nvPr/>
          </p:nvSpPr>
          <p:spPr bwMode="auto">
            <a:xfrm>
              <a:off x="554038" y="50117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B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1128"/>
            <p:cNvSpPr>
              <a:spLocks/>
            </p:cNvSpPr>
            <p:nvPr/>
          </p:nvSpPr>
          <p:spPr bwMode="auto">
            <a:xfrm>
              <a:off x="554038" y="4840288"/>
              <a:ext cx="57150" cy="171450"/>
            </a:xfrm>
            <a:custGeom>
              <a:avLst/>
              <a:gdLst>
                <a:gd name="T0" fmla="*/ 10 w 18"/>
                <a:gd name="T1" fmla="*/ 0 h 54"/>
                <a:gd name="T2" fmla="*/ 7 w 18"/>
                <a:gd name="T3" fmla="*/ 2 h 54"/>
                <a:gd name="T4" fmla="*/ 7 w 18"/>
                <a:gd name="T5" fmla="*/ 2 h 54"/>
                <a:gd name="T6" fmla="*/ 0 w 18"/>
                <a:gd name="T7" fmla="*/ 9 h 54"/>
                <a:gd name="T8" fmla="*/ 0 w 18"/>
                <a:gd name="T9" fmla="*/ 54 h 54"/>
                <a:gd name="T10" fmla="*/ 0 w 18"/>
                <a:gd name="T11" fmla="*/ 54 h 54"/>
                <a:gd name="T12" fmla="*/ 0 w 18"/>
                <a:gd name="T13" fmla="*/ 54 h 54"/>
                <a:gd name="T14" fmla="*/ 0 w 18"/>
                <a:gd name="T15" fmla="*/ 54 h 54"/>
                <a:gd name="T16" fmla="*/ 0 w 18"/>
                <a:gd name="T17" fmla="*/ 54 h 54"/>
                <a:gd name="T18" fmla="*/ 12 w 18"/>
                <a:gd name="T19" fmla="*/ 40 h 54"/>
                <a:gd name="T20" fmla="*/ 12 w 18"/>
                <a:gd name="T21" fmla="*/ 40 h 54"/>
                <a:gd name="T22" fmla="*/ 12 w 18"/>
                <a:gd name="T23" fmla="*/ 40 h 54"/>
                <a:gd name="T24" fmla="*/ 18 w 18"/>
                <a:gd name="T25" fmla="*/ 37 h 54"/>
                <a:gd name="T26" fmla="*/ 10 w 18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54">
                  <a:moveTo>
                    <a:pt x="10" y="0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5" y="45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4" y="38"/>
                    <a:pt x="16" y="37"/>
                    <a:pt x="18" y="37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Rectangle 1129"/>
            <p:cNvSpPr>
              <a:spLocks noChangeArrowheads="1"/>
            </p:cNvSpPr>
            <p:nvPr/>
          </p:nvSpPr>
          <p:spPr bwMode="auto">
            <a:xfrm>
              <a:off x="623888" y="5011738"/>
              <a:ext cx="53975" cy="18288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Rectangle 1130"/>
            <p:cNvSpPr>
              <a:spLocks noChangeArrowheads="1"/>
            </p:cNvSpPr>
            <p:nvPr/>
          </p:nvSpPr>
          <p:spPr bwMode="auto">
            <a:xfrm>
              <a:off x="623888" y="5011738"/>
              <a:ext cx="53975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1131"/>
            <p:cNvSpPr>
              <a:spLocks/>
            </p:cNvSpPr>
            <p:nvPr/>
          </p:nvSpPr>
          <p:spPr bwMode="auto">
            <a:xfrm>
              <a:off x="623888" y="4999038"/>
              <a:ext cx="53975" cy="12700"/>
            </a:xfrm>
            <a:custGeom>
              <a:avLst/>
              <a:gdLst>
                <a:gd name="T0" fmla="*/ 17 w 17"/>
                <a:gd name="T1" fmla="*/ 0 h 4"/>
                <a:gd name="T2" fmla="*/ 6 w 17"/>
                <a:gd name="T3" fmla="*/ 0 h 4"/>
                <a:gd name="T4" fmla="*/ 7 w 17"/>
                <a:gd name="T5" fmla="*/ 4 h 4"/>
                <a:gd name="T6" fmla="*/ 0 w 17"/>
                <a:gd name="T7" fmla="*/ 4 h 4"/>
                <a:gd name="T8" fmla="*/ 17 w 17"/>
                <a:gd name="T9" fmla="*/ 4 h 4"/>
                <a:gd name="T10" fmla="*/ 17 w 17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4">
                  <a:moveTo>
                    <a:pt x="1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7" y="3"/>
                    <a:pt x="7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DE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1132"/>
            <p:cNvSpPr>
              <a:spLocks/>
            </p:cNvSpPr>
            <p:nvPr/>
          </p:nvSpPr>
          <p:spPr bwMode="auto">
            <a:xfrm>
              <a:off x="623888" y="4999038"/>
              <a:ext cx="22225" cy="12700"/>
            </a:xfrm>
            <a:custGeom>
              <a:avLst/>
              <a:gdLst>
                <a:gd name="T0" fmla="*/ 6 w 7"/>
                <a:gd name="T1" fmla="*/ 0 h 4"/>
                <a:gd name="T2" fmla="*/ 0 w 7"/>
                <a:gd name="T3" fmla="*/ 0 h 4"/>
                <a:gd name="T4" fmla="*/ 0 w 7"/>
                <a:gd name="T5" fmla="*/ 4 h 4"/>
                <a:gd name="T6" fmla="*/ 7 w 7"/>
                <a:gd name="T7" fmla="*/ 4 h 4"/>
                <a:gd name="T8" fmla="*/ 6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2"/>
                    <a:pt x="6" y="0"/>
                  </a:cubicBezTo>
                </a:path>
              </a:pathLst>
            </a:custGeom>
            <a:solidFill>
              <a:srgbClr val="DE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0947136" y="5865086"/>
            <a:ext cx="225425" cy="1040339"/>
            <a:chOff x="10679113" y="6145213"/>
            <a:chExt cx="225425" cy="1040339"/>
          </a:xfrm>
        </p:grpSpPr>
        <p:sp>
          <p:nvSpPr>
            <p:cNvPr id="66" name="Freeform 1107"/>
            <p:cNvSpPr>
              <a:spLocks noEditPoints="1"/>
            </p:cNvSpPr>
            <p:nvPr/>
          </p:nvSpPr>
          <p:spPr bwMode="auto">
            <a:xfrm>
              <a:off x="10704513" y="6145213"/>
              <a:ext cx="168275" cy="430213"/>
            </a:xfrm>
            <a:custGeom>
              <a:avLst/>
              <a:gdLst>
                <a:gd name="T0" fmla="*/ 5 w 53"/>
                <a:gd name="T1" fmla="*/ 128 h 135"/>
                <a:gd name="T2" fmla="*/ 5 w 53"/>
                <a:gd name="T3" fmla="*/ 128 h 135"/>
                <a:gd name="T4" fmla="*/ 12 w 53"/>
                <a:gd name="T5" fmla="*/ 135 h 135"/>
                <a:gd name="T6" fmla="*/ 12 w 53"/>
                <a:gd name="T7" fmla="*/ 135 h 135"/>
                <a:gd name="T8" fmla="*/ 5 w 53"/>
                <a:gd name="T9" fmla="*/ 128 h 135"/>
                <a:gd name="T10" fmla="*/ 5 w 53"/>
                <a:gd name="T11" fmla="*/ 128 h 135"/>
                <a:gd name="T12" fmla="*/ 0 w 53"/>
                <a:gd name="T13" fmla="*/ 85 h 135"/>
                <a:gd name="T14" fmla="*/ 0 w 53"/>
                <a:gd name="T15" fmla="*/ 87 h 135"/>
                <a:gd name="T16" fmla="*/ 0 w 53"/>
                <a:gd name="T17" fmla="*/ 87 h 135"/>
                <a:gd name="T18" fmla="*/ 0 w 53"/>
                <a:gd name="T19" fmla="*/ 85 h 135"/>
                <a:gd name="T20" fmla="*/ 27 w 53"/>
                <a:gd name="T21" fmla="*/ 0 h 135"/>
                <a:gd name="T22" fmla="*/ 27 w 53"/>
                <a:gd name="T23" fmla="*/ 0 h 135"/>
                <a:gd name="T24" fmla="*/ 27 w 53"/>
                <a:gd name="T25" fmla="*/ 0 h 135"/>
                <a:gd name="T26" fmla="*/ 27 w 53"/>
                <a:gd name="T27" fmla="*/ 0 h 135"/>
                <a:gd name="T28" fmla="*/ 27 w 53"/>
                <a:gd name="T29" fmla="*/ 0 h 135"/>
                <a:gd name="T30" fmla="*/ 27 w 53"/>
                <a:gd name="T31" fmla="*/ 0 h 135"/>
                <a:gd name="T32" fmla="*/ 27 w 53"/>
                <a:gd name="T33" fmla="*/ 0 h 135"/>
                <a:gd name="T34" fmla="*/ 22 w 53"/>
                <a:gd name="T35" fmla="*/ 135 h 135"/>
                <a:gd name="T36" fmla="*/ 40 w 53"/>
                <a:gd name="T37" fmla="*/ 135 h 135"/>
                <a:gd name="T38" fmla="*/ 40 w 53"/>
                <a:gd name="T39" fmla="*/ 135 h 135"/>
                <a:gd name="T40" fmla="*/ 48 w 53"/>
                <a:gd name="T41" fmla="*/ 128 h 135"/>
                <a:gd name="T42" fmla="*/ 48 w 53"/>
                <a:gd name="T43" fmla="*/ 128 h 135"/>
                <a:gd name="T44" fmla="*/ 42 w 53"/>
                <a:gd name="T45" fmla="*/ 126 h 135"/>
                <a:gd name="T46" fmla="*/ 52 w 53"/>
                <a:gd name="T47" fmla="*/ 86 h 135"/>
                <a:gd name="T48" fmla="*/ 53 w 53"/>
                <a:gd name="T49" fmla="*/ 87 h 135"/>
                <a:gd name="T50" fmla="*/ 53 w 53"/>
                <a:gd name="T51" fmla="*/ 84 h 135"/>
                <a:gd name="T52" fmla="*/ 52 w 53"/>
                <a:gd name="T53" fmla="*/ 71 h 135"/>
                <a:gd name="T54" fmla="*/ 50 w 53"/>
                <a:gd name="T55" fmla="*/ 57 h 135"/>
                <a:gd name="T56" fmla="*/ 49 w 53"/>
                <a:gd name="T57" fmla="*/ 51 h 135"/>
                <a:gd name="T58" fmla="*/ 48 w 53"/>
                <a:gd name="T59" fmla="*/ 48 h 135"/>
                <a:gd name="T60" fmla="*/ 48 w 53"/>
                <a:gd name="T61" fmla="*/ 45 h 135"/>
                <a:gd name="T62" fmla="*/ 47 w 53"/>
                <a:gd name="T63" fmla="*/ 42 h 135"/>
                <a:gd name="T64" fmla="*/ 47 w 53"/>
                <a:gd name="T65" fmla="*/ 39 h 135"/>
                <a:gd name="T66" fmla="*/ 46 w 53"/>
                <a:gd name="T67" fmla="*/ 36 h 135"/>
                <a:gd name="T68" fmla="*/ 45 w 53"/>
                <a:gd name="T69" fmla="*/ 33 h 135"/>
                <a:gd name="T70" fmla="*/ 44 w 53"/>
                <a:gd name="T71" fmla="*/ 30 h 135"/>
                <a:gd name="T72" fmla="*/ 43 w 53"/>
                <a:gd name="T73" fmla="*/ 27 h 135"/>
                <a:gd name="T74" fmla="*/ 41 w 53"/>
                <a:gd name="T75" fmla="*/ 22 h 135"/>
                <a:gd name="T76" fmla="*/ 37 w 53"/>
                <a:gd name="T77" fmla="*/ 13 h 135"/>
                <a:gd name="T78" fmla="*/ 36 w 53"/>
                <a:gd name="T79" fmla="*/ 12 h 135"/>
                <a:gd name="T80" fmla="*/ 35 w 53"/>
                <a:gd name="T81" fmla="*/ 11 h 135"/>
                <a:gd name="T82" fmla="*/ 35 w 53"/>
                <a:gd name="T83" fmla="*/ 10 h 135"/>
                <a:gd name="T84" fmla="*/ 34 w 53"/>
                <a:gd name="T85" fmla="*/ 9 h 135"/>
                <a:gd name="T86" fmla="*/ 32 w 53"/>
                <a:gd name="T87" fmla="*/ 6 h 135"/>
                <a:gd name="T88" fmla="*/ 30 w 53"/>
                <a:gd name="T89" fmla="*/ 3 h 135"/>
                <a:gd name="T90" fmla="*/ 28 w 53"/>
                <a:gd name="T91" fmla="*/ 2 h 135"/>
                <a:gd name="T92" fmla="*/ 27 w 53"/>
                <a:gd name="T93" fmla="*/ 0 h 135"/>
                <a:gd name="T94" fmla="*/ 27 w 53"/>
                <a:gd name="T9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" h="135">
                  <a:moveTo>
                    <a:pt x="5" y="128"/>
                  </a:moveTo>
                  <a:cubicBezTo>
                    <a:pt x="5" y="128"/>
                    <a:pt x="5" y="128"/>
                    <a:pt x="5" y="128"/>
                  </a:cubicBezTo>
                  <a:cubicBezTo>
                    <a:pt x="7" y="131"/>
                    <a:pt x="9" y="133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9" y="133"/>
                    <a:pt x="7" y="131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moveTo>
                    <a:pt x="0" y="85"/>
                  </a:moveTo>
                  <a:cubicBezTo>
                    <a:pt x="0" y="85"/>
                    <a:pt x="0" y="86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6"/>
                    <a:pt x="0" y="85"/>
                    <a:pt x="0" y="85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2"/>
                    <a:pt x="7" y="66"/>
                    <a:pt x="22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4" y="133"/>
                    <a:pt x="46" y="131"/>
                    <a:pt x="48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6" y="127"/>
                    <a:pt x="44" y="126"/>
                    <a:pt x="42" y="126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6"/>
                    <a:pt x="53" y="85"/>
                    <a:pt x="53" y="84"/>
                  </a:cubicBezTo>
                  <a:cubicBezTo>
                    <a:pt x="53" y="79"/>
                    <a:pt x="52" y="75"/>
                    <a:pt x="52" y="71"/>
                  </a:cubicBezTo>
                  <a:cubicBezTo>
                    <a:pt x="51" y="66"/>
                    <a:pt x="51" y="62"/>
                    <a:pt x="50" y="57"/>
                  </a:cubicBezTo>
                  <a:cubicBezTo>
                    <a:pt x="50" y="55"/>
                    <a:pt x="49" y="53"/>
                    <a:pt x="49" y="51"/>
                  </a:cubicBezTo>
                  <a:cubicBezTo>
                    <a:pt x="49" y="50"/>
                    <a:pt x="49" y="49"/>
                    <a:pt x="48" y="48"/>
                  </a:cubicBezTo>
                  <a:cubicBezTo>
                    <a:pt x="48" y="47"/>
                    <a:pt x="48" y="46"/>
                    <a:pt x="48" y="45"/>
                  </a:cubicBezTo>
                  <a:cubicBezTo>
                    <a:pt x="48" y="44"/>
                    <a:pt x="47" y="43"/>
                    <a:pt x="47" y="42"/>
                  </a:cubicBezTo>
                  <a:cubicBezTo>
                    <a:pt x="47" y="41"/>
                    <a:pt x="47" y="40"/>
                    <a:pt x="47" y="39"/>
                  </a:cubicBezTo>
                  <a:cubicBezTo>
                    <a:pt x="46" y="38"/>
                    <a:pt x="46" y="37"/>
                    <a:pt x="46" y="36"/>
                  </a:cubicBezTo>
                  <a:cubicBezTo>
                    <a:pt x="46" y="35"/>
                    <a:pt x="45" y="34"/>
                    <a:pt x="45" y="33"/>
                  </a:cubicBezTo>
                  <a:cubicBezTo>
                    <a:pt x="45" y="32"/>
                    <a:pt x="45" y="31"/>
                    <a:pt x="44" y="30"/>
                  </a:cubicBezTo>
                  <a:cubicBezTo>
                    <a:pt x="44" y="29"/>
                    <a:pt x="44" y="28"/>
                    <a:pt x="43" y="27"/>
                  </a:cubicBezTo>
                  <a:cubicBezTo>
                    <a:pt x="43" y="25"/>
                    <a:pt x="42" y="24"/>
                    <a:pt x="41" y="22"/>
                  </a:cubicBezTo>
                  <a:cubicBezTo>
                    <a:pt x="40" y="19"/>
                    <a:pt x="38" y="16"/>
                    <a:pt x="37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7"/>
                    <a:pt x="32" y="6"/>
                  </a:cubicBezTo>
                  <a:cubicBezTo>
                    <a:pt x="31" y="5"/>
                    <a:pt x="31" y="4"/>
                    <a:pt x="30" y="3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7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1108"/>
            <p:cNvSpPr>
              <a:spLocks/>
            </p:cNvSpPr>
            <p:nvPr/>
          </p:nvSpPr>
          <p:spPr bwMode="auto">
            <a:xfrm>
              <a:off x="10774363" y="6575425"/>
              <a:ext cx="60325" cy="25400"/>
            </a:xfrm>
            <a:custGeom>
              <a:avLst/>
              <a:gdLst>
                <a:gd name="T0" fmla="*/ 0 w 19"/>
                <a:gd name="T1" fmla="*/ 0 h 8"/>
                <a:gd name="T2" fmla="*/ 2 w 19"/>
                <a:gd name="T3" fmla="*/ 8 h 8"/>
                <a:gd name="T4" fmla="*/ 19 w 19"/>
                <a:gd name="T5" fmla="*/ 8 h 8"/>
                <a:gd name="T6" fmla="*/ 19 w 19"/>
                <a:gd name="T7" fmla="*/ 0 h 8"/>
                <a:gd name="T8" fmla="*/ 18 w 19"/>
                <a:gd name="T9" fmla="*/ 0 h 8"/>
                <a:gd name="T10" fmla="*/ 0 w 1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cubicBezTo>
                    <a:pt x="1" y="3"/>
                    <a:pt x="1" y="6"/>
                    <a:pt x="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1109"/>
            <p:cNvSpPr>
              <a:spLocks noEditPoints="1"/>
            </p:cNvSpPr>
            <p:nvPr/>
          </p:nvSpPr>
          <p:spPr bwMode="auto">
            <a:xfrm>
              <a:off x="10679113" y="6423025"/>
              <a:ext cx="25400" cy="177800"/>
            </a:xfrm>
            <a:custGeom>
              <a:avLst/>
              <a:gdLst>
                <a:gd name="T0" fmla="*/ 0 w 8"/>
                <a:gd name="T1" fmla="*/ 56 h 56"/>
                <a:gd name="T2" fmla="*/ 0 w 8"/>
                <a:gd name="T3" fmla="*/ 56 h 56"/>
                <a:gd name="T4" fmla="*/ 0 w 8"/>
                <a:gd name="T5" fmla="*/ 56 h 56"/>
                <a:gd name="T6" fmla="*/ 0 w 8"/>
                <a:gd name="T7" fmla="*/ 56 h 56"/>
                <a:gd name="T8" fmla="*/ 8 w 8"/>
                <a:gd name="T9" fmla="*/ 45 h 56"/>
                <a:gd name="T10" fmla="*/ 0 w 8"/>
                <a:gd name="T11" fmla="*/ 56 h 56"/>
                <a:gd name="T12" fmla="*/ 8 w 8"/>
                <a:gd name="T13" fmla="*/ 45 h 56"/>
                <a:gd name="T14" fmla="*/ 8 w 8"/>
                <a:gd name="T15" fmla="*/ 45 h 56"/>
                <a:gd name="T16" fmla="*/ 8 w 8"/>
                <a:gd name="T17" fmla="*/ 45 h 56"/>
                <a:gd name="T18" fmla="*/ 8 w 8"/>
                <a:gd name="T19" fmla="*/ 45 h 56"/>
                <a:gd name="T20" fmla="*/ 8 w 8"/>
                <a:gd name="T21" fmla="*/ 0 h 56"/>
                <a:gd name="T22" fmla="*/ 8 w 8"/>
                <a:gd name="T23" fmla="*/ 0 h 56"/>
                <a:gd name="T24" fmla="*/ 0 w 8"/>
                <a:gd name="T25" fmla="*/ 7 h 56"/>
                <a:gd name="T26" fmla="*/ 8 w 8"/>
                <a:gd name="T27" fmla="*/ 0 h 56"/>
                <a:gd name="T28" fmla="*/ 8 w 8"/>
                <a:gd name="T2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56"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8" y="45"/>
                  </a:moveTo>
                  <a:cubicBezTo>
                    <a:pt x="4" y="50"/>
                    <a:pt x="0" y="56"/>
                    <a:pt x="0" y="56"/>
                  </a:cubicBezTo>
                  <a:cubicBezTo>
                    <a:pt x="0" y="56"/>
                    <a:pt x="4" y="50"/>
                    <a:pt x="8" y="45"/>
                  </a:cubicBezTo>
                  <a:moveTo>
                    <a:pt x="8" y="45"/>
                  </a:move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1110"/>
            <p:cNvSpPr>
              <a:spLocks/>
            </p:cNvSpPr>
            <p:nvPr/>
          </p:nvSpPr>
          <p:spPr bwMode="auto">
            <a:xfrm>
              <a:off x="10837863" y="6419850"/>
              <a:ext cx="66675" cy="187325"/>
            </a:xfrm>
            <a:custGeom>
              <a:avLst/>
              <a:gdLst>
                <a:gd name="T0" fmla="*/ 10 w 21"/>
                <a:gd name="T1" fmla="*/ 0 h 59"/>
                <a:gd name="T2" fmla="*/ 0 w 21"/>
                <a:gd name="T3" fmla="*/ 40 h 59"/>
                <a:gd name="T4" fmla="*/ 6 w 21"/>
                <a:gd name="T5" fmla="*/ 42 h 59"/>
                <a:gd name="T6" fmla="*/ 21 w 21"/>
                <a:gd name="T7" fmla="*/ 59 h 59"/>
                <a:gd name="T8" fmla="*/ 21 w 21"/>
                <a:gd name="T9" fmla="*/ 10 h 59"/>
                <a:gd name="T10" fmla="*/ 11 w 21"/>
                <a:gd name="T11" fmla="*/ 1 h 59"/>
                <a:gd name="T12" fmla="*/ 10 w 21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1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4" y="41"/>
                    <a:pt x="6" y="42"/>
                  </a:cubicBezTo>
                  <a:cubicBezTo>
                    <a:pt x="14" y="47"/>
                    <a:pt x="21" y="59"/>
                    <a:pt x="21" y="5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1111"/>
            <p:cNvSpPr>
              <a:spLocks noChangeArrowheads="1"/>
            </p:cNvSpPr>
            <p:nvPr/>
          </p:nvSpPr>
          <p:spPr bwMode="auto">
            <a:xfrm>
              <a:off x="10790238" y="6145213"/>
              <a:ext cx="1588" cy="1588"/>
            </a:xfrm>
            <a:prstGeom prst="rect">
              <a:avLst/>
            </a:pr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1112"/>
            <p:cNvSpPr>
              <a:spLocks/>
            </p:cNvSpPr>
            <p:nvPr/>
          </p:nvSpPr>
          <p:spPr bwMode="auto">
            <a:xfrm>
              <a:off x="10790238" y="61452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1113"/>
            <p:cNvSpPr>
              <a:spLocks noEditPoints="1"/>
            </p:cNvSpPr>
            <p:nvPr/>
          </p:nvSpPr>
          <p:spPr bwMode="auto">
            <a:xfrm>
              <a:off x="10704513" y="6145213"/>
              <a:ext cx="85725" cy="455613"/>
            </a:xfrm>
            <a:custGeom>
              <a:avLst/>
              <a:gdLst>
                <a:gd name="T0" fmla="*/ 24 w 27"/>
                <a:gd name="T1" fmla="*/ 143 h 143"/>
                <a:gd name="T2" fmla="*/ 12 w 27"/>
                <a:gd name="T3" fmla="*/ 143 h 143"/>
                <a:gd name="T4" fmla="*/ 13 w 27"/>
                <a:gd name="T5" fmla="*/ 135 h 143"/>
                <a:gd name="T6" fmla="*/ 12 w 27"/>
                <a:gd name="T7" fmla="*/ 143 h 143"/>
                <a:gd name="T8" fmla="*/ 13 w 27"/>
                <a:gd name="T9" fmla="*/ 135 h 143"/>
                <a:gd name="T10" fmla="*/ 5 w 27"/>
                <a:gd name="T11" fmla="*/ 128 h 143"/>
                <a:gd name="T12" fmla="*/ 5 w 27"/>
                <a:gd name="T13" fmla="*/ 128 h 143"/>
                <a:gd name="T14" fmla="*/ 5 w 27"/>
                <a:gd name="T15" fmla="*/ 128 h 143"/>
                <a:gd name="T16" fmla="*/ 27 w 27"/>
                <a:gd name="T17" fmla="*/ 0 h 143"/>
                <a:gd name="T18" fmla="*/ 25 w 27"/>
                <a:gd name="T19" fmla="*/ 2 h 143"/>
                <a:gd name="T20" fmla="*/ 21 w 27"/>
                <a:gd name="T21" fmla="*/ 6 h 143"/>
                <a:gd name="T22" fmla="*/ 18 w 27"/>
                <a:gd name="T23" fmla="*/ 10 h 143"/>
                <a:gd name="T24" fmla="*/ 17 w 27"/>
                <a:gd name="T25" fmla="*/ 12 h 143"/>
                <a:gd name="T26" fmla="*/ 12 w 27"/>
                <a:gd name="T27" fmla="*/ 22 h 143"/>
                <a:gd name="T28" fmla="*/ 9 w 27"/>
                <a:gd name="T29" fmla="*/ 30 h 143"/>
                <a:gd name="T30" fmla="*/ 7 w 27"/>
                <a:gd name="T31" fmla="*/ 36 h 143"/>
                <a:gd name="T32" fmla="*/ 6 w 27"/>
                <a:gd name="T33" fmla="*/ 42 h 143"/>
                <a:gd name="T34" fmla="*/ 5 w 27"/>
                <a:gd name="T35" fmla="*/ 48 h 143"/>
                <a:gd name="T36" fmla="*/ 3 w 27"/>
                <a:gd name="T37" fmla="*/ 57 h 143"/>
                <a:gd name="T38" fmla="*/ 0 w 27"/>
                <a:gd name="T39" fmla="*/ 84 h 143"/>
                <a:gd name="T40" fmla="*/ 0 w 27"/>
                <a:gd name="T41" fmla="*/ 84 h 143"/>
                <a:gd name="T42" fmla="*/ 3 w 27"/>
                <a:gd name="T43" fmla="*/ 57 h 143"/>
                <a:gd name="T44" fmla="*/ 5 w 27"/>
                <a:gd name="T45" fmla="*/ 48 h 143"/>
                <a:gd name="T46" fmla="*/ 6 w 27"/>
                <a:gd name="T47" fmla="*/ 42 h 143"/>
                <a:gd name="T48" fmla="*/ 7 w 27"/>
                <a:gd name="T49" fmla="*/ 36 h 143"/>
                <a:gd name="T50" fmla="*/ 9 w 27"/>
                <a:gd name="T51" fmla="*/ 30 h 143"/>
                <a:gd name="T52" fmla="*/ 12 w 27"/>
                <a:gd name="T53" fmla="*/ 22 h 143"/>
                <a:gd name="T54" fmla="*/ 17 w 27"/>
                <a:gd name="T55" fmla="*/ 12 h 143"/>
                <a:gd name="T56" fmla="*/ 18 w 27"/>
                <a:gd name="T57" fmla="*/ 10 h 143"/>
                <a:gd name="T58" fmla="*/ 21 w 27"/>
                <a:gd name="T59" fmla="*/ 6 h 143"/>
                <a:gd name="T60" fmla="*/ 25 w 27"/>
                <a:gd name="T61" fmla="*/ 2 h 143"/>
                <a:gd name="T62" fmla="*/ 27 w 27"/>
                <a:gd name="T6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" h="143">
                  <a:moveTo>
                    <a:pt x="12" y="143"/>
                  </a:moveTo>
                  <a:cubicBezTo>
                    <a:pt x="24" y="143"/>
                    <a:pt x="24" y="143"/>
                    <a:pt x="24" y="143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12" y="143"/>
                    <a:pt x="12" y="143"/>
                    <a:pt x="12" y="143"/>
                  </a:cubicBezTo>
                  <a:moveTo>
                    <a:pt x="12" y="135"/>
                  </a:moveTo>
                  <a:cubicBezTo>
                    <a:pt x="13" y="135"/>
                    <a:pt x="13" y="135"/>
                    <a:pt x="13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13" y="135"/>
                    <a:pt x="13" y="135"/>
                    <a:pt x="12" y="135"/>
                  </a:cubicBezTo>
                  <a:moveTo>
                    <a:pt x="5" y="128"/>
                  </a:moveTo>
                  <a:cubicBezTo>
                    <a:pt x="3" y="129"/>
                    <a:pt x="2" y="131"/>
                    <a:pt x="0" y="132"/>
                  </a:cubicBezTo>
                  <a:cubicBezTo>
                    <a:pt x="2" y="131"/>
                    <a:pt x="3" y="129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5" y="2"/>
                  </a:cubicBezTo>
                  <a:cubicBezTo>
                    <a:pt x="25" y="2"/>
                    <a:pt x="24" y="3"/>
                    <a:pt x="23" y="3"/>
                  </a:cubicBezTo>
                  <a:cubicBezTo>
                    <a:pt x="23" y="4"/>
                    <a:pt x="22" y="5"/>
                    <a:pt x="21" y="6"/>
                  </a:cubicBezTo>
                  <a:cubicBezTo>
                    <a:pt x="21" y="7"/>
                    <a:pt x="20" y="8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6"/>
                    <a:pt x="13" y="19"/>
                    <a:pt x="12" y="22"/>
                  </a:cubicBezTo>
                  <a:cubicBezTo>
                    <a:pt x="11" y="24"/>
                    <a:pt x="11" y="25"/>
                    <a:pt x="10" y="27"/>
                  </a:cubicBezTo>
                  <a:cubicBezTo>
                    <a:pt x="10" y="28"/>
                    <a:pt x="9" y="29"/>
                    <a:pt x="9" y="30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8" y="34"/>
                    <a:pt x="8" y="35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6" y="40"/>
                    <a:pt x="6" y="41"/>
                    <a:pt x="6" y="42"/>
                  </a:cubicBezTo>
                  <a:cubicBezTo>
                    <a:pt x="6" y="43"/>
                    <a:pt x="6" y="44"/>
                    <a:pt x="5" y="45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9"/>
                    <a:pt x="5" y="50"/>
                    <a:pt x="4" y="51"/>
                  </a:cubicBezTo>
                  <a:cubicBezTo>
                    <a:pt x="4" y="53"/>
                    <a:pt x="4" y="55"/>
                    <a:pt x="3" y="57"/>
                  </a:cubicBezTo>
                  <a:cubicBezTo>
                    <a:pt x="3" y="62"/>
                    <a:pt x="2" y="66"/>
                    <a:pt x="1" y="71"/>
                  </a:cubicBezTo>
                  <a:cubicBezTo>
                    <a:pt x="1" y="75"/>
                    <a:pt x="0" y="79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1" y="75"/>
                    <a:pt x="1" y="71"/>
                  </a:cubicBezTo>
                  <a:cubicBezTo>
                    <a:pt x="2" y="66"/>
                    <a:pt x="3" y="62"/>
                    <a:pt x="3" y="57"/>
                  </a:cubicBezTo>
                  <a:cubicBezTo>
                    <a:pt x="4" y="55"/>
                    <a:pt x="4" y="53"/>
                    <a:pt x="4" y="51"/>
                  </a:cubicBezTo>
                  <a:cubicBezTo>
                    <a:pt x="5" y="50"/>
                    <a:pt x="5" y="49"/>
                    <a:pt x="5" y="48"/>
                  </a:cubicBezTo>
                  <a:cubicBezTo>
                    <a:pt x="5" y="47"/>
                    <a:pt x="5" y="46"/>
                    <a:pt x="5" y="45"/>
                  </a:cubicBezTo>
                  <a:cubicBezTo>
                    <a:pt x="6" y="44"/>
                    <a:pt x="6" y="43"/>
                    <a:pt x="6" y="42"/>
                  </a:cubicBezTo>
                  <a:cubicBezTo>
                    <a:pt x="6" y="41"/>
                    <a:pt x="6" y="40"/>
                    <a:pt x="7" y="39"/>
                  </a:cubicBezTo>
                  <a:cubicBezTo>
                    <a:pt x="7" y="38"/>
                    <a:pt x="7" y="37"/>
                    <a:pt x="7" y="36"/>
                  </a:cubicBezTo>
                  <a:cubicBezTo>
                    <a:pt x="8" y="35"/>
                    <a:pt x="8" y="34"/>
                    <a:pt x="8" y="33"/>
                  </a:cubicBezTo>
                  <a:cubicBezTo>
                    <a:pt x="8" y="32"/>
                    <a:pt x="9" y="31"/>
                    <a:pt x="9" y="30"/>
                  </a:cubicBezTo>
                  <a:cubicBezTo>
                    <a:pt x="9" y="29"/>
                    <a:pt x="10" y="28"/>
                    <a:pt x="10" y="27"/>
                  </a:cubicBezTo>
                  <a:cubicBezTo>
                    <a:pt x="11" y="25"/>
                    <a:pt x="11" y="24"/>
                    <a:pt x="12" y="22"/>
                  </a:cubicBezTo>
                  <a:cubicBezTo>
                    <a:pt x="13" y="19"/>
                    <a:pt x="15" y="16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8"/>
                    <a:pt x="21" y="7"/>
                    <a:pt x="21" y="6"/>
                  </a:cubicBezTo>
                  <a:cubicBezTo>
                    <a:pt x="22" y="5"/>
                    <a:pt x="23" y="4"/>
                    <a:pt x="23" y="3"/>
                  </a:cubicBezTo>
                  <a:cubicBezTo>
                    <a:pt x="24" y="3"/>
                    <a:pt x="25" y="2"/>
                    <a:pt x="25" y="2"/>
                  </a:cubicBezTo>
                  <a:cubicBezTo>
                    <a:pt x="26" y="1"/>
                    <a:pt x="26" y="1"/>
                    <a:pt x="26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7B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1114"/>
            <p:cNvSpPr>
              <a:spLocks/>
            </p:cNvSpPr>
            <p:nvPr/>
          </p:nvSpPr>
          <p:spPr bwMode="auto">
            <a:xfrm>
              <a:off x="10704513" y="6145213"/>
              <a:ext cx="85725" cy="430213"/>
            </a:xfrm>
            <a:custGeom>
              <a:avLst/>
              <a:gdLst>
                <a:gd name="T0" fmla="*/ 27 w 27"/>
                <a:gd name="T1" fmla="*/ 0 h 135"/>
                <a:gd name="T2" fmla="*/ 27 w 27"/>
                <a:gd name="T3" fmla="*/ 0 h 135"/>
                <a:gd name="T4" fmla="*/ 26 w 27"/>
                <a:gd name="T5" fmla="*/ 0 h 135"/>
                <a:gd name="T6" fmla="*/ 25 w 27"/>
                <a:gd name="T7" fmla="*/ 2 h 135"/>
                <a:gd name="T8" fmla="*/ 23 w 27"/>
                <a:gd name="T9" fmla="*/ 3 h 135"/>
                <a:gd name="T10" fmla="*/ 21 w 27"/>
                <a:gd name="T11" fmla="*/ 6 h 135"/>
                <a:gd name="T12" fmla="*/ 19 w 27"/>
                <a:gd name="T13" fmla="*/ 9 h 135"/>
                <a:gd name="T14" fmla="*/ 18 w 27"/>
                <a:gd name="T15" fmla="*/ 10 h 135"/>
                <a:gd name="T16" fmla="*/ 18 w 27"/>
                <a:gd name="T17" fmla="*/ 11 h 135"/>
                <a:gd name="T18" fmla="*/ 17 w 27"/>
                <a:gd name="T19" fmla="*/ 12 h 135"/>
                <a:gd name="T20" fmla="*/ 17 w 27"/>
                <a:gd name="T21" fmla="*/ 13 h 135"/>
                <a:gd name="T22" fmla="*/ 12 w 27"/>
                <a:gd name="T23" fmla="*/ 22 h 135"/>
                <a:gd name="T24" fmla="*/ 10 w 27"/>
                <a:gd name="T25" fmla="*/ 27 h 135"/>
                <a:gd name="T26" fmla="*/ 9 w 27"/>
                <a:gd name="T27" fmla="*/ 30 h 135"/>
                <a:gd name="T28" fmla="*/ 8 w 27"/>
                <a:gd name="T29" fmla="*/ 33 h 135"/>
                <a:gd name="T30" fmla="*/ 7 w 27"/>
                <a:gd name="T31" fmla="*/ 36 h 135"/>
                <a:gd name="T32" fmla="*/ 7 w 27"/>
                <a:gd name="T33" fmla="*/ 39 h 135"/>
                <a:gd name="T34" fmla="*/ 6 w 27"/>
                <a:gd name="T35" fmla="*/ 42 h 135"/>
                <a:gd name="T36" fmla="*/ 5 w 27"/>
                <a:gd name="T37" fmla="*/ 45 h 135"/>
                <a:gd name="T38" fmla="*/ 5 w 27"/>
                <a:gd name="T39" fmla="*/ 48 h 135"/>
                <a:gd name="T40" fmla="*/ 4 w 27"/>
                <a:gd name="T41" fmla="*/ 51 h 135"/>
                <a:gd name="T42" fmla="*/ 3 w 27"/>
                <a:gd name="T43" fmla="*/ 57 h 135"/>
                <a:gd name="T44" fmla="*/ 1 w 27"/>
                <a:gd name="T45" fmla="*/ 71 h 135"/>
                <a:gd name="T46" fmla="*/ 0 w 27"/>
                <a:gd name="T47" fmla="*/ 84 h 135"/>
                <a:gd name="T48" fmla="*/ 0 w 27"/>
                <a:gd name="T49" fmla="*/ 85 h 135"/>
                <a:gd name="T50" fmla="*/ 0 w 27"/>
                <a:gd name="T51" fmla="*/ 87 h 135"/>
                <a:gd name="T52" fmla="*/ 3 w 27"/>
                <a:gd name="T53" fmla="*/ 85 h 135"/>
                <a:gd name="T54" fmla="*/ 12 w 27"/>
                <a:gd name="T55" fmla="*/ 124 h 135"/>
                <a:gd name="T56" fmla="*/ 5 w 27"/>
                <a:gd name="T57" fmla="*/ 128 h 135"/>
                <a:gd name="T58" fmla="*/ 5 w 27"/>
                <a:gd name="T59" fmla="*/ 128 h 135"/>
                <a:gd name="T60" fmla="*/ 5 w 27"/>
                <a:gd name="T61" fmla="*/ 128 h 135"/>
                <a:gd name="T62" fmla="*/ 12 w 27"/>
                <a:gd name="T63" fmla="*/ 135 h 135"/>
                <a:gd name="T64" fmla="*/ 12 w 27"/>
                <a:gd name="T65" fmla="*/ 135 h 135"/>
                <a:gd name="T66" fmla="*/ 13 w 27"/>
                <a:gd name="T67" fmla="*/ 135 h 135"/>
                <a:gd name="T68" fmla="*/ 22 w 27"/>
                <a:gd name="T69" fmla="*/ 135 h 135"/>
                <a:gd name="T70" fmla="*/ 27 w 27"/>
                <a:gd name="T7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" h="135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5" y="2"/>
                  </a:cubicBezTo>
                  <a:cubicBezTo>
                    <a:pt x="25" y="2"/>
                    <a:pt x="24" y="3"/>
                    <a:pt x="23" y="3"/>
                  </a:cubicBezTo>
                  <a:cubicBezTo>
                    <a:pt x="23" y="4"/>
                    <a:pt x="22" y="5"/>
                    <a:pt x="21" y="6"/>
                  </a:cubicBezTo>
                  <a:cubicBezTo>
                    <a:pt x="21" y="7"/>
                    <a:pt x="20" y="8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6"/>
                    <a:pt x="13" y="19"/>
                    <a:pt x="12" y="22"/>
                  </a:cubicBezTo>
                  <a:cubicBezTo>
                    <a:pt x="11" y="24"/>
                    <a:pt x="11" y="25"/>
                    <a:pt x="10" y="27"/>
                  </a:cubicBezTo>
                  <a:cubicBezTo>
                    <a:pt x="10" y="28"/>
                    <a:pt x="9" y="29"/>
                    <a:pt x="9" y="30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8" y="34"/>
                    <a:pt x="8" y="35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6" y="40"/>
                    <a:pt x="6" y="41"/>
                    <a:pt x="6" y="42"/>
                  </a:cubicBezTo>
                  <a:cubicBezTo>
                    <a:pt x="6" y="43"/>
                    <a:pt x="6" y="44"/>
                    <a:pt x="5" y="45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9"/>
                    <a:pt x="5" y="50"/>
                    <a:pt x="4" y="51"/>
                  </a:cubicBezTo>
                  <a:cubicBezTo>
                    <a:pt x="4" y="53"/>
                    <a:pt x="4" y="55"/>
                    <a:pt x="3" y="57"/>
                  </a:cubicBezTo>
                  <a:cubicBezTo>
                    <a:pt x="3" y="62"/>
                    <a:pt x="2" y="66"/>
                    <a:pt x="1" y="71"/>
                  </a:cubicBezTo>
                  <a:cubicBezTo>
                    <a:pt x="1" y="75"/>
                    <a:pt x="0" y="79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0" y="125"/>
                    <a:pt x="7" y="126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7" y="131"/>
                    <a:pt x="9" y="133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22" y="135"/>
                    <a:pt x="22" y="135"/>
                    <a:pt x="22" y="135"/>
                  </a:cubicBezTo>
                  <a:cubicBezTo>
                    <a:pt x="7" y="66"/>
                    <a:pt x="26" y="2"/>
                    <a:pt x="27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1115"/>
            <p:cNvSpPr>
              <a:spLocks/>
            </p:cNvSpPr>
            <p:nvPr/>
          </p:nvSpPr>
          <p:spPr bwMode="auto">
            <a:xfrm>
              <a:off x="10742613" y="6575425"/>
              <a:ext cx="38100" cy="25400"/>
            </a:xfrm>
            <a:custGeom>
              <a:avLst/>
              <a:gdLst>
                <a:gd name="T0" fmla="*/ 0 w 12"/>
                <a:gd name="T1" fmla="*/ 0 h 8"/>
                <a:gd name="T2" fmla="*/ 0 w 12"/>
                <a:gd name="T3" fmla="*/ 8 h 8"/>
                <a:gd name="T4" fmla="*/ 12 w 12"/>
                <a:gd name="T5" fmla="*/ 8 h 8"/>
                <a:gd name="T6" fmla="*/ 10 w 12"/>
                <a:gd name="T7" fmla="*/ 0 h 8"/>
                <a:gd name="T8" fmla="*/ 1 w 12"/>
                <a:gd name="T9" fmla="*/ 0 h 8"/>
                <a:gd name="T10" fmla="*/ 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6"/>
                    <a:pt x="11" y="3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1116"/>
            <p:cNvSpPr>
              <a:spLocks noEditPoints="1"/>
            </p:cNvSpPr>
            <p:nvPr/>
          </p:nvSpPr>
          <p:spPr bwMode="auto">
            <a:xfrm>
              <a:off x="10679113" y="6565900"/>
              <a:ext cx="25400" cy="34925"/>
            </a:xfrm>
            <a:custGeom>
              <a:avLst/>
              <a:gdLst>
                <a:gd name="T0" fmla="*/ 0 w 8"/>
                <a:gd name="T1" fmla="*/ 11 h 11"/>
                <a:gd name="T2" fmla="*/ 0 w 8"/>
                <a:gd name="T3" fmla="*/ 11 h 11"/>
                <a:gd name="T4" fmla="*/ 0 w 8"/>
                <a:gd name="T5" fmla="*/ 11 h 11"/>
                <a:gd name="T6" fmla="*/ 8 w 8"/>
                <a:gd name="T7" fmla="*/ 0 h 11"/>
                <a:gd name="T8" fmla="*/ 8 w 8"/>
                <a:gd name="T9" fmla="*/ 0 h 11"/>
                <a:gd name="T10" fmla="*/ 8 w 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7B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1117"/>
            <p:cNvSpPr>
              <a:spLocks/>
            </p:cNvSpPr>
            <p:nvPr/>
          </p:nvSpPr>
          <p:spPr bwMode="auto">
            <a:xfrm>
              <a:off x="10679113" y="6416675"/>
              <a:ext cx="63500" cy="184150"/>
            </a:xfrm>
            <a:custGeom>
              <a:avLst/>
              <a:gdLst>
                <a:gd name="T0" fmla="*/ 11 w 20"/>
                <a:gd name="T1" fmla="*/ 0 h 58"/>
                <a:gd name="T2" fmla="*/ 8 w 20"/>
                <a:gd name="T3" fmla="*/ 2 h 58"/>
                <a:gd name="T4" fmla="*/ 8 w 20"/>
                <a:gd name="T5" fmla="*/ 2 h 58"/>
                <a:gd name="T6" fmla="*/ 0 w 20"/>
                <a:gd name="T7" fmla="*/ 9 h 58"/>
                <a:gd name="T8" fmla="*/ 0 w 20"/>
                <a:gd name="T9" fmla="*/ 58 h 58"/>
                <a:gd name="T10" fmla="*/ 0 w 20"/>
                <a:gd name="T11" fmla="*/ 58 h 58"/>
                <a:gd name="T12" fmla="*/ 0 w 20"/>
                <a:gd name="T13" fmla="*/ 58 h 58"/>
                <a:gd name="T14" fmla="*/ 8 w 20"/>
                <a:gd name="T15" fmla="*/ 47 h 58"/>
                <a:gd name="T16" fmla="*/ 8 w 20"/>
                <a:gd name="T17" fmla="*/ 47 h 58"/>
                <a:gd name="T18" fmla="*/ 8 w 20"/>
                <a:gd name="T19" fmla="*/ 47 h 58"/>
                <a:gd name="T20" fmla="*/ 13 w 20"/>
                <a:gd name="T21" fmla="*/ 43 h 58"/>
                <a:gd name="T22" fmla="*/ 20 w 20"/>
                <a:gd name="T23" fmla="*/ 39 h 58"/>
                <a:gd name="T24" fmla="*/ 11 w 20"/>
                <a:gd name="T2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58">
                  <a:moveTo>
                    <a:pt x="11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4" y="52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6"/>
                    <a:pt x="11" y="44"/>
                    <a:pt x="13" y="43"/>
                  </a:cubicBezTo>
                  <a:cubicBezTo>
                    <a:pt x="15" y="41"/>
                    <a:pt x="18" y="40"/>
                    <a:pt x="20" y="39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1141"/>
            <p:cNvSpPr>
              <a:spLocks noChangeArrowheads="1"/>
            </p:cNvSpPr>
            <p:nvPr/>
          </p:nvSpPr>
          <p:spPr bwMode="auto">
            <a:xfrm>
              <a:off x="10763569" y="6607175"/>
              <a:ext cx="45719" cy="57837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1142"/>
            <p:cNvSpPr>
              <a:spLocks noChangeArrowheads="1"/>
            </p:cNvSpPr>
            <p:nvPr/>
          </p:nvSpPr>
          <p:spPr bwMode="auto">
            <a:xfrm>
              <a:off x="10764838" y="6607175"/>
              <a:ext cx="444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Freeform 1173"/>
          <p:cNvSpPr>
            <a:spLocks/>
          </p:cNvSpPr>
          <p:nvPr/>
        </p:nvSpPr>
        <p:spPr bwMode="auto">
          <a:xfrm>
            <a:off x="3500174" y="1507606"/>
            <a:ext cx="1035050" cy="300358"/>
          </a:xfrm>
          <a:custGeom>
            <a:avLst/>
            <a:gdLst>
              <a:gd name="T0" fmla="*/ 196 w 403"/>
              <a:gd name="T1" fmla="*/ 0 h 115"/>
              <a:gd name="T2" fmla="*/ 92 w 403"/>
              <a:gd name="T3" fmla="*/ 66 h 115"/>
              <a:gd name="T4" fmla="*/ 76 w 403"/>
              <a:gd name="T5" fmla="*/ 64 h 115"/>
              <a:gd name="T6" fmla="*/ 0 w 403"/>
              <a:gd name="T7" fmla="*/ 115 h 115"/>
              <a:gd name="T8" fmla="*/ 403 w 403"/>
              <a:gd name="T9" fmla="*/ 115 h 115"/>
              <a:gd name="T10" fmla="*/ 327 w 403"/>
              <a:gd name="T11" fmla="*/ 64 h 115"/>
              <a:gd name="T12" fmla="*/ 301 w 403"/>
              <a:gd name="T13" fmla="*/ 69 h 115"/>
              <a:gd name="T14" fmla="*/ 196 w 403"/>
              <a:gd name="T1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3" h="115">
                <a:moveTo>
                  <a:pt x="196" y="0"/>
                </a:moveTo>
                <a:cubicBezTo>
                  <a:pt x="150" y="0"/>
                  <a:pt x="111" y="27"/>
                  <a:pt x="92" y="66"/>
                </a:cubicBezTo>
                <a:cubicBezTo>
                  <a:pt x="87" y="65"/>
                  <a:pt x="81" y="64"/>
                  <a:pt x="76" y="64"/>
                </a:cubicBezTo>
                <a:cubicBezTo>
                  <a:pt x="42" y="64"/>
                  <a:pt x="12" y="85"/>
                  <a:pt x="0" y="115"/>
                </a:cubicBezTo>
                <a:cubicBezTo>
                  <a:pt x="403" y="115"/>
                  <a:pt x="403" y="115"/>
                  <a:pt x="403" y="115"/>
                </a:cubicBezTo>
                <a:cubicBezTo>
                  <a:pt x="390" y="85"/>
                  <a:pt x="361" y="64"/>
                  <a:pt x="327" y="64"/>
                </a:cubicBezTo>
                <a:cubicBezTo>
                  <a:pt x="317" y="64"/>
                  <a:pt x="309" y="66"/>
                  <a:pt x="301" y="69"/>
                </a:cubicBezTo>
                <a:cubicBezTo>
                  <a:pt x="283" y="28"/>
                  <a:pt x="243" y="0"/>
                  <a:pt x="196" y="0"/>
                </a:cubicBezTo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11770212" y="4052688"/>
            <a:ext cx="0" cy="286385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9865990" y="5359756"/>
            <a:ext cx="0" cy="1543134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5464939" y="5059693"/>
            <a:ext cx="0" cy="1880018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1883262" y="5821163"/>
            <a:ext cx="0" cy="1084262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725474" y="2202612"/>
            <a:ext cx="4600694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811041" y="2841987"/>
            <a:ext cx="7524000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3"/>
          <p:cNvSpPr txBox="1">
            <a:spLocks noChangeArrowheads="1"/>
          </p:cNvSpPr>
          <p:nvPr/>
        </p:nvSpPr>
        <p:spPr bwMode="blackWhite">
          <a:xfrm rot="1187251">
            <a:off x="9041973" y="2771387"/>
            <a:ext cx="2738591" cy="144653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eaLnBrk="0" hangingPunct="0"/>
            <a:r>
              <a:rPr lang="zh-CN" altLang="en-US" sz="8800" dirty="0" smtClean="0">
                <a:ln w="38100">
                  <a:solidFill>
                    <a:srgbClr val="003238"/>
                  </a:solidFill>
                </a:ln>
                <a:solidFill>
                  <a:srgbClr val="0032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优势</a:t>
            </a:r>
            <a:endParaRPr lang="en-US" altLang="zh-CN" sz="8800" dirty="0">
              <a:ln w="38100">
                <a:solidFill>
                  <a:srgbClr val="003238"/>
                </a:solidFill>
              </a:ln>
              <a:solidFill>
                <a:srgbClr val="00323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82759" y="2395301"/>
            <a:ext cx="3209473" cy="77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323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  <a:r>
              <a:rPr lang="en-US" altLang="zh-CN" sz="2000" dirty="0" smtClean="0">
                <a:solidFill>
                  <a:srgbClr val="00323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.</a:t>
            </a:r>
            <a:r>
              <a:rPr lang="zh-CN" altLang="en-US" sz="2000" dirty="0" smtClean="0">
                <a:solidFill>
                  <a:srgbClr val="00323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按月份进行归纳</a:t>
            </a:r>
            <a:endParaRPr lang="en-US" altLang="zh-CN" sz="2000" dirty="0" smtClean="0">
              <a:solidFill>
                <a:srgbClr val="00323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</a:t>
            </a:r>
            <a:endParaRPr lang="zh-CN" altLang="en-US" sz="14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826275" y="1728253"/>
            <a:ext cx="320947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00323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1. </a:t>
            </a:r>
            <a:r>
              <a:rPr lang="zh-CN" altLang="en-US" sz="2000" dirty="0" smtClean="0">
                <a:solidFill>
                  <a:srgbClr val="00323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分类</a:t>
            </a:r>
            <a:r>
              <a:rPr lang="en-US" altLang="zh-CN" sz="2000" dirty="0" smtClean="0">
                <a:solidFill>
                  <a:srgbClr val="00323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sz="2000" dirty="0" smtClean="0">
                <a:solidFill>
                  <a:srgbClr val="00323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收集 待解决问题</a:t>
            </a:r>
            <a:endParaRPr lang="en-US" altLang="zh-CN" sz="2000" dirty="0" smtClean="0">
              <a:solidFill>
                <a:srgbClr val="00323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323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200" dirty="0" smtClean="0">
                <a:solidFill>
                  <a:srgbClr val="00323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</a:t>
            </a:r>
            <a:endParaRPr lang="zh-CN" altLang="en-US" sz="1200" dirty="0">
              <a:solidFill>
                <a:srgbClr val="003238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96" name="文本框 93"/>
          <p:cNvSpPr txBox="1"/>
          <p:nvPr/>
        </p:nvSpPr>
        <p:spPr>
          <a:xfrm>
            <a:off x="4162238" y="3141758"/>
            <a:ext cx="32094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00323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3.</a:t>
            </a:r>
            <a:r>
              <a:rPr lang="zh-CN" altLang="en-US" sz="2000" dirty="0" smtClean="0">
                <a:solidFill>
                  <a:srgbClr val="00323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数据分析 </a:t>
            </a:r>
            <a:r>
              <a:rPr lang="en-US" altLang="zh-CN" sz="2000" dirty="0" smtClean="0">
                <a:solidFill>
                  <a:srgbClr val="003238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Hadoop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</a:t>
            </a:r>
            <a:endParaRPr lang="zh-CN" altLang="en-US" sz="20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787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-2.22222E-6 L 0.06628 -2.22222E-6 " pathEditMode="relative" rAng="0" ptsTypes="AA">
                                      <p:cBhvr>
                                        <p:cTn id="9" dur="4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2.22222E-6 L 0.0793 -0.00023 " pathEditMode="relative" rAng="0" ptsTypes="AA">
                                      <p:cBhvr>
                                        <p:cTn id="14" dur="3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4" decel="5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56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6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56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56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56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47" grpId="0" animBg="1"/>
      <p:bldP spid="4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0000"/>
            </a:gs>
            <a:gs pos="100000">
              <a:srgbClr val="FF505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8128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0000"/>
                </a:schemeClr>
              </a:gs>
              <a:gs pos="36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433702" y="-645886"/>
            <a:ext cx="1291771" cy="129177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54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3458631" y="1209837"/>
            <a:ext cx="5270049" cy="3297464"/>
            <a:chOff x="3191539" y="1543050"/>
            <a:chExt cx="5270049" cy="3297464"/>
          </a:xfrm>
        </p:grpSpPr>
        <p:sp>
          <p:nvSpPr>
            <p:cNvPr id="8" name="矩形 7"/>
            <p:cNvSpPr/>
            <p:nvPr/>
          </p:nvSpPr>
          <p:spPr>
            <a:xfrm>
              <a:off x="5631301" y="1543050"/>
              <a:ext cx="943429" cy="3297464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687872" y="2743200"/>
              <a:ext cx="943429" cy="2097314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574730" y="3333750"/>
              <a:ext cx="943429" cy="1506764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518159" y="4528456"/>
              <a:ext cx="943429" cy="312057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5631301" y="4514850"/>
              <a:ext cx="94342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631301" y="4219575"/>
              <a:ext cx="94342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631301" y="3924300"/>
              <a:ext cx="94342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631301" y="3629025"/>
              <a:ext cx="94342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631301" y="3333750"/>
              <a:ext cx="94342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631301" y="3038475"/>
              <a:ext cx="94342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631301" y="2743200"/>
              <a:ext cx="94342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631301" y="2447925"/>
              <a:ext cx="94342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631301" y="2152650"/>
              <a:ext cx="94342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631301" y="1857375"/>
              <a:ext cx="94342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574730" y="4514850"/>
              <a:ext cx="94342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574730" y="4229100"/>
              <a:ext cx="94342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574730" y="3943350"/>
              <a:ext cx="94342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574730" y="3657600"/>
              <a:ext cx="94342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687872" y="4514850"/>
              <a:ext cx="94342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687872" y="4219575"/>
              <a:ext cx="94342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687872" y="3924300"/>
              <a:ext cx="94342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687872" y="3629025"/>
              <a:ext cx="94342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687872" y="3333750"/>
              <a:ext cx="94342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687872" y="3038475"/>
              <a:ext cx="94342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6197600" y="1543050"/>
              <a:ext cx="377130" cy="3297463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245138" y="2743199"/>
              <a:ext cx="377130" cy="209731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7141029" y="3333748"/>
              <a:ext cx="377130" cy="150517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8084458" y="4514850"/>
              <a:ext cx="377130" cy="32407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3662839" y="2224375"/>
              <a:ext cx="2149207" cy="2614550"/>
              <a:chOff x="3532573" y="2224375"/>
              <a:chExt cx="2149207" cy="261455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3532573" y="3822925"/>
                <a:ext cx="1016000" cy="1016000"/>
                <a:chOff x="3532573" y="3822925"/>
                <a:chExt cx="1016000" cy="1016000"/>
              </a:xfrm>
            </p:grpSpPr>
            <p:sp>
              <p:nvSpPr>
                <p:cNvPr id="37" name="椭圆 36"/>
                <p:cNvSpPr/>
                <p:nvPr/>
              </p:nvSpPr>
              <p:spPr>
                <a:xfrm>
                  <a:off x="3532573" y="3822925"/>
                  <a:ext cx="1016000" cy="101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3608773" y="3899125"/>
                  <a:ext cx="863600" cy="863600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0" name="文本框 39"/>
              <p:cNvSpPr txBox="1"/>
              <p:nvPr/>
            </p:nvSpPr>
            <p:spPr>
              <a:xfrm>
                <a:off x="4040573" y="2224375"/>
                <a:ext cx="16412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Java</a:t>
                </a: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 rot="18052471">
              <a:off x="2882656" y="4162265"/>
              <a:ext cx="943429" cy="325663"/>
              <a:chOff x="7670559" y="4667250"/>
              <a:chExt cx="943429" cy="32566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7670559" y="4680856"/>
                <a:ext cx="943429" cy="312057"/>
              </a:xfrm>
              <a:prstGeom prst="rect">
                <a:avLst/>
              </a:prstGeom>
              <a:no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236858" y="4667250"/>
                <a:ext cx="377130" cy="32407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文本框 47"/>
          <p:cNvSpPr txBox="1"/>
          <p:nvPr/>
        </p:nvSpPr>
        <p:spPr>
          <a:xfrm>
            <a:off x="2726788" y="4948747"/>
            <a:ext cx="67384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3.1</a:t>
            </a:r>
            <a:r>
              <a:rPr lang="zh-CN" altLang="en-US" sz="33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技术列表架构</a:t>
            </a:r>
            <a:endParaRPr lang="zh-CN" altLang="en-US" sz="33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3460652" y="5646482"/>
            <a:ext cx="530352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743200" y="5765776"/>
            <a:ext cx="673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</a:t>
            </a:r>
            <a:r>
              <a:rPr lang="en-US" altLang="zh-CN" sz="32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O</a:t>
            </a:r>
            <a:r>
              <a:rPr lang="en-US" altLang="zh-CN" sz="28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D</a:t>
            </a:r>
            <a:r>
              <a:rPr lang="en-US" altLang="zh-CN" sz="24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</a:t>
            </a:r>
            <a:r>
              <a:rPr lang="en-US" altLang="zh-CN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G</a:t>
            </a:r>
            <a:r>
              <a:rPr lang="en-US" altLang="zh-CN" sz="36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r>
              <a:rPr lang="en-US" altLang="zh-CN" sz="3600" dirty="0" err="1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</a:t>
            </a:r>
            <a:r>
              <a:rPr lang="en-US" altLang="zh-CN" sz="3200" dirty="0" err="1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o</a:t>
            </a:r>
            <a:r>
              <a:rPr lang="en-US" altLang="zh-CN" sz="2800" dirty="0" err="1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d</a:t>
            </a:r>
            <a:r>
              <a:rPr lang="en-US" altLang="zh-CN" sz="2400" dirty="0" err="1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i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</a:t>
            </a:r>
            <a:r>
              <a:rPr lang="en-US" altLang="zh-CN" dirty="0" err="1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g</a:t>
            </a:r>
            <a:r>
              <a:rPr lang="en-US" altLang="zh-CN" sz="36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……….</a:t>
            </a:r>
            <a:endParaRPr lang="zh-CN" altLang="en-US" sz="32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11041" y="154479"/>
            <a:ext cx="572294" cy="292402"/>
            <a:chOff x="5622925" y="88418"/>
            <a:chExt cx="647218" cy="330682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622925" y="88900"/>
              <a:ext cx="330200" cy="3302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5939944" y="88418"/>
              <a:ext cx="330199" cy="3302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/>
        </p:nvSpPr>
        <p:spPr>
          <a:xfrm>
            <a:off x="4004768" y="3817390"/>
            <a:ext cx="909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HOW</a:t>
            </a:r>
            <a:endParaRPr lang="zh-CN" altLang="en-US" sz="20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512230" y="792475"/>
            <a:ext cx="164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JSoup</a:t>
            </a:r>
            <a:endParaRPr lang="zh-CN" altLang="en-US" sz="20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615758" y="2540723"/>
            <a:ext cx="164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Hadoop</a:t>
            </a:r>
            <a:endParaRPr lang="zh-CN" altLang="en-US" sz="20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55" name="文本框 52"/>
          <p:cNvSpPr txBox="1"/>
          <p:nvPr/>
        </p:nvSpPr>
        <p:spPr>
          <a:xfrm>
            <a:off x="7530946" y="3738942"/>
            <a:ext cx="1641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err="1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Echart</a:t>
            </a:r>
            <a:endParaRPr lang="en-US" altLang="zh-CN" sz="2000" dirty="0" smtClean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endParaRPr lang="zh-CN" altLang="en-US" sz="20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585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00C4"/>
            </a:gs>
            <a:gs pos="100000">
              <a:srgbClr val="CC00F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8128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0000"/>
                </a:schemeClr>
              </a:gs>
              <a:gs pos="36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433703" y="-645886"/>
            <a:ext cx="1291771" cy="1291771"/>
          </a:xfrm>
          <a:prstGeom prst="ellipse">
            <a:avLst/>
          </a:prstGeom>
          <a:solidFill>
            <a:srgbClr val="FA2121"/>
          </a:solidFill>
          <a:ln>
            <a:noFill/>
          </a:ln>
          <a:effectLst>
            <a:outerShdw blurRad="254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11041" y="154479"/>
            <a:ext cx="572294" cy="292402"/>
            <a:chOff x="5622925" y="88418"/>
            <a:chExt cx="647218" cy="330682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622925" y="88900"/>
              <a:ext cx="330200" cy="3302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5939944" y="88418"/>
              <a:ext cx="330199" cy="3302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979567" y="4446988"/>
            <a:ext cx="1953059" cy="1538278"/>
            <a:chOff x="4065136" y="1062104"/>
            <a:chExt cx="4052449" cy="3865832"/>
          </a:xfrm>
        </p:grpSpPr>
        <p:grpSp>
          <p:nvGrpSpPr>
            <p:cNvPr id="9" name="组合 8"/>
            <p:cNvGrpSpPr/>
            <p:nvPr/>
          </p:nvGrpSpPr>
          <p:grpSpPr>
            <a:xfrm>
              <a:off x="4065136" y="4356554"/>
              <a:ext cx="4052449" cy="571382"/>
              <a:chOff x="3700901" y="4400097"/>
              <a:chExt cx="4052449" cy="571382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700901" y="4542972"/>
                <a:ext cx="4052449" cy="428507"/>
              </a:xfrm>
              <a:custGeom>
                <a:avLst/>
                <a:gdLst>
                  <a:gd name="connsiteX0" fmla="*/ 0 w 4804229"/>
                  <a:gd name="connsiteY0" fmla="*/ 0 h 508000"/>
                  <a:gd name="connsiteX1" fmla="*/ 4804229 w 4804229"/>
                  <a:gd name="connsiteY1" fmla="*/ 0 h 508000"/>
                  <a:gd name="connsiteX2" fmla="*/ 4804229 w 4804229"/>
                  <a:gd name="connsiteY2" fmla="*/ 508000 h 508000"/>
                  <a:gd name="connsiteX3" fmla="*/ 0 w 4804229"/>
                  <a:gd name="connsiteY3" fmla="*/ 508000 h 508000"/>
                  <a:gd name="connsiteX4" fmla="*/ 0 w 4804229"/>
                  <a:gd name="connsiteY4" fmla="*/ 0 h 508000"/>
                  <a:gd name="connsiteX0" fmla="*/ 0 w 4804229"/>
                  <a:gd name="connsiteY0" fmla="*/ 0 h 508000"/>
                  <a:gd name="connsiteX1" fmla="*/ 4804229 w 4804229"/>
                  <a:gd name="connsiteY1" fmla="*/ 0 h 508000"/>
                  <a:gd name="connsiteX2" fmla="*/ 4731657 w 4804229"/>
                  <a:gd name="connsiteY2" fmla="*/ 508000 h 508000"/>
                  <a:gd name="connsiteX3" fmla="*/ 0 w 4804229"/>
                  <a:gd name="connsiteY3" fmla="*/ 508000 h 508000"/>
                  <a:gd name="connsiteX4" fmla="*/ 0 w 4804229"/>
                  <a:gd name="connsiteY4" fmla="*/ 0 h 508000"/>
                  <a:gd name="connsiteX0" fmla="*/ 0 w 4804229"/>
                  <a:gd name="connsiteY0" fmla="*/ 0 h 508000"/>
                  <a:gd name="connsiteX1" fmla="*/ 4804229 w 4804229"/>
                  <a:gd name="connsiteY1" fmla="*/ 0 h 508000"/>
                  <a:gd name="connsiteX2" fmla="*/ 4731657 w 4804229"/>
                  <a:gd name="connsiteY2" fmla="*/ 508000 h 508000"/>
                  <a:gd name="connsiteX3" fmla="*/ 159657 w 4804229"/>
                  <a:gd name="connsiteY3" fmla="*/ 508000 h 508000"/>
                  <a:gd name="connsiteX4" fmla="*/ 0 w 4804229"/>
                  <a:gd name="connsiteY4" fmla="*/ 0 h 508000"/>
                  <a:gd name="connsiteX0" fmla="*/ 0 w 4804229"/>
                  <a:gd name="connsiteY0" fmla="*/ 0 h 508000"/>
                  <a:gd name="connsiteX1" fmla="*/ 4804229 w 4804229"/>
                  <a:gd name="connsiteY1" fmla="*/ 0 h 508000"/>
                  <a:gd name="connsiteX2" fmla="*/ 4731657 w 4804229"/>
                  <a:gd name="connsiteY2" fmla="*/ 508000 h 508000"/>
                  <a:gd name="connsiteX3" fmla="*/ 159657 w 4804229"/>
                  <a:gd name="connsiteY3" fmla="*/ 508000 h 508000"/>
                  <a:gd name="connsiteX4" fmla="*/ 0 w 4804229"/>
                  <a:gd name="connsiteY4" fmla="*/ 0 h 508000"/>
                  <a:gd name="connsiteX0" fmla="*/ 0 w 4804229"/>
                  <a:gd name="connsiteY0" fmla="*/ 0 h 508000"/>
                  <a:gd name="connsiteX1" fmla="*/ 4804229 w 4804229"/>
                  <a:gd name="connsiteY1" fmla="*/ 0 h 508000"/>
                  <a:gd name="connsiteX2" fmla="*/ 4731657 w 4804229"/>
                  <a:gd name="connsiteY2" fmla="*/ 508000 h 508000"/>
                  <a:gd name="connsiteX3" fmla="*/ 87086 w 4804229"/>
                  <a:gd name="connsiteY3" fmla="*/ 493486 h 508000"/>
                  <a:gd name="connsiteX4" fmla="*/ 0 w 4804229"/>
                  <a:gd name="connsiteY4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4229" h="508000">
                    <a:moveTo>
                      <a:pt x="0" y="0"/>
                    </a:moveTo>
                    <a:lnTo>
                      <a:pt x="4804229" y="0"/>
                    </a:lnTo>
                    <a:lnTo>
                      <a:pt x="4731657" y="508000"/>
                    </a:lnTo>
                    <a:lnTo>
                      <a:pt x="87086" y="49348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407912" y="4400097"/>
                <a:ext cx="2638425" cy="142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6103016" y="4731657"/>
              <a:ext cx="198144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929676" y="1062104"/>
              <a:ext cx="2021645" cy="3365888"/>
            </a:xfrm>
            <a:custGeom>
              <a:avLst/>
              <a:gdLst>
                <a:gd name="connsiteX0" fmla="*/ 0 w 2049781"/>
                <a:gd name="connsiteY0" fmla="*/ 0 h 2282676"/>
                <a:gd name="connsiteX1" fmla="*/ 2049781 w 2049781"/>
                <a:gd name="connsiteY1" fmla="*/ 0 h 2282676"/>
                <a:gd name="connsiteX2" fmla="*/ 2049781 w 2049781"/>
                <a:gd name="connsiteY2" fmla="*/ 2282676 h 2282676"/>
                <a:gd name="connsiteX3" fmla="*/ 0 w 2049781"/>
                <a:gd name="connsiteY3" fmla="*/ 2282676 h 2282676"/>
                <a:gd name="connsiteX4" fmla="*/ 0 w 2049781"/>
                <a:gd name="connsiteY4" fmla="*/ 0 h 2282676"/>
                <a:gd name="connsiteX0" fmla="*/ 0 w 2049781"/>
                <a:gd name="connsiteY0" fmla="*/ 0 h 2353015"/>
                <a:gd name="connsiteX1" fmla="*/ 2049781 w 2049781"/>
                <a:gd name="connsiteY1" fmla="*/ 0 h 2353015"/>
                <a:gd name="connsiteX2" fmla="*/ 2049781 w 2049781"/>
                <a:gd name="connsiteY2" fmla="*/ 2282676 h 2353015"/>
                <a:gd name="connsiteX3" fmla="*/ 478302 w 2049781"/>
                <a:gd name="connsiteY3" fmla="*/ 2353015 h 2353015"/>
                <a:gd name="connsiteX4" fmla="*/ 0 w 2049781"/>
                <a:gd name="connsiteY4" fmla="*/ 0 h 2353015"/>
                <a:gd name="connsiteX0" fmla="*/ 0 w 2049781"/>
                <a:gd name="connsiteY0" fmla="*/ 0 h 2353015"/>
                <a:gd name="connsiteX1" fmla="*/ 2049781 w 2049781"/>
                <a:gd name="connsiteY1" fmla="*/ 0 h 2353015"/>
                <a:gd name="connsiteX2" fmla="*/ 2049781 w 2049781"/>
                <a:gd name="connsiteY2" fmla="*/ 2282676 h 2353015"/>
                <a:gd name="connsiteX3" fmla="*/ 478302 w 2049781"/>
                <a:gd name="connsiteY3" fmla="*/ 2353015 h 2353015"/>
                <a:gd name="connsiteX4" fmla="*/ 0 w 2049781"/>
                <a:gd name="connsiteY4" fmla="*/ 0 h 2353015"/>
                <a:gd name="connsiteX0" fmla="*/ 0 w 2049781"/>
                <a:gd name="connsiteY0" fmla="*/ 0 h 2395217"/>
                <a:gd name="connsiteX1" fmla="*/ 2049781 w 2049781"/>
                <a:gd name="connsiteY1" fmla="*/ 0 h 2395217"/>
                <a:gd name="connsiteX2" fmla="*/ 1388600 w 2049781"/>
                <a:gd name="connsiteY2" fmla="*/ 2395217 h 2395217"/>
                <a:gd name="connsiteX3" fmla="*/ 478302 w 2049781"/>
                <a:gd name="connsiteY3" fmla="*/ 2353015 h 2395217"/>
                <a:gd name="connsiteX4" fmla="*/ 0 w 2049781"/>
                <a:gd name="connsiteY4" fmla="*/ 0 h 2395217"/>
                <a:gd name="connsiteX0" fmla="*/ 0 w 1895036"/>
                <a:gd name="connsiteY0" fmla="*/ 0 h 2395217"/>
                <a:gd name="connsiteX1" fmla="*/ 1895036 w 1895036"/>
                <a:gd name="connsiteY1" fmla="*/ 267286 h 2395217"/>
                <a:gd name="connsiteX2" fmla="*/ 1388600 w 1895036"/>
                <a:gd name="connsiteY2" fmla="*/ 2395217 h 2395217"/>
                <a:gd name="connsiteX3" fmla="*/ 478302 w 1895036"/>
                <a:gd name="connsiteY3" fmla="*/ 2353015 h 2395217"/>
                <a:gd name="connsiteX4" fmla="*/ 0 w 1895036"/>
                <a:gd name="connsiteY4" fmla="*/ 0 h 2395217"/>
                <a:gd name="connsiteX0" fmla="*/ 0 w 2120119"/>
                <a:gd name="connsiteY0" fmla="*/ 0 h 3365888"/>
                <a:gd name="connsiteX1" fmla="*/ 2120119 w 2120119"/>
                <a:gd name="connsiteY1" fmla="*/ 1237957 h 3365888"/>
                <a:gd name="connsiteX2" fmla="*/ 1613683 w 2120119"/>
                <a:gd name="connsiteY2" fmla="*/ 3365888 h 3365888"/>
                <a:gd name="connsiteX3" fmla="*/ 703385 w 2120119"/>
                <a:gd name="connsiteY3" fmla="*/ 3323686 h 3365888"/>
                <a:gd name="connsiteX4" fmla="*/ 0 w 2120119"/>
                <a:gd name="connsiteY4" fmla="*/ 0 h 3365888"/>
                <a:gd name="connsiteX0" fmla="*/ 0 w 1937239"/>
                <a:gd name="connsiteY0" fmla="*/ 0 h 3365888"/>
                <a:gd name="connsiteX1" fmla="*/ 1937239 w 1937239"/>
                <a:gd name="connsiteY1" fmla="*/ 731520 h 3365888"/>
                <a:gd name="connsiteX2" fmla="*/ 1613683 w 1937239"/>
                <a:gd name="connsiteY2" fmla="*/ 3365888 h 3365888"/>
                <a:gd name="connsiteX3" fmla="*/ 703385 w 1937239"/>
                <a:gd name="connsiteY3" fmla="*/ 3323686 h 3365888"/>
                <a:gd name="connsiteX4" fmla="*/ 0 w 1937239"/>
                <a:gd name="connsiteY4" fmla="*/ 0 h 3365888"/>
                <a:gd name="connsiteX0" fmla="*/ 0 w 2021645"/>
                <a:gd name="connsiteY0" fmla="*/ 0 h 3365888"/>
                <a:gd name="connsiteX1" fmla="*/ 2021645 w 2021645"/>
                <a:gd name="connsiteY1" fmla="*/ 506437 h 3365888"/>
                <a:gd name="connsiteX2" fmla="*/ 1613683 w 2021645"/>
                <a:gd name="connsiteY2" fmla="*/ 3365888 h 3365888"/>
                <a:gd name="connsiteX3" fmla="*/ 703385 w 2021645"/>
                <a:gd name="connsiteY3" fmla="*/ 3323686 h 3365888"/>
                <a:gd name="connsiteX4" fmla="*/ 0 w 2021645"/>
                <a:gd name="connsiteY4" fmla="*/ 0 h 3365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1645" h="3365888">
                  <a:moveTo>
                    <a:pt x="0" y="0"/>
                  </a:moveTo>
                  <a:lnTo>
                    <a:pt x="2021645" y="506437"/>
                  </a:lnTo>
                  <a:lnTo>
                    <a:pt x="1613683" y="3365888"/>
                  </a:lnTo>
                  <a:lnTo>
                    <a:pt x="703385" y="33236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5"/>
            <p:cNvSpPr/>
            <p:nvPr/>
          </p:nvSpPr>
          <p:spPr>
            <a:xfrm>
              <a:off x="5293092" y="2731196"/>
              <a:ext cx="1009285" cy="1680384"/>
            </a:xfrm>
            <a:custGeom>
              <a:avLst/>
              <a:gdLst>
                <a:gd name="connsiteX0" fmla="*/ 0 w 2049781"/>
                <a:gd name="connsiteY0" fmla="*/ 0 h 2282676"/>
                <a:gd name="connsiteX1" fmla="*/ 2049781 w 2049781"/>
                <a:gd name="connsiteY1" fmla="*/ 0 h 2282676"/>
                <a:gd name="connsiteX2" fmla="*/ 2049781 w 2049781"/>
                <a:gd name="connsiteY2" fmla="*/ 2282676 h 2282676"/>
                <a:gd name="connsiteX3" fmla="*/ 0 w 2049781"/>
                <a:gd name="connsiteY3" fmla="*/ 2282676 h 2282676"/>
                <a:gd name="connsiteX4" fmla="*/ 0 w 2049781"/>
                <a:gd name="connsiteY4" fmla="*/ 0 h 2282676"/>
                <a:gd name="connsiteX0" fmla="*/ 0 w 2049781"/>
                <a:gd name="connsiteY0" fmla="*/ 0 h 2353015"/>
                <a:gd name="connsiteX1" fmla="*/ 2049781 w 2049781"/>
                <a:gd name="connsiteY1" fmla="*/ 0 h 2353015"/>
                <a:gd name="connsiteX2" fmla="*/ 2049781 w 2049781"/>
                <a:gd name="connsiteY2" fmla="*/ 2282676 h 2353015"/>
                <a:gd name="connsiteX3" fmla="*/ 478302 w 2049781"/>
                <a:gd name="connsiteY3" fmla="*/ 2353015 h 2353015"/>
                <a:gd name="connsiteX4" fmla="*/ 0 w 2049781"/>
                <a:gd name="connsiteY4" fmla="*/ 0 h 2353015"/>
                <a:gd name="connsiteX0" fmla="*/ 0 w 2049781"/>
                <a:gd name="connsiteY0" fmla="*/ 0 h 2353015"/>
                <a:gd name="connsiteX1" fmla="*/ 2049781 w 2049781"/>
                <a:gd name="connsiteY1" fmla="*/ 0 h 2353015"/>
                <a:gd name="connsiteX2" fmla="*/ 2049781 w 2049781"/>
                <a:gd name="connsiteY2" fmla="*/ 2282676 h 2353015"/>
                <a:gd name="connsiteX3" fmla="*/ 478302 w 2049781"/>
                <a:gd name="connsiteY3" fmla="*/ 2353015 h 2353015"/>
                <a:gd name="connsiteX4" fmla="*/ 0 w 2049781"/>
                <a:gd name="connsiteY4" fmla="*/ 0 h 2353015"/>
                <a:gd name="connsiteX0" fmla="*/ 0 w 2049781"/>
                <a:gd name="connsiteY0" fmla="*/ 0 h 2395217"/>
                <a:gd name="connsiteX1" fmla="*/ 2049781 w 2049781"/>
                <a:gd name="connsiteY1" fmla="*/ 0 h 2395217"/>
                <a:gd name="connsiteX2" fmla="*/ 1388600 w 2049781"/>
                <a:gd name="connsiteY2" fmla="*/ 2395217 h 2395217"/>
                <a:gd name="connsiteX3" fmla="*/ 478302 w 2049781"/>
                <a:gd name="connsiteY3" fmla="*/ 2353015 h 2395217"/>
                <a:gd name="connsiteX4" fmla="*/ 0 w 2049781"/>
                <a:gd name="connsiteY4" fmla="*/ 0 h 2395217"/>
                <a:gd name="connsiteX0" fmla="*/ 0 w 1895036"/>
                <a:gd name="connsiteY0" fmla="*/ 0 h 2395217"/>
                <a:gd name="connsiteX1" fmla="*/ 1895036 w 1895036"/>
                <a:gd name="connsiteY1" fmla="*/ 267286 h 2395217"/>
                <a:gd name="connsiteX2" fmla="*/ 1388600 w 1895036"/>
                <a:gd name="connsiteY2" fmla="*/ 2395217 h 2395217"/>
                <a:gd name="connsiteX3" fmla="*/ 478302 w 1895036"/>
                <a:gd name="connsiteY3" fmla="*/ 2353015 h 2395217"/>
                <a:gd name="connsiteX4" fmla="*/ 0 w 1895036"/>
                <a:gd name="connsiteY4" fmla="*/ 0 h 2395217"/>
                <a:gd name="connsiteX0" fmla="*/ 0 w 2120119"/>
                <a:gd name="connsiteY0" fmla="*/ 0 h 3365888"/>
                <a:gd name="connsiteX1" fmla="*/ 2120119 w 2120119"/>
                <a:gd name="connsiteY1" fmla="*/ 1237957 h 3365888"/>
                <a:gd name="connsiteX2" fmla="*/ 1613683 w 2120119"/>
                <a:gd name="connsiteY2" fmla="*/ 3365888 h 3365888"/>
                <a:gd name="connsiteX3" fmla="*/ 703385 w 2120119"/>
                <a:gd name="connsiteY3" fmla="*/ 3323686 h 3365888"/>
                <a:gd name="connsiteX4" fmla="*/ 0 w 2120119"/>
                <a:gd name="connsiteY4" fmla="*/ 0 h 3365888"/>
                <a:gd name="connsiteX0" fmla="*/ 0 w 1937239"/>
                <a:gd name="connsiteY0" fmla="*/ 0 h 3365888"/>
                <a:gd name="connsiteX1" fmla="*/ 1937239 w 1937239"/>
                <a:gd name="connsiteY1" fmla="*/ 731520 h 3365888"/>
                <a:gd name="connsiteX2" fmla="*/ 1613683 w 1937239"/>
                <a:gd name="connsiteY2" fmla="*/ 3365888 h 3365888"/>
                <a:gd name="connsiteX3" fmla="*/ 703385 w 1937239"/>
                <a:gd name="connsiteY3" fmla="*/ 3323686 h 3365888"/>
                <a:gd name="connsiteX4" fmla="*/ 0 w 1937239"/>
                <a:gd name="connsiteY4" fmla="*/ 0 h 3365888"/>
                <a:gd name="connsiteX0" fmla="*/ 0 w 2021645"/>
                <a:gd name="connsiteY0" fmla="*/ 0 h 3365888"/>
                <a:gd name="connsiteX1" fmla="*/ 2021645 w 2021645"/>
                <a:gd name="connsiteY1" fmla="*/ 506437 h 3365888"/>
                <a:gd name="connsiteX2" fmla="*/ 1613683 w 2021645"/>
                <a:gd name="connsiteY2" fmla="*/ 3365888 h 3365888"/>
                <a:gd name="connsiteX3" fmla="*/ 703385 w 2021645"/>
                <a:gd name="connsiteY3" fmla="*/ 3323686 h 3365888"/>
                <a:gd name="connsiteX4" fmla="*/ 0 w 2021645"/>
                <a:gd name="connsiteY4" fmla="*/ 0 h 3365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1645" h="3365888">
                  <a:moveTo>
                    <a:pt x="0" y="0"/>
                  </a:moveTo>
                  <a:lnTo>
                    <a:pt x="2021645" y="506437"/>
                  </a:lnTo>
                  <a:lnTo>
                    <a:pt x="1613683" y="3365888"/>
                  </a:lnTo>
                  <a:lnTo>
                    <a:pt x="703385" y="33236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 rot="779838">
              <a:off x="5375085" y="1463823"/>
              <a:ext cx="686281" cy="347841"/>
              <a:chOff x="3622675" y="4030663"/>
              <a:chExt cx="1042987" cy="528637"/>
            </a:xfrm>
            <a:solidFill>
              <a:schemeClr val="bg1"/>
            </a:solidFill>
          </p:grpSpPr>
          <p:sp>
            <p:nvSpPr>
              <p:cNvPr id="26" name="Freeform 35"/>
              <p:cNvSpPr>
                <a:spLocks/>
              </p:cNvSpPr>
              <p:nvPr/>
            </p:nvSpPr>
            <p:spPr bwMode="auto">
              <a:xfrm>
                <a:off x="3622675" y="4030663"/>
                <a:ext cx="287337" cy="528637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36"/>
              <p:cNvSpPr>
                <a:spLocks/>
              </p:cNvSpPr>
              <p:nvPr/>
            </p:nvSpPr>
            <p:spPr bwMode="auto">
              <a:xfrm>
                <a:off x="3749675" y="4067175"/>
                <a:ext cx="411162" cy="492125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50"/>
              <p:cNvSpPr>
                <a:spLocks/>
              </p:cNvSpPr>
              <p:nvPr/>
            </p:nvSpPr>
            <p:spPr bwMode="auto">
              <a:xfrm>
                <a:off x="4664075" y="4425950"/>
                <a:ext cx="1587" cy="130175"/>
              </a:xfrm>
              <a:custGeom>
                <a:avLst/>
                <a:gdLst>
                  <a:gd name="T0" fmla="*/ 0 w 1"/>
                  <a:gd name="T1" fmla="*/ 0 h 82"/>
                  <a:gd name="T2" fmla="*/ 0 w 1"/>
                  <a:gd name="T3" fmla="*/ 82 h 82"/>
                  <a:gd name="T4" fmla="*/ 1 w 1"/>
                  <a:gd name="T5" fmla="*/ 82 h 82"/>
                  <a:gd name="T6" fmla="*/ 1 w 1"/>
                  <a:gd name="T7" fmla="*/ 0 h 82"/>
                  <a:gd name="T8" fmla="*/ 0 w 1"/>
                  <a:gd name="T9" fmla="*/ 0 h 82"/>
                  <a:gd name="T10" fmla="*/ 0 w 1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82">
                    <a:moveTo>
                      <a:pt x="0" y="0"/>
                    </a:moveTo>
                    <a:lnTo>
                      <a:pt x="0" y="82"/>
                    </a:lnTo>
                    <a:lnTo>
                      <a:pt x="1" y="82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cxnSp>
          <p:nvCxnSpPr>
            <p:cNvPr id="37" name="直接连接符 36"/>
            <p:cNvCxnSpPr/>
            <p:nvPr/>
          </p:nvCxnSpPr>
          <p:spPr>
            <a:xfrm flipH="1">
              <a:off x="6442918" y="1546860"/>
              <a:ext cx="407462" cy="28516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426186" y="1980749"/>
              <a:ext cx="1098439" cy="25662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643451" y="2316483"/>
              <a:ext cx="807357" cy="188617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等腰三角形 42"/>
            <p:cNvSpPr/>
            <p:nvPr/>
          </p:nvSpPr>
          <p:spPr>
            <a:xfrm rot="17804923">
              <a:off x="7423940" y="1604044"/>
              <a:ext cx="151022" cy="5644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 rot="14777352">
              <a:off x="7515348" y="917363"/>
              <a:ext cx="234873" cy="8778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20957041">
              <a:off x="7143796" y="1871680"/>
              <a:ext cx="96287" cy="3598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3585588" y="5522939"/>
            <a:ext cx="530352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733804" y="5644110"/>
            <a:ext cx="67384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FRAMEWORK</a:t>
            </a:r>
            <a:endParaRPr lang="zh-CN" altLang="en-US" sz="34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985025" y="2107085"/>
            <a:ext cx="1373719" cy="1525834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JSOUP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1767" y="2234407"/>
            <a:ext cx="1373719" cy="127119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慕课网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  <p:sp>
        <p:nvSpPr>
          <p:cNvPr id="30" name="右箭头 29"/>
          <p:cNvSpPr/>
          <p:nvPr/>
        </p:nvSpPr>
        <p:spPr>
          <a:xfrm rot="20572014">
            <a:off x="4764669" y="2215644"/>
            <a:ext cx="1074757" cy="335666"/>
          </a:xfrm>
          <a:prstGeom prst="rightArrow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2302031" y="2702169"/>
            <a:ext cx="545990" cy="335666"/>
          </a:xfrm>
          <a:prstGeom prst="rightArrow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211839">
            <a:off x="4763974" y="3337766"/>
            <a:ext cx="1074757" cy="335666"/>
          </a:xfrm>
          <a:prstGeom prst="rightArrow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柱形 32"/>
          <p:cNvSpPr/>
          <p:nvPr/>
        </p:nvSpPr>
        <p:spPr>
          <a:xfrm>
            <a:off x="6243961" y="3233092"/>
            <a:ext cx="1377386" cy="1169043"/>
          </a:xfrm>
          <a:prstGeom prst="ca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Database</a:t>
            </a:r>
            <a:endParaRPr lang="zh-CN" altLang="en-US" sz="2400" dirty="0"/>
          </a:p>
        </p:txBody>
      </p:sp>
      <p:sp>
        <p:nvSpPr>
          <p:cNvPr id="35" name="椭圆 34"/>
          <p:cNvSpPr/>
          <p:nvPr/>
        </p:nvSpPr>
        <p:spPr>
          <a:xfrm>
            <a:off x="5989317" y="1601705"/>
            <a:ext cx="1886673" cy="1010760"/>
          </a:xfrm>
          <a:prstGeom prst="ellipse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Hadoop</a:t>
            </a:r>
            <a:endParaRPr lang="zh-CN" altLang="en-US" sz="2800" dirty="0"/>
          </a:p>
        </p:txBody>
      </p:sp>
      <p:sp>
        <p:nvSpPr>
          <p:cNvPr id="36" name="右箭头 35"/>
          <p:cNvSpPr/>
          <p:nvPr/>
        </p:nvSpPr>
        <p:spPr>
          <a:xfrm>
            <a:off x="7875990" y="2635392"/>
            <a:ext cx="1058485" cy="530923"/>
          </a:xfrm>
          <a:prstGeom prst="rightArrow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竖卷形 37"/>
          <p:cNvSpPr/>
          <p:nvPr/>
        </p:nvSpPr>
        <p:spPr>
          <a:xfrm>
            <a:off x="9122617" y="1475279"/>
            <a:ext cx="2270619" cy="2971709"/>
          </a:xfrm>
          <a:prstGeom prst="verticalScroll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生成报表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26788" y="4948747"/>
            <a:ext cx="67384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3.2</a:t>
            </a:r>
            <a:r>
              <a:rPr lang="zh-CN" altLang="en-US" sz="33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架构</a:t>
            </a:r>
            <a:endParaRPr lang="zh-CN" altLang="en-US" sz="33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967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400D0"/>
            </a:gs>
            <a:gs pos="100000">
              <a:srgbClr val="6600F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8128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0000"/>
                </a:schemeClr>
              </a:gs>
              <a:gs pos="36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433703" y="-645886"/>
            <a:ext cx="1291771" cy="1291771"/>
          </a:xfrm>
          <a:prstGeom prst="ellipse">
            <a:avLst/>
          </a:prstGeom>
          <a:solidFill>
            <a:srgbClr val="B200DD"/>
          </a:solidFill>
          <a:ln>
            <a:noFill/>
          </a:ln>
          <a:effectLst>
            <a:outerShdw blurRad="254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11041" y="154479"/>
            <a:ext cx="572294" cy="292402"/>
            <a:chOff x="5622925" y="88418"/>
            <a:chExt cx="647218" cy="330682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622925" y="88900"/>
              <a:ext cx="330200" cy="3302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5939944" y="88418"/>
              <a:ext cx="330199" cy="3302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1742553" y="4595230"/>
            <a:ext cx="8989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4.web</a:t>
            </a:r>
            <a:r>
              <a:rPr lang="zh-CN" altLang="en-US" sz="4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成果展示</a:t>
            </a:r>
            <a:endParaRPr lang="zh-CN" altLang="en-US" sz="43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488788" y="5459656"/>
            <a:ext cx="530352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726788" y="5554642"/>
            <a:ext cx="6738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OUR RESULT SHOW</a:t>
            </a:r>
            <a:endParaRPr lang="zh-CN" altLang="en-US" sz="32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164" y="446456"/>
            <a:ext cx="7251727" cy="442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51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lumMod val="90000"/>
              </a:schemeClr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56" y="406400"/>
            <a:ext cx="8191500" cy="3714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8128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0000"/>
                </a:schemeClr>
              </a:gs>
              <a:gs pos="36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056" y="4544804"/>
            <a:ext cx="8188934" cy="2008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9472228" y="1866811"/>
            <a:ext cx="31180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首页</a:t>
            </a:r>
            <a:endParaRPr lang="zh-CN" altLang="en-US" sz="33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72228" y="5248829"/>
            <a:ext cx="31180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问题分析</a:t>
            </a:r>
            <a:endParaRPr lang="zh-CN" altLang="en-US" sz="33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33703" y="-645886"/>
            <a:ext cx="1291771" cy="1291771"/>
          </a:xfrm>
          <a:prstGeom prst="ellipse">
            <a:avLst/>
          </a:prstGeom>
          <a:solidFill>
            <a:srgbClr val="5C00E4"/>
          </a:solidFill>
          <a:ln>
            <a:noFill/>
          </a:ln>
          <a:effectLst>
            <a:outerShdw blurRad="254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811041" y="154479"/>
            <a:ext cx="572294" cy="292402"/>
            <a:chOff x="5622925" y="88418"/>
            <a:chExt cx="647218" cy="33068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622925" y="88900"/>
              <a:ext cx="330200" cy="3302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5939944" y="88418"/>
              <a:ext cx="330199" cy="3302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582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100000">
              <a:schemeClr val="bg2">
                <a:lumMod val="90000"/>
              </a:schemeClr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56" y="406400"/>
            <a:ext cx="6271644" cy="6271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106" y="2380647"/>
            <a:ext cx="4478677" cy="4297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4"/>
          <p:cNvSpPr txBox="1"/>
          <p:nvPr/>
        </p:nvSpPr>
        <p:spPr>
          <a:xfrm>
            <a:off x="6611941" y="648392"/>
            <a:ext cx="31180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解答问题</a:t>
            </a:r>
            <a:endParaRPr lang="zh-CN" altLang="en-US" sz="33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8128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0000"/>
                </a:schemeClr>
              </a:gs>
              <a:gs pos="36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628167" y="1589539"/>
            <a:ext cx="31180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课程分析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786280" y="995131"/>
            <a:ext cx="515816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9038492" y="1641231"/>
            <a:ext cx="0" cy="49678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433702" y="-645886"/>
            <a:ext cx="1291771" cy="129177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54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811041" y="154479"/>
            <a:ext cx="572294" cy="292402"/>
            <a:chOff x="5622925" y="88418"/>
            <a:chExt cx="647218" cy="330682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622925" y="88900"/>
              <a:ext cx="330200" cy="3302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5939944" y="88418"/>
              <a:ext cx="330199" cy="3302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1347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350</Words>
  <Application>Microsoft Office PowerPoint</Application>
  <PresentationFormat>宽屏</PresentationFormat>
  <Paragraphs>86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方正兰亭超细黑简体</vt:lpstr>
      <vt:lpstr>Wingdings</vt:lpstr>
      <vt:lpstr>Arial</vt:lpstr>
      <vt:lpstr>Calibri Light</vt:lpstr>
      <vt:lpstr>宋体</vt:lpstr>
      <vt:lpstr>微软雅黑</vt:lpstr>
      <vt:lpstr>Segoe UI Semilight</vt:lpstr>
      <vt:lpstr>Calibri</vt:lpstr>
      <vt:lpstr>Hope Made</vt:lpstr>
      <vt:lpstr>等线 Light</vt:lpstr>
      <vt:lpstr>落落补 汤圆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Xue Dong</cp:lastModifiedBy>
  <cp:revision>49</cp:revision>
  <dcterms:created xsi:type="dcterms:W3CDTF">2015-10-30T07:53:34Z</dcterms:created>
  <dcterms:modified xsi:type="dcterms:W3CDTF">2016-01-06T10:40:12Z</dcterms:modified>
</cp:coreProperties>
</file>