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06" r:id="rId3"/>
    <p:sldId id="351" r:id="rId4"/>
    <p:sldId id="352" r:id="rId5"/>
    <p:sldId id="359" r:id="rId6"/>
    <p:sldId id="361" r:id="rId7"/>
    <p:sldId id="360" r:id="rId8"/>
    <p:sldId id="355" r:id="rId9"/>
    <p:sldId id="356" r:id="rId10"/>
    <p:sldId id="307" r:id="rId11"/>
    <p:sldId id="32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EF"/>
    <a:srgbClr val="F2F2F2"/>
    <a:srgbClr val="092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08" y="282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73815-4EA9-4C7C-A030-1F517815A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D537E-EDB3-4791-9C3D-11F834B38A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9537-D55C-4CE3-AA01-EA59788E0F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D75F-249B-4AF5-8433-59E7BEAA94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9537-D55C-4CE3-AA01-EA59788E0F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D75F-249B-4AF5-8433-59E7BEAA94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9537-D55C-4CE3-AA01-EA59788E0F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D75F-249B-4AF5-8433-59E7BEAA94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9537-D55C-4CE3-AA01-EA59788E0F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D75F-249B-4AF5-8433-59E7BEAA94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9537-D55C-4CE3-AA01-EA59788E0F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D75F-249B-4AF5-8433-59E7BEAA94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9537-D55C-4CE3-AA01-EA59788E0F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D75F-249B-4AF5-8433-59E7BEAA94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9537-D55C-4CE3-AA01-EA59788E0F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D75F-249B-4AF5-8433-59E7BEAA94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9537-D55C-4CE3-AA01-EA59788E0F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D75F-249B-4AF5-8433-59E7BEAA94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9537-D55C-4CE3-AA01-EA59788E0F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D75F-249B-4AF5-8433-59E7BEAA94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9537-D55C-4CE3-AA01-EA59788E0F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D75F-249B-4AF5-8433-59E7BEAA94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9537-D55C-4CE3-AA01-EA59788E0F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D75F-249B-4AF5-8433-59E7BEAA94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F9537-D55C-4CE3-AA01-EA59788E0F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5D75F-249B-4AF5-8433-59E7BEAA94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PA_文本框 1808"/>
          <p:cNvSpPr txBox="1"/>
          <p:nvPr>
            <p:custDataLst>
              <p:tags r:id="rId2"/>
            </p:custDataLst>
          </p:nvPr>
        </p:nvSpPr>
        <p:spPr>
          <a:xfrm>
            <a:off x="6096635" y="2642870"/>
            <a:ext cx="54343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AE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dirty="0" smtClean="0">
                <a:solidFill>
                  <a:srgbClr val="00AE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租房信息</a:t>
            </a:r>
            <a:r>
              <a:rPr lang="zh-CN" altLang="en-US" sz="4000" dirty="0" smtClean="0">
                <a:solidFill>
                  <a:srgbClr val="00AE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4000" dirty="0" smtClean="0">
              <a:solidFill>
                <a:srgbClr val="00AE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0" name="PA_文本框 1809"/>
          <p:cNvSpPr txBox="1"/>
          <p:nvPr>
            <p:custDataLst>
              <p:tags r:id="rId3"/>
            </p:custDataLst>
          </p:nvPr>
        </p:nvSpPr>
        <p:spPr>
          <a:xfrm>
            <a:off x="6096844" y="4023856"/>
            <a:ext cx="16353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r>
              <a:rPr lang="en-US" altLang="zh-CN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王杉文</a:t>
            </a:r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PA_组合 22"/>
          <p:cNvGrpSpPr/>
          <p:nvPr>
            <p:custDataLst>
              <p:tags r:id="rId4"/>
            </p:custDataLst>
          </p:nvPr>
        </p:nvGrpSpPr>
        <p:grpSpPr>
          <a:xfrm>
            <a:off x="2010408" y="1577850"/>
            <a:ext cx="2793085" cy="4161919"/>
            <a:chOff x="1791370" y="1032950"/>
            <a:chExt cx="3216003" cy="4792100"/>
          </a:xfrm>
          <a:effectLst>
            <a:outerShdw blurRad="254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69" name="任意多边形 368"/>
            <p:cNvSpPr/>
            <p:nvPr/>
          </p:nvSpPr>
          <p:spPr bwMode="auto">
            <a:xfrm>
              <a:off x="1791370" y="1032950"/>
              <a:ext cx="3216003" cy="3213925"/>
            </a:xfrm>
            <a:custGeom>
              <a:avLst/>
              <a:gdLst>
                <a:gd name="connsiteX0" fmla="*/ 2350041 w 4913313"/>
                <a:gd name="connsiteY0" fmla="*/ 0 h 4910138"/>
                <a:gd name="connsiteX1" fmla="*/ 2401665 w 4913313"/>
                <a:gd name="connsiteY1" fmla="*/ 298468 h 4910138"/>
                <a:gd name="connsiteX2" fmla="*/ 2457779 w 4913313"/>
                <a:gd name="connsiteY2" fmla="*/ 298468 h 4910138"/>
                <a:gd name="connsiteX3" fmla="*/ 2543072 w 4913313"/>
                <a:gd name="connsiteY3" fmla="*/ 300712 h 4910138"/>
                <a:gd name="connsiteX4" fmla="*/ 2599185 w 4913313"/>
                <a:gd name="connsiteY4" fmla="*/ 0 h 4910138"/>
                <a:gd name="connsiteX5" fmla="*/ 2789972 w 4913313"/>
                <a:gd name="connsiteY5" fmla="*/ 17953 h 4910138"/>
                <a:gd name="connsiteX6" fmla="*/ 2787727 w 4913313"/>
                <a:gd name="connsiteY6" fmla="*/ 323154 h 4910138"/>
                <a:gd name="connsiteX7" fmla="*/ 2924645 w 4913313"/>
                <a:gd name="connsiteY7" fmla="*/ 350083 h 4910138"/>
                <a:gd name="connsiteX8" fmla="*/ 3032383 w 4913313"/>
                <a:gd name="connsiteY8" fmla="*/ 65080 h 4910138"/>
                <a:gd name="connsiteX9" fmla="*/ 3218680 w 4913313"/>
                <a:gd name="connsiteY9" fmla="*/ 116694 h 4910138"/>
                <a:gd name="connsiteX10" fmla="*/ 3160322 w 4913313"/>
                <a:gd name="connsiteY10" fmla="*/ 415163 h 4910138"/>
                <a:gd name="connsiteX11" fmla="*/ 3292750 w 4913313"/>
                <a:gd name="connsiteY11" fmla="*/ 466777 h 4910138"/>
                <a:gd name="connsiteX12" fmla="*/ 3449869 w 4913313"/>
                <a:gd name="connsiteY12" fmla="*/ 206459 h 4910138"/>
                <a:gd name="connsiteX13" fmla="*/ 3622699 w 4913313"/>
                <a:gd name="connsiteY13" fmla="*/ 289492 h 4910138"/>
                <a:gd name="connsiteX14" fmla="*/ 3512716 w 4913313"/>
                <a:gd name="connsiteY14" fmla="*/ 574495 h 4910138"/>
                <a:gd name="connsiteX15" fmla="*/ 3631677 w 4913313"/>
                <a:gd name="connsiteY15" fmla="*/ 646307 h 4910138"/>
                <a:gd name="connsiteX16" fmla="*/ 3833686 w 4913313"/>
                <a:gd name="connsiteY16" fmla="*/ 419651 h 4910138"/>
                <a:gd name="connsiteX17" fmla="*/ 3988560 w 4913313"/>
                <a:gd name="connsiteY17" fmla="*/ 531857 h 4910138"/>
                <a:gd name="connsiteX18" fmla="*/ 3831441 w 4913313"/>
                <a:gd name="connsiteY18" fmla="*/ 792175 h 4910138"/>
                <a:gd name="connsiteX19" fmla="*/ 3934691 w 4913313"/>
                <a:gd name="connsiteY19" fmla="*/ 886428 h 4910138"/>
                <a:gd name="connsiteX20" fmla="*/ 4174857 w 4913313"/>
                <a:gd name="connsiteY20" fmla="*/ 697922 h 4910138"/>
                <a:gd name="connsiteX21" fmla="*/ 4307285 w 4913313"/>
                <a:gd name="connsiteY21" fmla="*/ 837057 h 4910138"/>
                <a:gd name="connsiteX22" fmla="*/ 4105276 w 4913313"/>
                <a:gd name="connsiteY22" fmla="*/ 1063714 h 4910138"/>
                <a:gd name="connsiteX23" fmla="*/ 4192813 w 4913313"/>
                <a:gd name="connsiteY23" fmla="*/ 1173676 h 4910138"/>
                <a:gd name="connsiteX24" fmla="*/ 4462159 w 4913313"/>
                <a:gd name="connsiteY24" fmla="*/ 1032296 h 4910138"/>
                <a:gd name="connsiteX25" fmla="*/ 4565408 w 4913313"/>
                <a:gd name="connsiteY25" fmla="*/ 1191629 h 4910138"/>
                <a:gd name="connsiteX26" fmla="*/ 4325241 w 4913313"/>
                <a:gd name="connsiteY26" fmla="*/ 1380135 h 4910138"/>
                <a:gd name="connsiteX27" fmla="*/ 4392578 w 4913313"/>
                <a:gd name="connsiteY27" fmla="*/ 1503562 h 4910138"/>
                <a:gd name="connsiteX28" fmla="*/ 4682125 w 4913313"/>
                <a:gd name="connsiteY28" fmla="*/ 1411553 h 4910138"/>
                <a:gd name="connsiteX29" fmla="*/ 4756195 w 4913313"/>
                <a:gd name="connsiteY29" fmla="*/ 1588838 h 4910138"/>
                <a:gd name="connsiteX30" fmla="*/ 4486849 w 4913313"/>
                <a:gd name="connsiteY30" fmla="*/ 1730218 h 4910138"/>
                <a:gd name="connsiteX31" fmla="*/ 4531740 w 4913313"/>
                <a:gd name="connsiteY31" fmla="*/ 1864865 h 4910138"/>
                <a:gd name="connsiteX32" fmla="*/ 4832509 w 4913313"/>
                <a:gd name="connsiteY32" fmla="*/ 1826715 h 4910138"/>
                <a:gd name="connsiteX33" fmla="*/ 4875155 w 4913313"/>
                <a:gd name="connsiteY33" fmla="*/ 2012977 h 4910138"/>
                <a:gd name="connsiteX34" fmla="*/ 4583365 w 4913313"/>
                <a:gd name="connsiteY34" fmla="*/ 2104986 h 4910138"/>
                <a:gd name="connsiteX35" fmla="*/ 4601321 w 4913313"/>
                <a:gd name="connsiteY35" fmla="*/ 2244122 h 4910138"/>
                <a:gd name="connsiteX36" fmla="*/ 4906579 w 4913313"/>
                <a:gd name="connsiteY36" fmla="*/ 2259831 h 4910138"/>
                <a:gd name="connsiteX37" fmla="*/ 4913313 w 4913313"/>
                <a:gd name="connsiteY37" fmla="*/ 2450581 h 4910138"/>
                <a:gd name="connsiteX38" fmla="*/ 4612543 w 4913313"/>
                <a:gd name="connsiteY38" fmla="*/ 2488731 h 4910138"/>
                <a:gd name="connsiteX39" fmla="*/ 4605810 w 4913313"/>
                <a:gd name="connsiteY39" fmla="*/ 2632355 h 4910138"/>
                <a:gd name="connsiteX40" fmla="*/ 4902091 w 4913313"/>
                <a:gd name="connsiteY40" fmla="*/ 2701922 h 4910138"/>
                <a:gd name="connsiteX41" fmla="*/ 4875155 w 4913313"/>
                <a:gd name="connsiteY41" fmla="*/ 2890429 h 4910138"/>
                <a:gd name="connsiteX42" fmla="*/ 4572142 w 4913313"/>
                <a:gd name="connsiteY42" fmla="*/ 2874720 h 4910138"/>
                <a:gd name="connsiteX43" fmla="*/ 4538473 w 4913313"/>
                <a:gd name="connsiteY43" fmla="*/ 3013855 h 4910138"/>
                <a:gd name="connsiteX44" fmla="*/ 4819042 w 4913313"/>
                <a:gd name="connsiteY44" fmla="*/ 3135038 h 4910138"/>
                <a:gd name="connsiteX45" fmla="*/ 4758439 w 4913313"/>
                <a:gd name="connsiteY45" fmla="*/ 3314568 h 4910138"/>
                <a:gd name="connsiteX46" fmla="*/ 4462159 w 4913313"/>
                <a:gd name="connsiteY46" fmla="*/ 3245000 h 4910138"/>
                <a:gd name="connsiteX47" fmla="*/ 4406045 w 4913313"/>
                <a:gd name="connsiteY47" fmla="*/ 3375159 h 4910138"/>
                <a:gd name="connsiteX48" fmla="*/ 4657435 w 4913313"/>
                <a:gd name="connsiteY48" fmla="*/ 3545712 h 4910138"/>
                <a:gd name="connsiteX49" fmla="*/ 4567653 w 4913313"/>
                <a:gd name="connsiteY49" fmla="*/ 3711777 h 4910138"/>
                <a:gd name="connsiteX50" fmla="*/ 4287085 w 4913313"/>
                <a:gd name="connsiteY50" fmla="*/ 3590595 h 4910138"/>
                <a:gd name="connsiteX51" fmla="*/ 4208525 w 4913313"/>
                <a:gd name="connsiteY51" fmla="*/ 3709533 h 4910138"/>
                <a:gd name="connsiteX52" fmla="*/ 4426247 w 4913313"/>
                <a:gd name="connsiteY52" fmla="*/ 3920481 h 4910138"/>
                <a:gd name="connsiteX53" fmla="*/ 4307285 w 4913313"/>
                <a:gd name="connsiteY53" fmla="*/ 4068593 h 4910138"/>
                <a:gd name="connsiteX54" fmla="*/ 4055896 w 4913313"/>
                <a:gd name="connsiteY54" fmla="*/ 3900283 h 4910138"/>
                <a:gd name="connsiteX55" fmla="*/ 3954891 w 4913313"/>
                <a:gd name="connsiteY55" fmla="*/ 4003513 h 4910138"/>
                <a:gd name="connsiteX56" fmla="*/ 4132211 w 4913313"/>
                <a:gd name="connsiteY56" fmla="*/ 4250367 h 4910138"/>
                <a:gd name="connsiteX57" fmla="*/ 3988560 w 4913313"/>
                <a:gd name="connsiteY57" fmla="*/ 4373793 h 4910138"/>
                <a:gd name="connsiteX58" fmla="*/ 3770839 w 4913313"/>
                <a:gd name="connsiteY58" fmla="*/ 4162846 h 4910138"/>
                <a:gd name="connsiteX59" fmla="*/ 3654122 w 4913313"/>
                <a:gd name="connsiteY59" fmla="*/ 4245878 h 4910138"/>
                <a:gd name="connsiteX60" fmla="*/ 3784306 w 4913313"/>
                <a:gd name="connsiteY60" fmla="*/ 4521905 h 4910138"/>
                <a:gd name="connsiteX61" fmla="*/ 3620454 w 4913313"/>
                <a:gd name="connsiteY61" fmla="*/ 4618402 h 4910138"/>
                <a:gd name="connsiteX62" fmla="*/ 3443135 w 4913313"/>
                <a:gd name="connsiteY62" fmla="*/ 4369305 h 4910138"/>
                <a:gd name="connsiteX63" fmla="*/ 3312951 w 4913313"/>
                <a:gd name="connsiteY63" fmla="*/ 4432140 h 4910138"/>
                <a:gd name="connsiteX64" fmla="*/ 3391510 w 4913313"/>
                <a:gd name="connsiteY64" fmla="*/ 4726120 h 4910138"/>
                <a:gd name="connsiteX65" fmla="*/ 3214191 w 4913313"/>
                <a:gd name="connsiteY65" fmla="*/ 4791200 h 4910138"/>
                <a:gd name="connsiteX66" fmla="*/ 3084007 w 4913313"/>
                <a:gd name="connsiteY66" fmla="*/ 4515173 h 4910138"/>
                <a:gd name="connsiteX67" fmla="*/ 2944846 w 4913313"/>
                <a:gd name="connsiteY67" fmla="*/ 4553323 h 4910138"/>
                <a:gd name="connsiteX68" fmla="*/ 2969536 w 4913313"/>
                <a:gd name="connsiteY68" fmla="*/ 4856279 h 4910138"/>
                <a:gd name="connsiteX69" fmla="*/ 2783238 w 4913313"/>
                <a:gd name="connsiteY69" fmla="*/ 4887697 h 4910138"/>
                <a:gd name="connsiteX70" fmla="*/ 2704679 w 4913313"/>
                <a:gd name="connsiteY70" fmla="*/ 4593717 h 4910138"/>
                <a:gd name="connsiteX71" fmla="*/ 2561028 w 4913313"/>
                <a:gd name="connsiteY71" fmla="*/ 4604938 h 4910138"/>
                <a:gd name="connsiteX72" fmla="*/ 2531849 w 4913313"/>
                <a:gd name="connsiteY72" fmla="*/ 4907894 h 4910138"/>
                <a:gd name="connsiteX73" fmla="*/ 2457779 w 4913313"/>
                <a:gd name="connsiteY73" fmla="*/ 4910138 h 4910138"/>
                <a:gd name="connsiteX74" fmla="*/ 2341062 w 4913313"/>
                <a:gd name="connsiteY74" fmla="*/ 4907894 h 4910138"/>
                <a:gd name="connsiteX75" fmla="*/ 2316372 w 4913313"/>
                <a:gd name="connsiteY75" fmla="*/ 4602694 h 4910138"/>
                <a:gd name="connsiteX76" fmla="*/ 2174966 w 4913313"/>
                <a:gd name="connsiteY76" fmla="*/ 4589229 h 4910138"/>
                <a:gd name="connsiteX77" fmla="*/ 2091918 w 4913313"/>
                <a:gd name="connsiteY77" fmla="*/ 4883209 h 4910138"/>
                <a:gd name="connsiteX78" fmla="*/ 1905620 w 4913313"/>
                <a:gd name="connsiteY78" fmla="*/ 4847303 h 4910138"/>
                <a:gd name="connsiteX79" fmla="*/ 1934800 w 4913313"/>
                <a:gd name="connsiteY79" fmla="*/ 4544346 h 4910138"/>
                <a:gd name="connsiteX80" fmla="*/ 1795638 w 4913313"/>
                <a:gd name="connsiteY80" fmla="*/ 4503952 h 4910138"/>
                <a:gd name="connsiteX81" fmla="*/ 1660965 w 4913313"/>
                <a:gd name="connsiteY81" fmla="*/ 4777735 h 4910138"/>
                <a:gd name="connsiteX82" fmla="*/ 1485890 w 4913313"/>
                <a:gd name="connsiteY82" fmla="*/ 4710411 h 4910138"/>
                <a:gd name="connsiteX83" fmla="*/ 1568938 w 4913313"/>
                <a:gd name="connsiteY83" fmla="*/ 4416432 h 4910138"/>
                <a:gd name="connsiteX84" fmla="*/ 1438755 w 4913313"/>
                <a:gd name="connsiteY84" fmla="*/ 4353596 h 4910138"/>
                <a:gd name="connsiteX85" fmla="*/ 1259191 w 4913313"/>
                <a:gd name="connsiteY85" fmla="*/ 4598205 h 4910138"/>
                <a:gd name="connsiteX86" fmla="*/ 1097584 w 4913313"/>
                <a:gd name="connsiteY86" fmla="*/ 4499464 h 4910138"/>
                <a:gd name="connsiteX87" fmla="*/ 1232256 w 4913313"/>
                <a:gd name="connsiteY87" fmla="*/ 4225681 h 4910138"/>
                <a:gd name="connsiteX88" fmla="*/ 1115540 w 4913313"/>
                <a:gd name="connsiteY88" fmla="*/ 4140404 h 4910138"/>
                <a:gd name="connsiteX89" fmla="*/ 895574 w 4913313"/>
                <a:gd name="connsiteY89" fmla="*/ 4349108 h 4910138"/>
                <a:gd name="connsiteX90" fmla="*/ 751923 w 4913313"/>
                <a:gd name="connsiteY90" fmla="*/ 4223437 h 4910138"/>
                <a:gd name="connsiteX91" fmla="*/ 933732 w 4913313"/>
                <a:gd name="connsiteY91" fmla="*/ 3978828 h 4910138"/>
                <a:gd name="connsiteX92" fmla="*/ 837216 w 4913313"/>
                <a:gd name="connsiteY92" fmla="*/ 3873354 h 4910138"/>
                <a:gd name="connsiteX93" fmla="*/ 581338 w 4913313"/>
                <a:gd name="connsiteY93" fmla="*/ 4039419 h 4910138"/>
                <a:gd name="connsiteX94" fmla="*/ 464621 w 4913313"/>
                <a:gd name="connsiteY94" fmla="*/ 3889063 h 4910138"/>
                <a:gd name="connsiteX95" fmla="*/ 684587 w 4913313"/>
                <a:gd name="connsiteY95" fmla="*/ 3680360 h 4910138"/>
                <a:gd name="connsiteX96" fmla="*/ 608272 w 4913313"/>
                <a:gd name="connsiteY96" fmla="*/ 3561421 h 4910138"/>
                <a:gd name="connsiteX97" fmla="*/ 327704 w 4913313"/>
                <a:gd name="connsiteY97" fmla="*/ 3678115 h 4910138"/>
                <a:gd name="connsiteX98" fmla="*/ 237922 w 4913313"/>
                <a:gd name="connsiteY98" fmla="*/ 3509806 h 4910138"/>
                <a:gd name="connsiteX99" fmla="*/ 493801 w 4913313"/>
                <a:gd name="connsiteY99" fmla="*/ 3345985 h 4910138"/>
                <a:gd name="connsiteX100" fmla="*/ 439931 w 4913313"/>
                <a:gd name="connsiteY100" fmla="*/ 3213582 h 4910138"/>
                <a:gd name="connsiteX101" fmla="*/ 141407 w 4913313"/>
                <a:gd name="connsiteY101" fmla="*/ 3278662 h 4910138"/>
                <a:gd name="connsiteX102" fmla="*/ 85293 w 4913313"/>
                <a:gd name="connsiteY102" fmla="*/ 3096888 h 4910138"/>
                <a:gd name="connsiteX103" fmla="*/ 365861 w 4913313"/>
                <a:gd name="connsiteY103" fmla="*/ 2980194 h 4910138"/>
                <a:gd name="connsiteX104" fmla="*/ 336682 w 4913313"/>
                <a:gd name="connsiteY104" fmla="*/ 2841058 h 4910138"/>
                <a:gd name="connsiteX105" fmla="*/ 31424 w 4913313"/>
                <a:gd name="connsiteY105" fmla="*/ 2852279 h 4910138"/>
                <a:gd name="connsiteX106" fmla="*/ 8978 w 4913313"/>
                <a:gd name="connsiteY106" fmla="*/ 2663772 h 4910138"/>
                <a:gd name="connsiteX107" fmla="*/ 307503 w 4913313"/>
                <a:gd name="connsiteY107" fmla="*/ 2598693 h 4910138"/>
                <a:gd name="connsiteX108" fmla="*/ 300770 w 4913313"/>
                <a:gd name="connsiteY108" fmla="*/ 2457313 h 4910138"/>
                <a:gd name="connsiteX109" fmla="*/ 0 w 4913313"/>
                <a:gd name="connsiteY109" fmla="*/ 2414675 h 4910138"/>
                <a:gd name="connsiteX110" fmla="*/ 11223 w 4913313"/>
                <a:gd name="connsiteY110" fmla="*/ 2223925 h 4910138"/>
                <a:gd name="connsiteX111" fmla="*/ 314237 w 4913313"/>
                <a:gd name="connsiteY111" fmla="*/ 2212704 h 4910138"/>
                <a:gd name="connsiteX112" fmla="*/ 334438 w 4913313"/>
                <a:gd name="connsiteY112" fmla="*/ 2071324 h 4910138"/>
                <a:gd name="connsiteX113" fmla="*/ 47136 w 4913313"/>
                <a:gd name="connsiteY113" fmla="*/ 1977071 h 4910138"/>
                <a:gd name="connsiteX114" fmla="*/ 89782 w 4913313"/>
                <a:gd name="connsiteY114" fmla="*/ 1790809 h 4910138"/>
                <a:gd name="connsiteX115" fmla="*/ 392796 w 4913313"/>
                <a:gd name="connsiteY115" fmla="*/ 1833447 h 4910138"/>
                <a:gd name="connsiteX116" fmla="*/ 437687 w 4913313"/>
                <a:gd name="connsiteY116" fmla="*/ 1701044 h 4910138"/>
                <a:gd name="connsiteX117" fmla="*/ 170586 w 4913313"/>
                <a:gd name="connsiteY117" fmla="*/ 1552932 h 4910138"/>
                <a:gd name="connsiteX118" fmla="*/ 246900 w 4913313"/>
                <a:gd name="connsiteY118" fmla="*/ 1377891 h 4910138"/>
                <a:gd name="connsiteX119" fmla="*/ 536447 w 4913313"/>
                <a:gd name="connsiteY119" fmla="*/ 1474388 h 4910138"/>
                <a:gd name="connsiteX120" fmla="*/ 603783 w 4913313"/>
                <a:gd name="connsiteY120" fmla="*/ 1353205 h 4910138"/>
                <a:gd name="connsiteX121" fmla="*/ 368106 w 4913313"/>
                <a:gd name="connsiteY121" fmla="*/ 1160211 h 4910138"/>
                <a:gd name="connsiteX122" fmla="*/ 473600 w 4913313"/>
                <a:gd name="connsiteY122" fmla="*/ 1003122 h 4910138"/>
                <a:gd name="connsiteX123" fmla="*/ 740701 w 4913313"/>
                <a:gd name="connsiteY123" fmla="*/ 1148990 h 4910138"/>
                <a:gd name="connsiteX124" fmla="*/ 830483 w 4913313"/>
                <a:gd name="connsiteY124" fmla="*/ 1039028 h 4910138"/>
                <a:gd name="connsiteX125" fmla="*/ 630718 w 4913313"/>
                <a:gd name="connsiteY125" fmla="*/ 810128 h 4910138"/>
                <a:gd name="connsiteX126" fmla="*/ 765391 w 4913313"/>
                <a:gd name="connsiteY126" fmla="*/ 673237 h 4910138"/>
                <a:gd name="connsiteX127" fmla="*/ 1001068 w 4913313"/>
                <a:gd name="connsiteY127" fmla="*/ 863987 h 4910138"/>
                <a:gd name="connsiteX128" fmla="*/ 1106562 w 4913313"/>
                <a:gd name="connsiteY128" fmla="*/ 771978 h 4910138"/>
                <a:gd name="connsiteX129" fmla="*/ 953933 w 4913313"/>
                <a:gd name="connsiteY129" fmla="*/ 509416 h 4910138"/>
                <a:gd name="connsiteX130" fmla="*/ 1108806 w 4913313"/>
                <a:gd name="connsiteY130" fmla="*/ 399454 h 4910138"/>
                <a:gd name="connsiteX131" fmla="*/ 1306326 w 4913313"/>
                <a:gd name="connsiteY131" fmla="*/ 630598 h 4910138"/>
                <a:gd name="connsiteX132" fmla="*/ 1427532 w 4913313"/>
                <a:gd name="connsiteY132" fmla="*/ 558786 h 4910138"/>
                <a:gd name="connsiteX133" fmla="*/ 1322038 w 4913313"/>
                <a:gd name="connsiteY133" fmla="*/ 273783 h 4910138"/>
                <a:gd name="connsiteX134" fmla="*/ 1497113 w 4913313"/>
                <a:gd name="connsiteY134" fmla="*/ 190750 h 4910138"/>
                <a:gd name="connsiteX135" fmla="*/ 1649742 w 4913313"/>
                <a:gd name="connsiteY135" fmla="*/ 453313 h 4910138"/>
                <a:gd name="connsiteX136" fmla="*/ 1782170 w 4913313"/>
                <a:gd name="connsiteY136" fmla="*/ 406186 h 4910138"/>
                <a:gd name="connsiteX137" fmla="*/ 1730546 w 4913313"/>
                <a:gd name="connsiteY137" fmla="*/ 105474 h 4910138"/>
                <a:gd name="connsiteX138" fmla="*/ 1914599 w 4913313"/>
                <a:gd name="connsiteY138" fmla="*/ 56103 h 4910138"/>
                <a:gd name="connsiteX139" fmla="*/ 2020092 w 4913313"/>
                <a:gd name="connsiteY139" fmla="*/ 343351 h 4910138"/>
                <a:gd name="connsiteX140" fmla="*/ 2157010 w 4913313"/>
                <a:gd name="connsiteY140" fmla="*/ 318665 h 4910138"/>
                <a:gd name="connsiteX141" fmla="*/ 2159254 w 4913313"/>
                <a:gd name="connsiteY141" fmla="*/ 13465 h 4910138"/>
                <a:gd name="connsiteX142" fmla="*/ 2350041 w 4913313"/>
                <a:gd name="connsiteY142" fmla="*/ 0 h 4910138"/>
                <a:gd name="connsiteX143" fmla="*/ 2455558 w 4913313"/>
                <a:gd name="connsiteY143" fmla="*/ 684745 h 4910138"/>
                <a:gd name="connsiteX144" fmla="*/ 684631 w 4913313"/>
                <a:gd name="connsiteY144" fmla="*/ 2455672 h 4910138"/>
                <a:gd name="connsiteX145" fmla="*/ 2455558 w 4913313"/>
                <a:gd name="connsiteY145" fmla="*/ 4226599 h 4910138"/>
                <a:gd name="connsiteX146" fmla="*/ 4226485 w 4913313"/>
                <a:gd name="connsiteY146" fmla="*/ 2455672 h 4910138"/>
                <a:gd name="connsiteX147" fmla="*/ 2455558 w 4913313"/>
                <a:gd name="connsiteY147" fmla="*/ 684745 h 49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4913313" h="4910138">
                  <a:moveTo>
                    <a:pt x="2350041" y="0"/>
                  </a:moveTo>
                  <a:cubicBezTo>
                    <a:pt x="2350041" y="0"/>
                    <a:pt x="2350041" y="0"/>
                    <a:pt x="2401665" y="298468"/>
                  </a:cubicBezTo>
                  <a:cubicBezTo>
                    <a:pt x="2419622" y="298468"/>
                    <a:pt x="2437578" y="298468"/>
                    <a:pt x="2457779" y="298468"/>
                  </a:cubicBezTo>
                  <a:cubicBezTo>
                    <a:pt x="2484713" y="298468"/>
                    <a:pt x="2513893" y="298468"/>
                    <a:pt x="2543072" y="300712"/>
                  </a:cubicBezTo>
                  <a:cubicBezTo>
                    <a:pt x="2543072" y="300712"/>
                    <a:pt x="2543072" y="300712"/>
                    <a:pt x="2599185" y="0"/>
                  </a:cubicBezTo>
                  <a:cubicBezTo>
                    <a:pt x="2662033" y="4488"/>
                    <a:pt x="2727125" y="11221"/>
                    <a:pt x="2789972" y="17953"/>
                  </a:cubicBezTo>
                  <a:cubicBezTo>
                    <a:pt x="2789972" y="17953"/>
                    <a:pt x="2789972" y="17953"/>
                    <a:pt x="2787727" y="323154"/>
                  </a:cubicBezTo>
                  <a:cubicBezTo>
                    <a:pt x="2832618" y="329886"/>
                    <a:pt x="2879754" y="338862"/>
                    <a:pt x="2924645" y="350083"/>
                  </a:cubicBezTo>
                  <a:cubicBezTo>
                    <a:pt x="2924645" y="350083"/>
                    <a:pt x="2924645" y="350083"/>
                    <a:pt x="3032383" y="65080"/>
                  </a:cubicBezTo>
                  <a:cubicBezTo>
                    <a:pt x="3095230" y="80788"/>
                    <a:pt x="3158077" y="96497"/>
                    <a:pt x="3218680" y="116694"/>
                  </a:cubicBezTo>
                  <a:cubicBezTo>
                    <a:pt x="3218680" y="116694"/>
                    <a:pt x="3218680" y="116694"/>
                    <a:pt x="3160322" y="415163"/>
                  </a:cubicBezTo>
                  <a:cubicBezTo>
                    <a:pt x="3205213" y="430871"/>
                    <a:pt x="3250104" y="448824"/>
                    <a:pt x="3292750" y="466777"/>
                  </a:cubicBezTo>
                  <a:cubicBezTo>
                    <a:pt x="3292750" y="466777"/>
                    <a:pt x="3292750" y="466777"/>
                    <a:pt x="3449869" y="206459"/>
                  </a:cubicBezTo>
                  <a:cubicBezTo>
                    <a:pt x="3508227" y="231145"/>
                    <a:pt x="3566585" y="260318"/>
                    <a:pt x="3622699" y="289492"/>
                  </a:cubicBezTo>
                  <a:cubicBezTo>
                    <a:pt x="3622699" y="289492"/>
                    <a:pt x="3622699" y="289492"/>
                    <a:pt x="3512716" y="574495"/>
                  </a:cubicBezTo>
                  <a:cubicBezTo>
                    <a:pt x="3553117" y="596936"/>
                    <a:pt x="3593519" y="621622"/>
                    <a:pt x="3631677" y="646307"/>
                  </a:cubicBezTo>
                  <a:cubicBezTo>
                    <a:pt x="3631677" y="646307"/>
                    <a:pt x="3631677" y="646307"/>
                    <a:pt x="3833686" y="419651"/>
                  </a:cubicBezTo>
                  <a:cubicBezTo>
                    <a:pt x="3887555" y="455557"/>
                    <a:pt x="3939180" y="491463"/>
                    <a:pt x="3988560" y="531857"/>
                  </a:cubicBezTo>
                  <a:cubicBezTo>
                    <a:pt x="3988560" y="531857"/>
                    <a:pt x="3988560" y="531857"/>
                    <a:pt x="3831441" y="792175"/>
                  </a:cubicBezTo>
                  <a:cubicBezTo>
                    <a:pt x="3867354" y="821349"/>
                    <a:pt x="3901023" y="852766"/>
                    <a:pt x="3934691" y="886428"/>
                  </a:cubicBezTo>
                  <a:cubicBezTo>
                    <a:pt x="3934691" y="886428"/>
                    <a:pt x="3934691" y="886428"/>
                    <a:pt x="4174857" y="697922"/>
                  </a:cubicBezTo>
                  <a:cubicBezTo>
                    <a:pt x="4219748" y="742804"/>
                    <a:pt x="4264639" y="787687"/>
                    <a:pt x="4307285" y="837057"/>
                  </a:cubicBezTo>
                  <a:cubicBezTo>
                    <a:pt x="4307285" y="837057"/>
                    <a:pt x="4307285" y="837057"/>
                    <a:pt x="4105276" y="1063714"/>
                  </a:cubicBezTo>
                  <a:cubicBezTo>
                    <a:pt x="4134455" y="1099620"/>
                    <a:pt x="4163634" y="1135526"/>
                    <a:pt x="4192813" y="1173676"/>
                  </a:cubicBezTo>
                  <a:cubicBezTo>
                    <a:pt x="4192813" y="1173676"/>
                    <a:pt x="4192813" y="1173676"/>
                    <a:pt x="4462159" y="1032296"/>
                  </a:cubicBezTo>
                  <a:cubicBezTo>
                    <a:pt x="4498072" y="1083911"/>
                    <a:pt x="4533985" y="1137770"/>
                    <a:pt x="4565408" y="1191629"/>
                  </a:cubicBezTo>
                  <a:cubicBezTo>
                    <a:pt x="4565408" y="1191629"/>
                    <a:pt x="4565408" y="1191629"/>
                    <a:pt x="4325241" y="1380135"/>
                  </a:cubicBezTo>
                  <a:cubicBezTo>
                    <a:pt x="4349931" y="1420529"/>
                    <a:pt x="4372377" y="1460923"/>
                    <a:pt x="4392578" y="1503562"/>
                  </a:cubicBezTo>
                  <a:cubicBezTo>
                    <a:pt x="4392578" y="1503562"/>
                    <a:pt x="4392578" y="1503562"/>
                    <a:pt x="4682125" y="1411553"/>
                  </a:cubicBezTo>
                  <a:cubicBezTo>
                    <a:pt x="4709059" y="1469900"/>
                    <a:pt x="4733749" y="1528247"/>
                    <a:pt x="4756195" y="1588838"/>
                  </a:cubicBezTo>
                  <a:cubicBezTo>
                    <a:pt x="4756195" y="1588838"/>
                    <a:pt x="4756195" y="1588838"/>
                    <a:pt x="4486849" y="1730218"/>
                  </a:cubicBezTo>
                  <a:cubicBezTo>
                    <a:pt x="4504805" y="1775100"/>
                    <a:pt x="4518273" y="1819983"/>
                    <a:pt x="4531740" y="1864865"/>
                  </a:cubicBezTo>
                  <a:cubicBezTo>
                    <a:pt x="4531740" y="1864865"/>
                    <a:pt x="4531740" y="1864865"/>
                    <a:pt x="4832509" y="1826715"/>
                  </a:cubicBezTo>
                  <a:cubicBezTo>
                    <a:pt x="4848221" y="1887306"/>
                    <a:pt x="4863933" y="1950142"/>
                    <a:pt x="4875155" y="2012977"/>
                  </a:cubicBezTo>
                  <a:cubicBezTo>
                    <a:pt x="4875155" y="2012977"/>
                    <a:pt x="4875155" y="2012977"/>
                    <a:pt x="4583365" y="2104986"/>
                  </a:cubicBezTo>
                  <a:cubicBezTo>
                    <a:pt x="4592343" y="2149869"/>
                    <a:pt x="4596832" y="2196995"/>
                    <a:pt x="4601321" y="2244122"/>
                  </a:cubicBezTo>
                  <a:cubicBezTo>
                    <a:pt x="4601321" y="2244122"/>
                    <a:pt x="4601321" y="2244122"/>
                    <a:pt x="4906579" y="2259831"/>
                  </a:cubicBezTo>
                  <a:cubicBezTo>
                    <a:pt x="4911069" y="2322666"/>
                    <a:pt x="4913313" y="2387745"/>
                    <a:pt x="4913313" y="2450581"/>
                  </a:cubicBezTo>
                  <a:cubicBezTo>
                    <a:pt x="4913313" y="2450581"/>
                    <a:pt x="4913313" y="2450581"/>
                    <a:pt x="4612543" y="2488731"/>
                  </a:cubicBezTo>
                  <a:cubicBezTo>
                    <a:pt x="4610299" y="2538102"/>
                    <a:pt x="4608055" y="2585228"/>
                    <a:pt x="4605810" y="2632355"/>
                  </a:cubicBezTo>
                  <a:cubicBezTo>
                    <a:pt x="4605810" y="2632355"/>
                    <a:pt x="4605810" y="2632355"/>
                    <a:pt x="4902091" y="2701922"/>
                  </a:cubicBezTo>
                  <a:cubicBezTo>
                    <a:pt x="4895357" y="2764758"/>
                    <a:pt x="4886379" y="2827593"/>
                    <a:pt x="4875155" y="2890429"/>
                  </a:cubicBezTo>
                  <a:cubicBezTo>
                    <a:pt x="4875155" y="2890429"/>
                    <a:pt x="4875155" y="2890429"/>
                    <a:pt x="4572142" y="2874720"/>
                  </a:cubicBezTo>
                  <a:cubicBezTo>
                    <a:pt x="4560919" y="2919602"/>
                    <a:pt x="4551941" y="2966729"/>
                    <a:pt x="4538473" y="3013855"/>
                  </a:cubicBezTo>
                  <a:cubicBezTo>
                    <a:pt x="4538473" y="3013855"/>
                    <a:pt x="4538473" y="3013855"/>
                    <a:pt x="4819042" y="3135038"/>
                  </a:cubicBezTo>
                  <a:cubicBezTo>
                    <a:pt x="4801085" y="3195629"/>
                    <a:pt x="4780885" y="3256221"/>
                    <a:pt x="4758439" y="3314568"/>
                  </a:cubicBezTo>
                  <a:cubicBezTo>
                    <a:pt x="4758439" y="3314568"/>
                    <a:pt x="4758439" y="3314568"/>
                    <a:pt x="4462159" y="3245000"/>
                  </a:cubicBezTo>
                  <a:cubicBezTo>
                    <a:pt x="4444203" y="3289882"/>
                    <a:pt x="4426247" y="3332521"/>
                    <a:pt x="4406045" y="3375159"/>
                  </a:cubicBezTo>
                  <a:cubicBezTo>
                    <a:pt x="4406045" y="3375159"/>
                    <a:pt x="4406045" y="3375159"/>
                    <a:pt x="4657435" y="3545712"/>
                  </a:cubicBezTo>
                  <a:cubicBezTo>
                    <a:pt x="4630500" y="3601815"/>
                    <a:pt x="4599077" y="3657918"/>
                    <a:pt x="4567653" y="3711777"/>
                  </a:cubicBezTo>
                  <a:cubicBezTo>
                    <a:pt x="4567653" y="3711777"/>
                    <a:pt x="4567653" y="3711777"/>
                    <a:pt x="4287085" y="3590595"/>
                  </a:cubicBezTo>
                  <a:cubicBezTo>
                    <a:pt x="4262395" y="3630989"/>
                    <a:pt x="4235460" y="3671383"/>
                    <a:pt x="4208525" y="3709533"/>
                  </a:cubicBezTo>
                  <a:cubicBezTo>
                    <a:pt x="4208525" y="3709533"/>
                    <a:pt x="4208525" y="3709533"/>
                    <a:pt x="4426247" y="3920481"/>
                  </a:cubicBezTo>
                  <a:cubicBezTo>
                    <a:pt x="4388089" y="3972095"/>
                    <a:pt x="4349931" y="4021466"/>
                    <a:pt x="4307285" y="4068593"/>
                  </a:cubicBezTo>
                  <a:cubicBezTo>
                    <a:pt x="4307285" y="4068593"/>
                    <a:pt x="4307285" y="4068593"/>
                    <a:pt x="4055896" y="3900283"/>
                  </a:cubicBezTo>
                  <a:cubicBezTo>
                    <a:pt x="4022228" y="3933945"/>
                    <a:pt x="3988560" y="3969851"/>
                    <a:pt x="3954891" y="4003513"/>
                  </a:cubicBezTo>
                  <a:cubicBezTo>
                    <a:pt x="3954891" y="4003513"/>
                    <a:pt x="3954891" y="4003513"/>
                    <a:pt x="4132211" y="4250367"/>
                  </a:cubicBezTo>
                  <a:cubicBezTo>
                    <a:pt x="4085075" y="4293005"/>
                    <a:pt x="4037940" y="4335643"/>
                    <a:pt x="3988560" y="4373793"/>
                  </a:cubicBezTo>
                  <a:cubicBezTo>
                    <a:pt x="3988560" y="4373793"/>
                    <a:pt x="3988560" y="4373793"/>
                    <a:pt x="3770839" y="4162846"/>
                  </a:cubicBezTo>
                  <a:cubicBezTo>
                    <a:pt x="3732681" y="4192019"/>
                    <a:pt x="3692279" y="4218949"/>
                    <a:pt x="3654122" y="4245878"/>
                  </a:cubicBezTo>
                  <a:cubicBezTo>
                    <a:pt x="3654122" y="4245878"/>
                    <a:pt x="3654122" y="4245878"/>
                    <a:pt x="3784306" y="4521905"/>
                  </a:cubicBezTo>
                  <a:cubicBezTo>
                    <a:pt x="3730437" y="4555567"/>
                    <a:pt x="3676568" y="4586985"/>
                    <a:pt x="3620454" y="4618402"/>
                  </a:cubicBezTo>
                  <a:cubicBezTo>
                    <a:pt x="3620454" y="4618402"/>
                    <a:pt x="3620454" y="4618402"/>
                    <a:pt x="3443135" y="4369305"/>
                  </a:cubicBezTo>
                  <a:cubicBezTo>
                    <a:pt x="3400489" y="4391746"/>
                    <a:pt x="3357842" y="4411943"/>
                    <a:pt x="3312951" y="4432140"/>
                  </a:cubicBezTo>
                  <a:cubicBezTo>
                    <a:pt x="3312951" y="4432140"/>
                    <a:pt x="3312951" y="4432140"/>
                    <a:pt x="3391510" y="4726120"/>
                  </a:cubicBezTo>
                  <a:cubicBezTo>
                    <a:pt x="3333152" y="4748561"/>
                    <a:pt x="3274794" y="4771003"/>
                    <a:pt x="3214191" y="4791200"/>
                  </a:cubicBezTo>
                  <a:cubicBezTo>
                    <a:pt x="3214191" y="4791200"/>
                    <a:pt x="3214191" y="4791200"/>
                    <a:pt x="3084007" y="4515173"/>
                  </a:cubicBezTo>
                  <a:cubicBezTo>
                    <a:pt x="3039117" y="4528638"/>
                    <a:pt x="2991981" y="4542102"/>
                    <a:pt x="2944846" y="4553323"/>
                  </a:cubicBezTo>
                  <a:cubicBezTo>
                    <a:pt x="2944846" y="4553323"/>
                    <a:pt x="2944846" y="4553323"/>
                    <a:pt x="2969536" y="4856279"/>
                  </a:cubicBezTo>
                  <a:cubicBezTo>
                    <a:pt x="2908933" y="4869744"/>
                    <a:pt x="2846085" y="4878721"/>
                    <a:pt x="2783238" y="4887697"/>
                  </a:cubicBezTo>
                  <a:cubicBezTo>
                    <a:pt x="2783238" y="4887697"/>
                    <a:pt x="2783238" y="4887697"/>
                    <a:pt x="2704679" y="4593717"/>
                  </a:cubicBezTo>
                  <a:cubicBezTo>
                    <a:pt x="2657544" y="4600449"/>
                    <a:pt x="2610408" y="4602694"/>
                    <a:pt x="2561028" y="4604938"/>
                  </a:cubicBezTo>
                  <a:cubicBezTo>
                    <a:pt x="2561028" y="4604938"/>
                    <a:pt x="2561028" y="4604938"/>
                    <a:pt x="2531849" y="4907894"/>
                  </a:cubicBezTo>
                  <a:cubicBezTo>
                    <a:pt x="2507159" y="4910138"/>
                    <a:pt x="2482469" y="4910138"/>
                    <a:pt x="2457779" y="4910138"/>
                  </a:cubicBezTo>
                  <a:cubicBezTo>
                    <a:pt x="2417377" y="4910138"/>
                    <a:pt x="2379220" y="4907894"/>
                    <a:pt x="2341062" y="4907894"/>
                  </a:cubicBezTo>
                  <a:cubicBezTo>
                    <a:pt x="2341062" y="4907894"/>
                    <a:pt x="2341062" y="4907894"/>
                    <a:pt x="2316372" y="4602694"/>
                  </a:cubicBezTo>
                  <a:cubicBezTo>
                    <a:pt x="2269237" y="4600449"/>
                    <a:pt x="2222101" y="4595961"/>
                    <a:pt x="2174966" y="4589229"/>
                  </a:cubicBezTo>
                  <a:cubicBezTo>
                    <a:pt x="2174966" y="4589229"/>
                    <a:pt x="2174966" y="4589229"/>
                    <a:pt x="2091918" y="4883209"/>
                  </a:cubicBezTo>
                  <a:cubicBezTo>
                    <a:pt x="2029071" y="4874232"/>
                    <a:pt x="1966223" y="4860768"/>
                    <a:pt x="1905620" y="4847303"/>
                  </a:cubicBezTo>
                  <a:cubicBezTo>
                    <a:pt x="1905620" y="4847303"/>
                    <a:pt x="1905620" y="4847303"/>
                    <a:pt x="1934800" y="4544346"/>
                  </a:cubicBezTo>
                  <a:cubicBezTo>
                    <a:pt x="1887664" y="4533126"/>
                    <a:pt x="1840529" y="4519661"/>
                    <a:pt x="1795638" y="4503952"/>
                  </a:cubicBezTo>
                  <a:cubicBezTo>
                    <a:pt x="1795638" y="4503952"/>
                    <a:pt x="1795638" y="4503952"/>
                    <a:pt x="1660965" y="4777735"/>
                  </a:cubicBezTo>
                  <a:cubicBezTo>
                    <a:pt x="1602607" y="4757538"/>
                    <a:pt x="1542004" y="4735097"/>
                    <a:pt x="1485890" y="4710411"/>
                  </a:cubicBezTo>
                  <a:cubicBezTo>
                    <a:pt x="1485890" y="4710411"/>
                    <a:pt x="1485890" y="4710411"/>
                    <a:pt x="1568938" y="4416432"/>
                  </a:cubicBezTo>
                  <a:cubicBezTo>
                    <a:pt x="1524047" y="4396234"/>
                    <a:pt x="1481401" y="4376037"/>
                    <a:pt x="1438755" y="4353596"/>
                  </a:cubicBezTo>
                  <a:cubicBezTo>
                    <a:pt x="1438755" y="4353596"/>
                    <a:pt x="1438755" y="4353596"/>
                    <a:pt x="1259191" y="4598205"/>
                  </a:cubicBezTo>
                  <a:cubicBezTo>
                    <a:pt x="1203077" y="4566788"/>
                    <a:pt x="1149208" y="4535370"/>
                    <a:pt x="1097584" y="4499464"/>
                  </a:cubicBezTo>
                  <a:cubicBezTo>
                    <a:pt x="1097584" y="4499464"/>
                    <a:pt x="1097584" y="4499464"/>
                    <a:pt x="1232256" y="4225681"/>
                  </a:cubicBezTo>
                  <a:cubicBezTo>
                    <a:pt x="1191855" y="4198752"/>
                    <a:pt x="1153697" y="4169578"/>
                    <a:pt x="1115540" y="4140404"/>
                  </a:cubicBezTo>
                  <a:cubicBezTo>
                    <a:pt x="1115540" y="4140404"/>
                    <a:pt x="1115540" y="4140404"/>
                    <a:pt x="895574" y="4349108"/>
                  </a:cubicBezTo>
                  <a:cubicBezTo>
                    <a:pt x="846194" y="4308714"/>
                    <a:pt x="799059" y="4266075"/>
                    <a:pt x="751923" y="4223437"/>
                  </a:cubicBezTo>
                  <a:cubicBezTo>
                    <a:pt x="751923" y="4223437"/>
                    <a:pt x="751923" y="4223437"/>
                    <a:pt x="933732" y="3978828"/>
                  </a:cubicBezTo>
                  <a:cubicBezTo>
                    <a:pt x="900063" y="3945166"/>
                    <a:pt x="868640" y="3909260"/>
                    <a:pt x="837216" y="3873354"/>
                  </a:cubicBezTo>
                  <a:cubicBezTo>
                    <a:pt x="837216" y="3873354"/>
                    <a:pt x="837216" y="3873354"/>
                    <a:pt x="581338" y="4039419"/>
                  </a:cubicBezTo>
                  <a:cubicBezTo>
                    <a:pt x="540936" y="3992292"/>
                    <a:pt x="500534" y="3940678"/>
                    <a:pt x="464621" y="3889063"/>
                  </a:cubicBezTo>
                  <a:cubicBezTo>
                    <a:pt x="464621" y="3889063"/>
                    <a:pt x="464621" y="3889063"/>
                    <a:pt x="684587" y="3680360"/>
                  </a:cubicBezTo>
                  <a:cubicBezTo>
                    <a:pt x="657652" y="3642209"/>
                    <a:pt x="632962" y="3601815"/>
                    <a:pt x="608272" y="3561421"/>
                  </a:cubicBezTo>
                  <a:cubicBezTo>
                    <a:pt x="608272" y="3561421"/>
                    <a:pt x="608272" y="3561421"/>
                    <a:pt x="327704" y="3678115"/>
                  </a:cubicBezTo>
                  <a:cubicBezTo>
                    <a:pt x="296280" y="3624256"/>
                    <a:pt x="267101" y="3568153"/>
                    <a:pt x="237922" y="3509806"/>
                  </a:cubicBezTo>
                  <a:cubicBezTo>
                    <a:pt x="237922" y="3509806"/>
                    <a:pt x="237922" y="3509806"/>
                    <a:pt x="493801" y="3345985"/>
                  </a:cubicBezTo>
                  <a:cubicBezTo>
                    <a:pt x="473600" y="3301103"/>
                    <a:pt x="455643" y="3258465"/>
                    <a:pt x="439931" y="3213582"/>
                  </a:cubicBezTo>
                  <a:cubicBezTo>
                    <a:pt x="439931" y="3213582"/>
                    <a:pt x="439931" y="3213582"/>
                    <a:pt x="141407" y="3278662"/>
                  </a:cubicBezTo>
                  <a:cubicBezTo>
                    <a:pt x="121206" y="3220315"/>
                    <a:pt x="101005" y="3159723"/>
                    <a:pt x="85293" y="3096888"/>
                  </a:cubicBezTo>
                  <a:cubicBezTo>
                    <a:pt x="85293" y="3096888"/>
                    <a:pt x="85293" y="3096888"/>
                    <a:pt x="365861" y="2980194"/>
                  </a:cubicBezTo>
                  <a:cubicBezTo>
                    <a:pt x="354639" y="2935311"/>
                    <a:pt x="345660" y="2888185"/>
                    <a:pt x="336682" y="2841058"/>
                  </a:cubicBezTo>
                  <a:cubicBezTo>
                    <a:pt x="336682" y="2841058"/>
                    <a:pt x="336682" y="2841058"/>
                    <a:pt x="31424" y="2852279"/>
                  </a:cubicBezTo>
                  <a:cubicBezTo>
                    <a:pt x="22446" y="2789443"/>
                    <a:pt x="13468" y="2726608"/>
                    <a:pt x="8978" y="2663772"/>
                  </a:cubicBezTo>
                  <a:cubicBezTo>
                    <a:pt x="8978" y="2663772"/>
                    <a:pt x="8978" y="2663772"/>
                    <a:pt x="307503" y="2598693"/>
                  </a:cubicBezTo>
                  <a:cubicBezTo>
                    <a:pt x="303014" y="2551566"/>
                    <a:pt x="300770" y="2504440"/>
                    <a:pt x="300770" y="2457313"/>
                  </a:cubicBezTo>
                  <a:cubicBezTo>
                    <a:pt x="300770" y="2457313"/>
                    <a:pt x="300770" y="2457313"/>
                    <a:pt x="0" y="2414675"/>
                  </a:cubicBezTo>
                  <a:cubicBezTo>
                    <a:pt x="2245" y="2349595"/>
                    <a:pt x="4489" y="2286760"/>
                    <a:pt x="11223" y="2223925"/>
                  </a:cubicBezTo>
                  <a:cubicBezTo>
                    <a:pt x="11223" y="2223925"/>
                    <a:pt x="11223" y="2223925"/>
                    <a:pt x="314237" y="2212704"/>
                  </a:cubicBezTo>
                  <a:cubicBezTo>
                    <a:pt x="320970" y="2165577"/>
                    <a:pt x="327704" y="2118451"/>
                    <a:pt x="334438" y="2071324"/>
                  </a:cubicBezTo>
                  <a:cubicBezTo>
                    <a:pt x="334438" y="2071324"/>
                    <a:pt x="334438" y="2071324"/>
                    <a:pt x="47136" y="1977071"/>
                  </a:cubicBezTo>
                  <a:cubicBezTo>
                    <a:pt x="58358" y="1914236"/>
                    <a:pt x="74070" y="1851400"/>
                    <a:pt x="89782" y="1790809"/>
                  </a:cubicBezTo>
                  <a:cubicBezTo>
                    <a:pt x="89782" y="1790809"/>
                    <a:pt x="89782" y="1790809"/>
                    <a:pt x="392796" y="1833447"/>
                  </a:cubicBezTo>
                  <a:cubicBezTo>
                    <a:pt x="406263" y="1788565"/>
                    <a:pt x="419730" y="1743683"/>
                    <a:pt x="437687" y="1701044"/>
                  </a:cubicBezTo>
                  <a:cubicBezTo>
                    <a:pt x="437687" y="1701044"/>
                    <a:pt x="437687" y="1701044"/>
                    <a:pt x="170586" y="1552932"/>
                  </a:cubicBezTo>
                  <a:cubicBezTo>
                    <a:pt x="193031" y="1494585"/>
                    <a:pt x="219966" y="1436238"/>
                    <a:pt x="246900" y="1377891"/>
                  </a:cubicBezTo>
                  <a:cubicBezTo>
                    <a:pt x="246900" y="1377891"/>
                    <a:pt x="246900" y="1377891"/>
                    <a:pt x="536447" y="1474388"/>
                  </a:cubicBezTo>
                  <a:cubicBezTo>
                    <a:pt x="556648" y="1433994"/>
                    <a:pt x="579093" y="1393600"/>
                    <a:pt x="603783" y="1353205"/>
                  </a:cubicBezTo>
                  <a:cubicBezTo>
                    <a:pt x="603783" y="1353205"/>
                    <a:pt x="603783" y="1353205"/>
                    <a:pt x="368106" y="1160211"/>
                  </a:cubicBezTo>
                  <a:cubicBezTo>
                    <a:pt x="401774" y="1106352"/>
                    <a:pt x="435442" y="1054737"/>
                    <a:pt x="473600" y="1003122"/>
                  </a:cubicBezTo>
                  <a:cubicBezTo>
                    <a:pt x="473600" y="1003122"/>
                    <a:pt x="473600" y="1003122"/>
                    <a:pt x="740701" y="1148990"/>
                  </a:cubicBezTo>
                  <a:cubicBezTo>
                    <a:pt x="769880" y="1110840"/>
                    <a:pt x="799059" y="1074934"/>
                    <a:pt x="830483" y="1039028"/>
                  </a:cubicBezTo>
                  <a:cubicBezTo>
                    <a:pt x="830483" y="1039028"/>
                    <a:pt x="830483" y="1039028"/>
                    <a:pt x="630718" y="810128"/>
                  </a:cubicBezTo>
                  <a:cubicBezTo>
                    <a:pt x="673364" y="763001"/>
                    <a:pt x="718255" y="715875"/>
                    <a:pt x="765391" y="673237"/>
                  </a:cubicBezTo>
                  <a:cubicBezTo>
                    <a:pt x="765391" y="673237"/>
                    <a:pt x="765391" y="673237"/>
                    <a:pt x="1001068" y="863987"/>
                  </a:cubicBezTo>
                  <a:cubicBezTo>
                    <a:pt x="1034736" y="832569"/>
                    <a:pt x="1070649" y="801151"/>
                    <a:pt x="1106562" y="771978"/>
                  </a:cubicBezTo>
                  <a:cubicBezTo>
                    <a:pt x="1106562" y="771978"/>
                    <a:pt x="1106562" y="771978"/>
                    <a:pt x="953933" y="509416"/>
                  </a:cubicBezTo>
                  <a:cubicBezTo>
                    <a:pt x="1003313" y="471266"/>
                    <a:pt x="1054937" y="433116"/>
                    <a:pt x="1108806" y="399454"/>
                  </a:cubicBezTo>
                  <a:cubicBezTo>
                    <a:pt x="1108806" y="399454"/>
                    <a:pt x="1108806" y="399454"/>
                    <a:pt x="1306326" y="630598"/>
                  </a:cubicBezTo>
                  <a:cubicBezTo>
                    <a:pt x="1346728" y="605913"/>
                    <a:pt x="1387130" y="581228"/>
                    <a:pt x="1427532" y="558786"/>
                  </a:cubicBezTo>
                  <a:cubicBezTo>
                    <a:pt x="1427532" y="558786"/>
                    <a:pt x="1427532" y="558786"/>
                    <a:pt x="1322038" y="273783"/>
                  </a:cubicBezTo>
                  <a:cubicBezTo>
                    <a:pt x="1380396" y="244609"/>
                    <a:pt x="1436510" y="215436"/>
                    <a:pt x="1497113" y="190750"/>
                  </a:cubicBezTo>
                  <a:cubicBezTo>
                    <a:pt x="1497113" y="190750"/>
                    <a:pt x="1497113" y="190750"/>
                    <a:pt x="1649742" y="453313"/>
                  </a:cubicBezTo>
                  <a:cubicBezTo>
                    <a:pt x="1694633" y="437604"/>
                    <a:pt x="1737279" y="419651"/>
                    <a:pt x="1782170" y="406186"/>
                  </a:cubicBezTo>
                  <a:cubicBezTo>
                    <a:pt x="1782170" y="406186"/>
                    <a:pt x="1782170" y="406186"/>
                    <a:pt x="1730546" y="105474"/>
                  </a:cubicBezTo>
                  <a:cubicBezTo>
                    <a:pt x="1791149" y="87521"/>
                    <a:pt x="1851751" y="71812"/>
                    <a:pt x="1914599" y="56103"/>
                  </a:cubicBezTo>
                  <a:cubicBezTo>
                    <a:pt x="1914599" y="56103"/>
                    <a:pt x="1914599" y="56103"/>
                    <a:pt x="2020092" y="343351"/>
                  </a:cubicBezTo>
                  <a:cubicBezTo>
                    <a:pt x="2064983" y="332130"/>
                    <a:pt x="2109874" y="325398"/>
                    <a:pt x="2157010" y="318665"/>
                  </a:cubicBezTo>
                  <a:cubicBezTo>
                    <a:pt x="2157010" y="318665"/>
                    <a:pt x="2157010" y="318665"/>
                    <a:pt x="2159254" y="13465"/>
                  </a:cubicBezTo>
                  <a:cubicBezTo>
                    <a:pt x="2222101" y="6732"/>
                    <a:pt x="2284949" y="2244"/>
                    <a:pt x="2350041" y="0"/>
                  </a:cubicBezTo>
                  <a:close/>
                  <a:moveTo>
                    <a:pt x="2455558" y="684745"/>
                  </a:moveTo>
                  <a:cubicBezTo>
                    <a:pt x="1477502" y="684745"/>
                    <a:pt x="684631" y="1477616"/>
                    <a:pt x="684631" y="2455672"/>
                  </a:cubicBezTo>
                  <a:cubicBezTo>
                    <a:pt x="684631" y="3433728"/>
                    <a:pt x="1477502" y="4226599"/>
                    <a:pt x="2455558" y="4226599"/>
                  </a:cubicBezTo>
                  <a:cubicBezTo>
                    <a:pt x="3433614" y="4226599"/>
                    <a:pt x="4226485" y="3433728"/>
                    <a:pt x="4226485" y="2455672"/>
                  </a:cubicBezTo>
                  <a:cubicBezTo>
                    <a:pt x="4226485" y="1477616"/>
                    <a:pt x="3433614" y="684745"/>
                    <a:pt x="2455558" y="684745"/>
                  </a:cubicBez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2576993" y="4054844"/>
              <a:ext cx="1625244" cy="1770206"/>
              <a:chOff x="2576993" y="4054844"/>
              <a:chExt cx="1625244" cy="1770206"/>
            </a:xfrm>
            <a:effectLst>
              <a:outerShdw blurRad="254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Freeform 5"/>
              <p:cNvSpPr/>
              <p:nvPr/>
            </p:nvSpPr>
            <p:spPr bwMode="auto">
              <a:xfrm>
                <a:off x="2767952" y="4744806"/>
                <a:ext cx="1264233" cy="256471"/>
              </a:xfrm>
              <a:custGeom>
                <a:avLst/>
                <a:gdLst>
                  <a:gd name="T0" fmla="*/ 855 w 855"/>
                  <a:gd name="T1" fmla="*/ 103 h 174"/>
                  <a:gd name="T2" fmla="*/ 785 w 855"/>
                  <a:gd name="T3" fmla="*/ 174 h 174"/>
                  <a:gd name="T4" fmla="*/ 71 w 855"/>
                  <a:gd name="T5" fmla="*/ 174 h 174"/>
                  <a:gd name="T6" fmla="*/ 0 w 855"/>
                  <a:gd name="T7" fmla="*/ 103 h 174"/>
                  <a:gd name="T8" fmla="*/ 0 w 855"/>
                  <a:gd name="T9" fmla="*/ 70 h 174"/>
                  <a:gd name="T10" fmla="*/ 71 w 855"/>
                  <a:gd name="T11" fmla="*/ 0 h 174"/>
                  <a:gd name="T12" fmla="*/ 785 w 855"/>
                  <a:gd name="T13" fmla="*/ 0 h 174"/>
                  <a:gd name="T14" fmla="*/ 855 w 855"/>
                  <a:gd name="T15" fmla="*/ 70 h 174"/>
                  <a:gd name="T16" fmla="*/ 855 w 855"/>
                  <a:gd name="T17" fmla="*/ 10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5" h="174">
                    <a:moveTo>
                      <a:pt x="855" y="103"/>
                    </a:moveTo>
                    <a:cubicBezTo>
                      <a:pt x="855" y="142"/>
                      <a:pt x="824" y="174"/>
                      <a:pt x="785" y="174"/>
                    </a:cubicBezTo>
                    <a:cubicBezTo>
                      <a:pt x="71" y="174"/>
                      <a:pt x="71" y="174"/>
                      <a:pt x="71" y="174"/>
                    </a:cubicBezTo>
                    <a:cubicBezTo>
                      <a:pt x="32" y="174"/>
                      <a:pt x="0" y="142"/>
                      <a:pt x="0" y="10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31"/>
                      <a:pt x="32" y="0"/>
                      <a:pt x="71" y="0"/>
                    </a:cubicBezTo>
                    <a:cubicBezTo>
                      <a:pt x="785" y="0"/>
                      <a:pt x="785" y="0"/>
                      <a:pt x="785" y="0"/>
                    </a:cubicBezTo>
                    <a:cubicBezTo>
                      <a:pt x="824" y="0"/>
                      <a:pt x="855" y="31"/>
                      <a:pt x="855" y="70"/>
                    </a:cubicBezTo>
                    <a:lnTo>
                      <a:pt x="855" y="103"/>
                    </a:lnTo>
                    <a:close/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/>
              <p:nvPr/>
            </p:nvSpPr>
            <p:spPr bwMode="auto">
              <a:xfrm>
                <a:off x="2767952" y="5018003"/>
                <a:ext cx="1264233" cy="256471"/>
              </a:xfrm>
              <a:custGeom>
                <a:avLst/>
                <a:gdLst>
                  <a:gd name="T0" fmla="*/ 855 w 855"/>
                  <a:gd name="T1" fmla="*/ 104 h 174"/>
                  <a:gd name="T2" fmla="*/ 785 w 855"/>
                  <a:gd name="T3" fmla="*/ 174 h 174"/>
                  <a:gd name="T4" fmla="*/ 71 w 855"/>
                  <a:gd name="T5" fmla="*/ 174 h 174"/>
                  <a:gd name="T6" fmla="*/ 0 w 855"/>
                  <a:gd name="T7" fmla="*/ 104 h 174"/>
                  <a:gd name="T8" fmla="*/ 0 w 855"/>
                  <a:gd name="T9" fmla="*/ 71 h 174"/>
                  <a:gd name="T10" fmla="*/ 71 w 855"/>
                  <a:gd name="T11" fmla="*/ 0 h 174"/>
                  <a:gd name="T12" fmla="*/ 785 w 855"/>
                  <a:gd name="T13" fmla="*/ 0 h 174"/>
                  <a:gd name="T14" fmla="*/ 855 w 855"/>
                  <a:gd name="T15" fmla="*/ 71 h 174"/>
                  <a:gd name="T16" fmla="*/ 855 w 855"/>
                  <a:gd name="T17" fmla="*/ 10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5" h="174">
                    <a:moveTo>
                      <a:pt x="855" y="104"/>
                    </a:moveTo>
                    <a:cubicBezTo>
                      <a:pt x="855" y="143"/>
                      <a:pt x="824" y="174"/>
                      <a:pt x="785" y="174"/>
                    </a:cubicBezTo>
                    <a:cubicBezTo>
                      <a:pt x="71" y="174"/>
                      <a:pt x="71" y="174"/>
                      <a:pt x="71" y="174"/>
                    </a:cubicBezTo>
                    <a:cubicBezTo>
                      <a:pt x="32" y="174"/>
                      <a:pt x="0" y="143"/>
                      <a:pt x="0" y="10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785" y="0"/>
                      <a:pt x="785" y="0"/>
                      <a:pt x="785" y="0"/>
                    </a:cubicBezTo>
                    <a:cubicBezTo>
                      <a:pt x="824" y="0"/>
                      <a:pt x="855" y="32"/>
                      <a:pt x="855" y="71"/>
                    </a:cubicBezTo>
                    <a:lnTo>
                      <a:pt x="855" y="104"/>
                    </a:lnTo>
                    <a:close/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2829282" y="5292594"/>
                <a:ext cx="1142967" cy="256471"/>
              </a:xfrm>
              <a:custGeom>
                <a:avLst/>
                <a:gdLst>
                  <a:gd name="T0" fmla="*/ 774 w 774"/>
                  <a:gd name="T1" fmla="*/ 103 h 174"/>
                  <a:gd name="T2" fmla="*/ 703 w 774"/>
                  <a:gd name="T3" fmla="*/ 174 h 174"/>
                  <a:gd name="T4" fmla="*/ 70 w 774"/>
                  <a:gd name="T5" fmla="*/ 174 h 174"/>
                  <a:gd name="T6" fmla="*/ 0 w 774"/>
                  <a:gd name="T7" fmla="*/ 103 h 174"/>
                  <a:gd name="T8" fmla="*/ 0 w 774"/>
                  <a:gd name="T9" fmla="*/ 71 h 174"/>
                  <a:gd name="T10" fmla="*/ 70 w 774"/>
                  <a:gd name="T11" fmla="*/ 0 h 174"/>
                  <a:gd name="T12" fmla="*/ 703 w 774"/>
                  <a:gd name="T13" fmla="*/ 0 h 174"/>
                  <a:gd name="T14" fmla="*/ 774 w 774"/>
                  <a:gd name="T15" fmla="*/ 71 h 174"/>
                  <a:gd name="T16" fmla="*/ 774 w 774"/>
                  <a:gd name="T17" fmla="*/ 10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4" h="174">
                    <a:moveTo>
                      <a:pt x="774" y="103"/>
                    </a:moveTo>
                    <a:cubicBezTo>
                      <a:pt x="774" y="142"/>
                      <a:pt x="742" y="174"/>
                      <a:pt x="703" y="174"/>
                    </a:cubicBezTo>
                    <a:cubicBezTo>
                      <a:pt x="70" y="174"/>
                      <a:pt x="70" y="174"/>
                      <a:pt x="70" y="174"/>
                    </a:cubicBezTo>
                    <a:cubicBezTo>
                      <a:pt x="31" y="174"/>
                      <a:pt x="0" y="142"/>
                      <a:pt x="0" y="103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1" y="0"/>
                      <a:pt x="70" y="0"/>
                    </a:cubicBezTo>
                    <a:cubicBezTo>
                      <a:pt x="703" y="0"/>
                      <a:pt x="703" y="0"/>
                      <a:pt x="703" y="0"/>
                    </a:cubicBezTo>
                    <a:cubicBezTo>
                      <a:pt x="742" y="0"/>
                      <a:pt x="774" y="32"/>
                      <a:pt x="774" y="71"/>
                    </a:cubicBezTo>
                    <a:lnTo>
                      <a:pt x="774" y="103"/>
                    </a:lnTo>
                    <a:close/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3066238" y="5568579"/>
                <a:ext cx="667660" cy="256471"/>
              </a:xfrm>
              <a:custGeom>
                <a:avLst/>
                <a:gdLst>
                  <a:gd name="T0" fmla="*/ 451 w 451"/>
                  <a:gd name="T1" fmla="*/ 103 h 174"/>
                  <a:gd name="T2" fmla="*/ 381 w 451"/>
                  <a:gd name="T3" fmla="*/ 174 h 174"/>
                  <a:gd name="T4" fmla="*/ 71 w 451"/>
                  <a:gd name="T5" fmla="*/ 174 h 174"/>
                  <a:gd name="T6" fmla="*/ 0 w 451"/>
                  <a:gd name="T7" fmla="*/ 103 h 174"/>
                  <a:gd name="T8" fmla="*/ 0 w 451"/>
                  <a:gd name="T9" fmla="*/ 71 h 174"/>
                  <a:gd name="T10" fmla="*/ 71 w 451"/>
                  <a:gd name="T11" fmla="*/ 0 h 174"/>
                  <a:gd name="T12" fmla="*/ 381 w 451"/>
                  <a:gd name="T13" fmla="*/ 0 h 174"/>
                  <a:gd name="T14" fmla="*/ 451 w 451"/>
                  <a:gd name="T15" fmla="*/ 71 h 174"/>
                  <a:gd name="T16" fmla="*/ 451 w 451"/>
                  <a:gd name="T17" fmla="*/ 10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1" h="174">
                    <a:moveTo>
                      <a:pt x="451" y="103"/>
                    </a:moveTo>
                    <a:cubicBezTo>
                      <a:pt x="451" y="142"/>
                      <a:pt x="420" y="174"/>
                      <a:pt x="381" y="174"/>
                    </a:cubicBezTo>
                    <a:cubicBezTo>
                      <a:pt x="71" y="174"/>
                      <a:pt x="71" y="174"/>
                      <a:pt x="71" y="174"/>
                    </a:cubicBezTo>
                    <a:cubicBezTo>
                      <a:pt x="32" y="174"/>
                      <a:pt x="0" y="142"/>
                      <a:pt x="0" y="103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381" y="0"/>
                      <a:pt x="381" y="0"/>
                      <a:pt x="381" y="0"/>
                    </a:cubicBezTo>
                    <a:cubicBezTo>
                      <a:pt x="420" y="0"/>
                      <a:pt x="451" y="32"/>
                      <a:pt x="451" y="71"/>
                    </a:cubicBezTo>
                    <a:lnTo>
                      <a:pt x="451" y="103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>
                <a:spLocks noEditPoints="1"/>
              </p:cNvSpPr>
              <p:nvPr/>
            </p:nvSpPr>
            <p:spPr bwMode="auto">
              <a:xfrm>
                <a:off x="3335254" y="4251379"/>
                <a:ext cx="330345" cy="328952"/>
              </a:xfrm>
              <a:custGeom>
                <a:avLst/>
                <a:gdLst>
                  <a:gd name="T0" fmla="*/ 182 w 223"/>
                  <a:gd name="T1" fmla="*/ 147 h 223"/>
                  <a:gd name="T2" fmla="*/ 185 w 223"/>
                  <a:gd name="T3" fmla="*/ 141 h 223"/>
                  <a:gd name="T4" fmla="*/ 189 w 223"/>
                  <a:gd name="T5" fmla="*/ 131 h 223"/>
                  <a:gd name="T6" fmla="*/ 221 w 223"/>
                  <a:gd name="T7" fmla="*/ 125 h 223"/>
                  <a:gd name="T8" fmla="*/ 220 w 223"/>
                  <a:gd name="T9" fmla="*/ 90 h 223"/>
                  <a:gd name="T10" fmla="*/ 187 w 223"/>
                  <a:gd name="T11" fmla="*/ 87 h 223"/>
                  <a:gd name="T12" fmla="*/ 180 w 223"/>
                  <a:gd name="T13" fmla="*/ 71 h 223"/>
                  <a:gd name="T14" fmla="*/ 199 w 223"/>
                  <a:gd name="T15" fmla="*/ 44 h 223"/>
                  <a:gd name="T16" fmla="*/ 173 w 223"/>
                  <a:gd name="T17" fmla="*/ 20 h 223"/>
                  <a:gd name="T18" fmla="*/ 147 w 223"/>
                  <a:gd name="T19" fmla="*/ 40 h 223"/>
                  <a:gd name="T20" fmla="*/ 141 w 223"/>
                  <a:gd name="T21" fmla="*/ 38 h 223"/>
                  <a:gd name="T22" fmla="*/ 131 w 223"/>
                  <a:gd name="T23" fmla="*/ 34 h 223"/>
                  <a:gd name="T24" fmla="*/ 125 w 223"/>
                  <a:gd name="T25" fmla="*/ 2 h 223"/>
                  <a:gd name="T26" fmla="*/ 90 w 223"/>
                  <a:gd name="T27" fmla="*/ 3 h 223"/>
                  <a:gd name="T28" fmla="*/ 87 w 223"/>
                  <a:gd name="T29" fmla="*/ 36 h 223"/>
                  <a:gd name="T30" fmla="*/ 71 w 223"/>
                  <a:gd name="T31" fmla="*/ 43 h 223"/>
                  <a:gd name="T32" fmla="*/ 44 w 223"/>
                  <a:gd name="T33" fmla="*/ 24 h 223"/>
                  <a:gd name="T34" fmla="*/ 20 w 223"/>
                  <a:gd name="T35" fmla="*/ 50 h 223"/>
                  <a:gd name="T36" fmla="*/ 40 w 223"/>
                  <a:gd name="T37" fmla="*/ 76 h 223"/>
                  <a:gd name="T38" fmla="*/ 38 w 223"/>
                  <a:gd name="T39" fmla="*/ 82 h 223"/>
                  <a:gd name="T40" fmla="*/ 34 w 223"/>
                  <a:gd name="T41" fmla="*/ 92 h 223"/>
                  <a:gd name="T42" fmla="*/ 2 w 223"/>
                  <a:gd name="T43" fmla="*/ 98 h 223"/>
                  <a:gd name="T44" fmla="*/ 3 w 223"/>
                  <a:gd name="T45" fmla="*/ 133 h 223"/>
                  <a:gd name="T46" fmla="*/ 36 w 223"/>
                  <a:gd name="T47" fmla="*/ 136 h 223"/>
                  <a:gd name="T48" fmla="*/ 43 w 223"/>
                  <a:gd name="T49" fmla="*/ 152 h 223"/>
                  <a:gd name="T50" fmla="*/ 24 w 223"/>
                  <a:gd name="T51" fmla="*/ 179 h 223"/>
                  <a:gd name="T52" fmla="*/ 50 w 223"/>
                  <a:gd name="T53" fmla="*/ 203 h 223"/>
                  <a:gd name="T54" fmla="*/ 76 w 223"/>
                  <a:gd name="T55" fmla="*/ 182 h 223"/>
                  <a:gd name="T56" fmla="*/ 82 w 223"/>
                  <a:gd name="T57" fmla="*/ 185 h 223"/>
                  <a:gd name="T58" fmla="*/ 92 w 223"/>
                  <a:gd name="T59" fmla="*/ 189 h 223"/>
                  <a:gd name="T60" fmla="*/ 98 w 223"/>
                  <a:gd name="T61" fmla="*/ 221 h 223"/>
                  <a:gd name="T62" fmla="*/ 133 w 223"/>
                  <a:gd name="T63" fmla="*/ 220 h 223"/>
                  <a:gd name="T64" fmla="*/ 136 w 223"/>
                  <a:gd name="T65" fmla="*/ 187 h 223"/>
                  <a:gd name="T66" fmla="*/ 152 w 223"/>
                  <a:gd name="T67" fmla="*/ 180 h 223"/>
                  <a:gd name="T68" fmla="*/ 179 w 223"/>
                  <a:gd name="T69" fmla="*/ 199 h 223"/>
                  <a:gd name="T70" fmla="*/ 203 w 223"/>
                  <a:gd name="T71" fmla="*/ 173 h 223"/>
                  <a:gd name="T72" fmla="*/ 182 w 223"/>
                  <a:gd name="T73" fmla="*/ 147 h 223"/>
                  <a:gd name="T74" fmla="*/ 98 w 223"/>
                  <a:gd name="T75" fmla="*/ 146 h 223"/>
                  <a:gd name="T76" fmla="*/ 77 w 223"/>
                  <a:gd name="T77" fmla="*/ 98 h 223"/>
                  <a:gd name="T78" fmla="*/ 125 w 223"/>
                  <a:gd name="T79" fmla="*/ 77 h 223"/>
                  <a:gd name="T80" fmla="*/ 145 w 223"/>
                  <a:gd name="T81" fmla="*/ 125 h 223"/>
                  <a:gd name="T82" fmla="*/ 98 w 223"/>
                  <a:gd name="T83" fmla="*/ 146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23" h="223">
                    <a:moveTo>
                      <a:pt x="182" y="147"/>
                    </a:moveTo>
                    <a:cubicBezTo>
                      <a:pt x="183" y="145"/>
                      <a:pt x="184" y="143"/>
                      <a:pt x="185" y="141"/>
                    </a:cubicBezTo>
                    <a:cubicBezTo>
                      <a:pt x="187" y="138"/>
                      <a:pt x="188" y="134"/>
                      <a:pt x="189" y="131"/>
                    </a:cubicBezTo>
                    <a:cubicBezTo>
                      <a:pt x="221" y="125"/>
                      <a:pt x="221" y="125"/>
                      <a:pt x="221" y="125"/>
                    </a:cubicBezTo>
                    <a:cubicBezTo>
                      <a:pt x="223" y="113"/>
                      <a:pt x="222" y="102"/>
                      <a:pt x="220" y="90"/>
                    </a:cubicBezTo>
                    <a:cubicBezTo>
                      <a:pt x="187" y="87"/>
                      <a:pt x="187" y="87"/>
                      <a:pt x="187" y="87"/>
                    </a:cubicBezTo>
                    <a:cubicBezTo>
                      <a:pt x="185" y="81"/>
                      <a:pt x="183" y="76"/>
                      <a:pt x="180" y="71"/>
                    </a:cubicBezTo>
                    <a:cubicBezTo>
                      <a:pt x="199" y="44"/>
                      <a:pt x="199" y="44"/>
                      <a:pt x="199" y="44"/>
                    </a:cubicBezTo>
                    <a:cubicBezTo>
                      <a:pt x="192" y="34"/>
                      <a:pt x="183" y="26"/>
                      <a:pt x="173" y="20"/>
                    </a:cubicBezTo>
                    <a:cubicBezTo>
                      <a:pt x="147" y="40"/>
                      <a:pt x="147" y="40"/>
                      <a:pt x="147" y="40"/>
                    </a:cubicBezTo>
                    <a:cubicBezTo>
                      <a:pt x="145" y="39"/>
                      <a:pt x="143" y="38"/>
                      <a:pt x="141" y="38"/>
                    </a:cubicBezTo>
                    <a:cubicBezTo>
                      <a:pt x="138" y="36"/>
                      <a:pt x="134" y="35"/>
                      <a:pt x="131" y="34"/>
                    </a:cubicBezTo>
                    <a:cubicBezTo>
                      <a:pt x="125" y="2"/>
                      <a:pt x="125" y="2"/>
                      <a:pt x="125" y="2"/>
                    </a:cubicBezTo>
                    <a:cubicBezTo>
                      <a:pt x="113" y="0"/>
                      <a:pt x="102" y="1"/>
                      <a:pt x="90" y="3"/>
                    </a:cubicBezTo>
                    <a:cubicBezTo>
                      <a:pt x="87" y="36"/>
                      <a:pt x="87" y="36"/>
                      <a:pt x="87" y="36"/>
                    </a:cubicBezTo>
                    <a:cubicBezTo>
                      <a:pt x="81" y="38"/>
                      <a:pt x="76" y="40"/>
                      <a:pt x="71" y="43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34" y="31"/>
                      <a:pt x="26" y="40"/>
                      <a:pt x="20" y="50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9" y="78"/>
                      <a:pt x="38" y="80"/>
                      <a:pt x="38" y="82"/>
                    </a:cubicBezTo>
                    <a:cubicBezTo>
                      <a:pt x="36" y="85"/>
                      <a:pt x="35" y="89"/>
                      <a:pt x="34" y="92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0" y="110"/>
                      <a:pt x="1" y="121"/>
                      <a:pt x="3" y="133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8" y="142"/>
                      <a:pt x="40" y="147"/>
                      <a:pt x="43" y="152"/>
                    </a:cubicBezTo>
                    <a:cubicBezTo>
                      <a:pt x="24" y="179"/>
                      <a:pt x="24" y="179"/>
                      <a:pt x="24" y="179"/>
                    </a:cubicBezTo>
                    <a:cubicBezTo>
                      <a:pt x="31" y="188"/>
                      <a:pt x="40" y="197"/>
                      <a:pt x="50" y="203"/>
                    </a:cubicBezTo>
                    <a:cubicBezTo>
                      <a:pt x="76" y="182"/>
                      <a:pt x="76" y="182"/>
                      <a:pt x="76" y="182"/>
                    </a:cubicBezTo>
                    <a:cubicBezTo>
                      <a:pt x="78" y="183"/>
                      <a:pt x="80" y="184"/>
                      <a:pt x="82" y="185"/>
                    </a:cubicBezTo>
                    <a:cubicBezTo>
                      <a:pt x="85" y="187"/>
                      <a:pt x="89" y="188"/>
                      <a:pt x="92" y="189"/>
                    </a:cubicBezTo>
                    <a:cubicBezTo>
                      <a:pt x="98" y="221"/>
                      <a:pt x="98" y="221"/>
                      <a:pt x="98" y="221"/>
                    </a:cubicBezTo>
                    <a:cubicBezTo>
                      <a:pt x="110" y="223"/>
                      <a:pt x="121" y="222"/>
                      <a:pt x="133" y="220"/>
                    </a:cubicBezTo>
                    <a:cubicBezTo>
                      <a:pt x="136" y="187"/>
                      <a:pt x="136" y="187"/>
                      <a:pt x="136" y="187"/>
                    </a:cubicBezTo>
                    <a:cubicBezTo>
                      <a:pt x="142" y="185"/>
                      <a:pt x="147" y="183"/>
                      <a:pt x="152" y="180"/>
                    </a:cubicBezTo>
                    <a:cubicBezTo>
                      <a:pt x="179" y="199"/>
                      <a:pt x="179" y="199"/>
                      <a:pt x="179" y="199"/>
                    </a:cubicBezTo>
                    <a:cubicBezTo>
                      <a:pt x="188" y="192"/>
                      <a:pt x="197" y="183"/>
                      <a:pt x="203" y="173"/>
                    </a:cubicBezTo>
                    <a:lnTo>
                      <a:pt x="182" y="147"/>
                    </a:lnTo>
                    <a:close/>
                    <a:moveTo>
                      <a:pt x="98" y="146"/>
                    </a:moveTo>
                    <a:cubicBezTo>
                      <a:pt x="79" y="138"/>
                      <a:pt x="70" y="117"/>
                      <a:pt x="77" y="98"/>
                    </a:cubicBezTo>
                    <a:cubicBezTo>
                      <a:pt x="85" y="79"/>
                      <a:pt x="106" y="70"/>
                      <a:pt x="125" y="77"/>
                    </a:cubicBezTo>
                    <a:cubicBezTo>
                      <a:pt x="144" y="85"/>
                      <a:pt x="153" y="106"/>
                      <a:pt x="145" y="125"/>
                    </a:cubicBezTo>
                    <a:cubicBezTo>
                      <a:pt x="138" y="144"/>
                      <a:pt x="117" y="153"/>
                      <a:pt x="98" y="146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>
                <a:spLocks noEditPoints="1"/>
              </p:cNvSpPr>
              <p:nvPr/>
            </p:nvSpPr>
            <p:spPr bwMode="auto">
              <a:xfrm>
                <a:off x="3165203" y="4456277"/>
                <a:ext cx="234169" cy="232775"/>
              </a:xfrm>
              <a:custGeom>
                <a:avLst/>
                <a:gdLst>
                  <a:gd name="T0" fmla="*/ 129 w 158"/>
                  <a:gd name="T1" fmla="*/ 106 h 158"/>
                  <a:gd name="T2" fmla="*/ 131 w 158"/>
                  <a:gd name="T3" fmla="*/ 101 h 158"/>
                  <a:gd name="T4" fmla="*/ 134 w 158"/>
                  <a:gd name="T5" fmla="*/ 94 h 158"/>
                  <a:gd name="T6" fmla="*/ 157 w 158"/>
                  <a:gd name="T7" fmla="*/ 90 h 158"/>
                  <a:gd name="T8" fmla="*/ 156 w 158"/>
                  <a:gd name="T9" fmla="*/ 65 h 158"/>
                  <a:gd name="T10" fmla="*/ 133 w 158"/>
                  <a:gd name="T11" fmla="*/ 63 h 158"/>
                  <a:gd name="T12" fmla="*/ 128 w 158"/>
                  <a:gd name="T13" fmla="*/ 51 h 158"/>
                  <a:gd name="T14" fmla="*/ 142 w 158"/>
                  <a:gd name="T15" fmla="*/ 32 h 158"/>
                  <a:gd name="T16" fmla="*/ 124 w 158"/>
                  <a:gd name="T17" fmla="*/ 15 h 158"/>
                  <a:gd name="T18" fmla="*/ 105 w 158"/>
                  <a:gd name="T19" fmla="*/ 29 h 158"/>
                  <a:gd name="T20" fmla="*/ 101 w 158"/>
                  <a:gd name="T21" fmla="*/ 27 h 158"/>
                  <a:gd name="T22" fmla="*/ 94 w 158"/>
                  <a:gd name="T23" fmla="*/ 25 h 158"/>
                  <a:gd name="T24" fmla="*/ 90 w 158"/>
                  <a:gd name="T25" fmla="*/ 1 h 158"/>
                  <a:gd name="T26" fmla="*/ 65 w 158"/>
                  <a:gd name="T27" fmla="*/ 2 h 158"/>
                  <a:gd name="T28" fmla="*/ 62 w 158"/>
                  <a:gd name="T29" fmla="*/ 25 h 158"/>
                  <a:gd name="T30" fmla="*/ 51 w 158"/>
                  <a:gd name="T31" fmla="*/ 30 h 158"/>
                  <a:gd name="T32" fmla="*/ 32 w 158"/>
                  <a:gd name="T33" fmla="*/ 17 h 158"/>
                  <a:gd name="T34" fmla="*/ 15 w 158"/>
                  <a:gd name="T35" fmla="*/ 34 h 158"/>
                  <a:gd name="T36" fmla="*/ 29 w 158"/>
                  <a:gd name="T37" fmla="*/ 53 h 158"/>
                  <a:gd name="T38" fmla="*/ 27 w 158"/>
                  <a:gd name="T39" fmla="*/ 57 h 158"/>
                  <a:gd name="T40" fmla="*/ 24 w 158"/>
                  <a:gd name="T41" fmla="*/ 65 h 158"/>
                  <a:gd name="T42" fmla="*/ 1 w 158"/>
                  <a:gd name="T43" fmla="*/ 68 h 158"/>
                  <a:gd name="T44" fmla="*/ 2 w 158"/>
                  <a:gd name="T45" fmla="*/ 93 h 158"/>
                  <a:gd name="T46" fmla="*/ 25 w 158"/>
                  <a:gd name="T47" fmla="*/ 96 h 158"/>
                  <a:gd name="T48" fmla="*/ 30 w 158"/>
                  <a:gd name="T49" fmla="*/ 108 h 158"/>
                  <a:gd name="T50" fmla="*/ 16 w 158"/>
                  <a:gd name="T51" fmla="*/ 126 h 158"/>
                  <a:gd name="T52" fmla="*/ 34 w 158"/>
                  <a:gd name="T53" fmla="*/ 144 h 158"/>
                  <a:gd name="T54" fmla="*/ 53 w 158"/>
                  <a:gd name="T55" fmla="*/ 129 h 158"/>
                  <a:gd name="T56" fmla="*/ 57 w 158"/>
                  <a:gd name="T57" fmla="*/ 131 h 158"/>
                  <a:gd name="T58" fmla="*/ 64 w 158"/>
                  <a:gd name="T59" fmla="*/ 134 h 158"/>
                  <a:gd name="T60" fmla="*/ 68 w 158"/>
                  <a:gd name="T61" fmla="*/ 157 h 158"/>
                  <a:gd name="T62" fmla="*/ 93 w 158"/>
                  <a:gd name="T63" fmla="*/ 157 h 158"/>
                  <a:gd name="T64" fmla="*/ 96 w 158"/>
                  <a:gd name="T65" fmla="*/ 133 h 158"/>
                  <a:gd name="T66" fmla="*/ 107 w 158"/>
                  <a:gd name="T67" fmla="*/ 128 h 158"/>
                  <a:gd name="T68" fmla="*/ 126 w 158"/>
                  <a:gd name="T69" fmla="*/ 142 h 158"/>
                  <a:gd name="T70" fmla="*/ 144 w 158"/>
                  <a:gd name="T71" fmla="*/ 124 h 158"/>
                  <a:gd name="T72" fmla="*/ 129 w 158"/>
                  <a:gd name="T73" fmla="*/ 106 h 158"/>
                  <a:gd name="T74" fmla="*/ 69 w 158"/>
                  <a:gd name="T75" fmla="*/ 103 h 158"/>
                  <a:gd name="T76" fmla="*/ 55 w 158"/>
                  <a:gd name="T77" fmla="*/ 69 h 158"/>
                  <a:gd name="T78" fmla="*/ 89 w 158"/>
                  <a:gd name="T79" fmla="*/ 55 h 158"/>
                  <a:gd name="T80" fmla="*/ 103 w 158"/>
                  <a:gd name="T81" fmla="*/ 89 h 158"/>
                  <a:gd name="T82" fmla="*/ 69 w 158"/>
                  <a:gd name="T83" fmla="*/ 10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8" h="158">
                    <a:moveTo>
                      <a:pt x="129" y="106"/>
                    </a:moveTo>
                    <a:cubicBezTo>
                      <a:pt x="130" y="104"/>
                      <a:pt x="131" y="103"/>
                      <a:pt x="131" y="101"/>
                    </a:cubicBezTo>
                    <a:cubicBezTo>
                      <a:pt x="132" y="99"/>
                      <a:pt x="133" y="96"/>
                      <a:pt x="134" y="94"/>
                    </a:cubicBezTo>
                    <a:cubicBezTo>
                      <a:pt x="157" y="90"/>
                      <a:pt x="157" y="90"/>
                      <a:pt x="157" y="90"/>
                    </a:cubicBezTo>
                    <a:cubicBezTo>
                      <a:pt x="158" y="82"/>
                      <a:pt x="158" y="73"/>
                      <a:pt x="156" y="65"/>
                    </a:cubicBezTo>
                    <a:cubicBezTo>
                      <a:pt x="133" y="63"/>
                      <a:pt x="133" y="63"/>
                      <a:pt x="133" y="63"/>
                    </a:cubicBezTo>
                    <a:cubicBezTo>
                      <a:pt x="132" y="59"/>
                      <a:pt x="130" y="55"/>
                      <a:pt x="128" y="51"/>
                    </a:cubicBezTo>
                    <a:cubicBezTo>
                      <a:pt x="142" y="32"/>
                      <a:pt x="142" y="32"/>
                      <a:pt x="142" y="32"/>
                    </a:cubicBezTo>
                    <a:cubicBezTo>
                      <a:pt x="137" y="25"/>
                      <a:pt x="131" y="20"/>
                      <a:pt x="124" y="15"/>
                    </a:cubicBezTo>
                    <a:cubicBezTo>
                      <a:pt x="105" y="29"/>
                      <a:pt x="105" y="29"/>
                      <a:pt x="105" y="29"/>
                    </a:cubicBezTo>
                    <a:cubicBezTo>
                      <a:pt x="104" y="28"/>
                      <a:pt x="102" y="28"/>
                      <a:pt x="101" y="27"/>
                    </a:cubicBezTo>
                    <a:cubicBezTo>
                      <a:pt x="99" y="26"/>
                      <a:pt x="96" y="25"/>
                      <a:pt x="94" y="25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82" y="0"/>
                      <a:pt x="73" y="1"/>
                      <a:pt x="65" y="2"/>
                    </a:cubicBezTo>
                    <a:cubicBezTo>
                      <a:pt x="62" y="25"/>
                      <a:pt x="62" y="25"/>
                      <a:pt x="62" y="25"/>
                    </a:cubicBezTo>
                    <a:cubicBezTo>
                      <a:pt x="58" y="26"/>
                      <a:pt x="54" y="28"/>
                      <a:pt x="51" y="30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25" y="21"/>
                      <a:pt x="19" y="27"/>
                      <a:pt x="15" y="34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8" y="54"/>
                      <a:pt x="28" y="56"/>
                      <a:pt x="27" y="57"/>
                    </a:cubicBezTo>
                    <a:cubicBezTo>
                      <a:pt x="26" y="60"/>
                      <a:pt x="25" y="62"/>
                      <a:pt x="24" y="65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0" y="77"/>
                      <a:pt x="0" y="85"/>
                      <a:pt x="2" y="93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26" y="100"/>
                      <a:pt x="28" y="104"/>
                      <a:pt x="30" y="108"/>
                    </a:cubicBezTo>
                    <a:cubicBezTo>
                      <a:pt x="16" y="126"/>
                      <a:pt x="16" y="126"/>
                      <a:pt x="16" y="126"/>
                    </a:cubicBezTo>
                    <a:cubicBezTo>
                      <a:pt x="21" y="133"/>
                      <a:pt x="27" y="139"/>
                      <a:pt x="34" y="144"/>
                    </a:cubicBezTo>
                    <a:cubicBezTo>
                      <a:pt x="53" y="129"/>
                      <a:pt x="53" y="129"/>
                      <a:pt x="53" y="129"/>
                    </a:cubicBezTo>
                    <a:cubicBezTo>
                      <a:pt x="54" y="130"/>
                      <a:pt x="56" y="131"/>
                      <a:pt x="57" y="131"/>
                    </a:cubicBezTo>
                    <a:cubicBezTo>
                      <a:pt x="60" y="132"/>
                      <a:pt x="62" y="133"/>
                      <a:pt x="64" y="134"/>
                    </a:cubicBezTo>
                    <a:cubicBezTo>
                      <a:pt x="68" y="157"/>
                      <a:pt x="68" y="157"/>
                      <a:pt x="68" y="157"/>
                    </a:cubicBezTo>
                    <a:cubicBezTo>
                      <a:pt x="76" y="158"/>
                      <a:pt x="85" y="158"/>
                      <a:pt x="93" y="157"/>
                    </a:cubicBezTo>
                    <a:cubicBezTo>
                      <a:pt x="96" y="133"/>
                      <a:pt x="96" y="133"/>
                      <a:pt x="96" y="133"/>
                    </a:cubicBezTo>
                    <a:cubicBezTo>
                      <a:pt x="100" y="132"/>
                      <a:pt x="104" y="130"/>
                      <a:pt x="107" y="128"/>
                    </a:cubicBezTo>
                    <a:cubicBezTo>
                      <a:pt x="126" y="142"/>
                      <a:pt x="126" y="142"/>
                      <a:pt x="126" y="142"/>
                    </a:cubicBezTo>
                    <a:cubicBezTo>
                      <a:pt x="133" y="137"/>
                      <a:pt x="139" y="131"/>
                      <a:pt x="144" y="124"/>
                    </a:cubicBezTo>
                    <a:lnTo>
                      <a:pt x="129" y="106"/>
                    </a:lnTo>
                    <a:close/>
                    <a:moveTo>
                      <a:pt x="69" y="103"/>
                    </a:moveTo>
                    <a:cubicBezTo>
                      <a:pt x="56" y="98"/>
                      <a:pt x="49" y="82"/>
                      <a:pt x="55" y="69"/>
                    </a:cubicBezTo>
                    <a:cubicBezTo>
                      <a:pt x="61" y="56"/>
                      <a:pt x="76" y="50"/>
                      <a:pt x="89" y="55"/>
                    </a:cubicBezTo>
                    <a:cubicBezTo>
                      <a:pt x="102" y="61"/>
                      <a:pt x="109" y="76"/>
                      <a:pt x="103" y="89"/>
                    </a:cubicBezTo>
                    <a:cubicBezTo>
                      <a:pt x="97" y="103"/>
                      <a:pt x="82" y="109"/>
                      <a:pt x="69" y="103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>
                <a:spLocks noEditPoints="1"/>
              </p:cNvSpPr>
              <p:nvPr/>
            </p:nvSpPr>
            <p:spPr bwMode="auto">
              <a:xfrm>
                <a:off x="2576993" y="4068783"/>
                <a:ext cx="183990" cy="183990"/>
              </a:xfrm>
              <a:custGeom>
                <a:avLst/>
                <a:gdLst>
                  <a:gd name="T0" fmla="*/ 124 w 124"/>
                  <a:gd name="T1" fmla="*/ 67 h 124"/>
                  <a:gd name="T2" fmla="*/ 124 w 124"/>
                  <a:gd name="T3" fmla="*/ 57 h 124"/>
                  <a:gd name="T4" fmla="*/ 110 w 124"/>
                  <a:gd name="T5" fmla="*/ 52 h 124"/>
                  <a:gd name="T6" fmla="*/ 109 w 124"/>
                  <a:gd name="T7" fmla="*/ 47 h 124"/>
                  <a:gd name="T8" fmla="*/ 118 w 124"/>
                  <a:gd name="T9" fmla="*/ 35 h 124"/>
                  <a:gd name="T10" fmla="*/ 113 w 124"/>
                  <a:gd name="T11" fmla="*/ 27 h 124"/>
                  <a:gd name="T12" fmla="*/ 99 w 124"/>
                  <a:gd name="T13" fmla="*/ 30 h 124"/>
                  <a:gd name="T14" fmla="*/ 99 w 124"/>
                  <a:gd name="T15" fmla="*/ 30 h 124"/>
                  <a:gd name="T16" fmla="*/ 95 w 124"/>
                  <a:gd name="T17" fmla="*/ 25 h 124"/>
                  <a:gd name="T18" fmla="*/ 95 w 124"/>
                  <a:gd name="T19" fmla="*/ 25 h 124"/>
                  <a:gd name="T20" fmla="*/ 97 w 124"/>
                  <a:gd name="T21" fmla="*/ 11 h 124"/>
                  <a:gd name="T22" fmla="*/ 89 w 124"/>
                  <a:gd name="T23" fmla="*/ 6 h 124"/>
                  <a:gd name="T24" fmla="*/ 78 w 124"/>
                  <a:gd name="T25" fmla="*/ 16 h 124"/>
                  <a:gd name="T26" fmla="*/ 78 w 124"/>
                  <a:gd name="T27" fmla="*/ 16 h 124"/>
                  <a:gd name="T28" fmla="*/ 72 w 124"/>
                  <a:gd name="T29" fmla="*/ 14 h 124"/>
                  <a:gd name="T30" fmla="*/ 72 w 124"/>
                  <a:gd name="T31" fmla="*/ 14 h 124"/>
                  <a:gd name="T32" fmla="*/ 67 w 124"/>
                  <a:gd name="T33" fmla="*/ 0 h 124"/>
                  <a:gd name="T34" fmla="*/ 57 w 124"/>
                  <a:gd name="T35" fmla="*/ 0 h 124"/>
                  <a:gd name="T36" fmla="*/ 52 w 124"/>
                  <a:gd name="T37" fmla="*/ 14 h 124"/>
                  <a:gd name="T38" fmla="*/ 52 w 124"/>
                  <a:gd name="T39" fmla="*/ 14 h 124"/>
                  <a:gd name="T40" fmla="*/ 46 w 124"/>
                  <a:gd name="T41" fmla="*/ 16 h 124"/>
                  <a:gd name="T42" fmla="*/ 46 w 124"/>
                  <a:gd name="T43" fmla="*/ 16 h 124"/>
                  <a:gd name="T44" fmla="*/ 35 w 124"/>
                  <a:gd name="T45" fmla="*/ 6 h 124"/>
                  <a:gd name="T46" fmla="*/ 27 w 124"/>
                  <a:gd name="T47" fmla="*/ 11 h 124"/>
                  <a:gd name="T48" fmla="*/ 29 w 124"/>
                  <a:gd name="T49" fmla="*/ 25 h 124"/>
                  <a:gd name="T50" fmla="*/ 30 w 124"/>
                  <a:gd name="T51" fmla="*/ 25 h 124"/>
                  <a:gd name="T52" fmla="*/ 25 w 124"/>
                  <a:gd name="T53" fmla="*/ 30 h 124"/>
                  <a:gd name="T54" fmla="*/ 11 w 124"/>
                  <a:gd name="T55" fmla="*/ 27 h 124"/>
                  <a:gd name="T56" fmla="*/ 6 w 124"/>
                  <a:gd name="T57" fmla="*/ 35 h 124"/>
                  <a:gd name="T58" fmla="*/ 15 w 124"/>
                  <a:gd name="T59" fmla="*/ 47 h 124"/>
                  <a:gd name="T60" fmla="*/ 14 w 124"/>
                  <a:gd name="T61" fmla="*/ 52 h 124"/>
                  <a:gd name="T62" fmla="*/ 0 w 124"/>
                  <a:gd name="T63" fmla="*/ 57 h 124"/>
                  <a:gd name="T64" fmla="*/ 0 w 124"/>
                  <a:gd name="T65" fmla="*/ 67 h 124"/>
                  <a:gd name="T66" fmla="*/ 14 w 124"/>
                  <a:gd name="T67" fmla="*/ 72 h 124"/>
                  <a:gd name="T68" fmla="*/ 15 w 124"/>
                  <a:gd name="T69" fmla="*/ 78 h 124"/>
                  <a:gd name="T70" fmla="*/ 6 w 124"/>
                  <a:gd name="T71" fmla="*/ 89 h 124"/>
                  <a:gd name="T72" fmla="*/ 11 w 124"/>
                  <a:gd name="T73" fmla="*/ 98 h 124"/>
                  <a:gd name="T74" fmla="*/ 25 w 124"/>
                  <a:gd name="T75" fmla="*/ 95 h 124"/>
                  <a:gd name="T76" fmla="*/ 29 w 124"/>
                  <a:gd name="T77" fmla="*/ 99 h 124"/>
                  <a:gd name="T78" fmla="*/ 27 w 124"/>
                  <a:gd name="T79" fmla="*/ 114 h 124"/>
                  <a:gd name="T80" fmla="*/ 35 w 124"/>
                  <a:gd name="T81" fmla="*/ 119 h 124"/>
                  <a:gd name="T82" fmla="*/ 46 w 124"/>
                  <a:gd name="T83" fmla="*/ 109 h 124"/>
                  <a:gd name="T84" fmla="*/ 52 w 124"/>
                  <a:gd name="T85" fmla="*/ 111 h 124"/>
                  <a:gd name="T86" fmla="*/ 57 w 124"/>
                  <a:gd name="T87" fmla="*/ 124 h 124"/>
                  <a:gd name="T88" fmla="*/ 67 w 124"/>
                  <a:gd name="T89" fmla="*/ 124 h 124"/>
                  <a:gd name="T90" fmla="*/ 72 w 124"/>
                  <a:gd name="T91" fmla="*/ 111 h 124"/>
                  <a:gd name="T92" fmla="*/ 78 w 124"/>
                  <a:gd name="T93" fmla="*/ 109 h 124"/>
                  <a:gd name="T94" fmla="*/ 89 w 124"/>
                  <a:gd name="T95" fmla="*/ 119 h 124"/>
                  <a:gd name="T96" fmla="*/ 97 w 124"/>
                  <a:gd name="T97" fmla="*/ 114 h 124"/>
                  <a:gd name="T98" fmla="*/ 95 w 124"/>
                  <a:gd name="T99" fmla="*/ 99 h 124"/>
                  <a:gd name="T100" fmla="*/ 99 w 124"/>
                  <a:gd name="T101" fmla="*/ 95 h 124"/>
                  <a:gd name="T102" fmla="*/ 113 w 124"/>
                  <a:gd name="T103" fmla="*/ 98 h 124"/>
                  <a:gd name="T104" fmla="*/ 118 w 124"/>
                  <a:gd name="T105" fmla="*/ 89 h 124"/>
                  <a:gd name="T106" fmla="*/ 109 w 124"/>
                  <a:gd name="T107" fmla="*/ 78 h 124"/>
                  <a:gd name="T108" fmla="*/ 110 w 124"/>
                  <a:gd name="T109" fmla="*/ 72 h 124"/>
                  <a:gd name="T110" fmla="*/ 124 w 124"/>
                  <a:gd name="T111" fmla="*/ 67 h 124"/>
                  <a:gd name="T112" fmla="*/ 62 w 124"/>
                  <a:gd name="T113" fmla="*/ 87 h 124"/>
                  <a:gd name="T114" fmla="*/ 37 w 124"/>
                  <a:gd name="T115" fmla="*/ 62 h 124"/>
                  <a:gd name="T116" fmla="*/ 62 w 124"/>
                  <a:gd name="T117" fmla="*/ 38 h 124"/>
                  <a:gd name="T118" fmla="*/ 87 w 124"/>
                  <a:gd name="T119" fmla="*/ 62 h 124"/>
                  <a:gd name="T120" fmla="*/ 62 w 124"/>
                  <a:gd name="T121" fmla="*/ 87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4" h="124">
                    <a:moveTo>
                      <a:pt x="124" y="67"/>
                    </a:moveTo>
                    <a:cubicBezTo>
                      <a:pt x="124" y="57"/>
                      <a:pt x="124" y="57"/>
                      <a:pt x="124" y="57"/>
                    </a:cubicBezTo>
                    <a:cubicBezTo>
                      <a:pt x="110" y="52"/>
                      <a:pt x="110" y="52"/>
                      <a:pt x="110" y="52"/>
                    </a:cubicBezTo>
                    <a:cubicBezTo>
                      <a:pt x="110" y="50"/>
                      <a:pt x="109" y="48"/>
                      <a:pt x="109" y="47"/>
                    </a:cubicBezTo>
                    <a:cubicBezTo>
                      <a:pt x="118" y="35"/>
                      <a:pt x="118" y="35"/>
                      <a:pt x="118" y="35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8" y="28"/>
                      <a:pt x="96" y="27"/>
                      <a:pt x="95" y="25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7" y="11"/>
                      <a:pt x="97" y="11"/>
                      <a:pt x="97" y="11"/>
                    </a:cubicBezTo>
                    <a:cubicBezTo>
                      <a:pt x="89" y="6"/>
                      <a:pt x="89" y="6"/>
                      <a:pt x="89" y="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6" y="15"/>
                      <a:pt x="74" y="14"/>
                      <a:pt x="72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0" y="14"/>
                      <a:pt x="48" y="15"/>
                      <a:pt x="46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8" y="27"/>
                      <a:pt x="27" y="28"/>
                      <a:pt x="25" y="30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15" y="48"/>
                      <a:pt x="14" y="50"/>
                      <a:pt x="14" y="52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4" y="72"/>
                      <a:pt x="14" y="72"/>
                      <a:pt x="14" y="72"/>
                    </a:cubicBezTo>
                    <a:cubicBezTo>
                      <a:pt x="14" y="74"/>
                      <a:pt x="15" y="76"/>
                      <a:pt x="15" y="78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6" y="96"/>
                      <a:pt x="28" y="98"/>
                      <a:pt x="29" y="99"/>
                    </a:cubicBezTo>
                    <a:cubicBezTo>
                      <a:pt x="27" y="114"/>
                      <a:pt x="27" y="114"/>
                      <a:pt x="27" y="114"/>
                    </a:cubicBezTo>
                    <a:cubicBezTo>
                      <a:pt x="35" y="119"/>
                      <a:pt x="35" y="119"/>
                      <a:pt x="35" y="119"/>
                    </a:cubicBezTo>
                    <a:cubicBezTo>
                      <a:pt x="46" y="109"/>
                      <a:pt x="46" y="109"/>
                      <a:pt x="46" y="109"/>
                    </a:cubicBezTo>
                    <a:cubicBezTo>
                      <a:pt x="48" y="110"/>
                      <a:pt x="50" y="110"/>
                      <a:pt x="52" y="111"/>
                    </a:cubicBezTo>
                    <a:cubicBezTo>
                      <a:pt x="57" y="124"/>
                      <a:pt x="57" y="124"/>
                      <a:pt x="57" y="124"/>
                    </a:cubicBezTo>
                    <a:cubicBezTo>
                      <a:pt x="67" y="124"/>
                      <a:pt x="67" y="124"/>
                      <a:pt x="67" y="124"/>
                    </a:cubicBezTo>
                    <a:cubicBezTo>
                      <a:pt x="72" y="111"/>
                      <a:pt x="72" y="111"/>
                      <a:pt x="72" y="111"/>
                    </a:cubicBezTo>
                    <a:cubicBezTo>
                      <a:pt x="74" y="110"/>
                      <a:pt x="76" y="110"/>
                      <a:pt x="78" y="109"/>
                    </a:cubicBezTo>
                    <a:cubicBezTo>
                      <a:pt x="89" y="119"/>
                      <a:pt x="89" y="119"/>
                      <a:pt x="89" y="119"/>
                    </a:cubicBezTo>
                    <a:cubicBezTo>
                      <a:pt x="97" y="114"/>
                      <a:pt x="97" y="114"/>
                      <a:pt x="97" y="114"/>
                    </a:cubicBezTo>
                    <a:cubicBezTo>
                      <a:pt x="95" y="99"/>
                      <a:pt x="95" y="99"/>
                      <a:pt x="95" y="99"/>
                    </a:cubicBezTo>
                    <a:cubicBezTo>
                      <a:pt x="96" y="98"/>
                      <a:pt x="98" y="96"/>
                      <a:pt x="99" y="95"/>
                    </a:cubicBezTo>
                    <a:cubicBezTo>
                      <a:pt x="113" y="98"/>
                      <a:pt x="113" y="98"/>
                      <a:pt x="113" y="98"/>
                    </a:cubicBezTo>
                    <a:cubicBezTo>
                      <a:pt x="118" y="89"/>
                      <a:pt x="118" y="89"/>
                      <a:pt x="118" y="89"/>
                    </a:cubicBezTo>
                    <a:cubicBezTo>
                      <a:pt x="109" y="78"/>
                      <a:pt x="109" y="78"/>
                      <a:pt x="109" y="78"/>
                    </a:cubicBezTo>
                    <a:cubicBezTo>
                      <a:pt x="109" y="76"/>
                      <a:pt x="110" y="74"/>
                      <a:pt x="110" y="72"/>
                    </a:cubicBezTo>
                    <a:lnTo>
                      <a:pt x="124" y="67"/>
                    </a:lnTo>
                    <a:close/>
                    <a:moveTo>
                      <a:pt x="62" y="87"/>
                    </a:moveTo>
                    <a:cubicBezTo>
                      <a:pt x="48" y="87"/>
                      <a:pt x="37" y="76"/>
                      <a:pt x="37" y="62"/>
                    </a:cubicBezTo>
                    <a:cubicBezTo>
                      <a:pt x="37" y="49"/>
                      <a:pt x="48" y="38"/>
                      <a:pt x="62" y="38"/>
                    </a:cubicBezTo>
                    <a:cubicBezTo>
                      <a:pt x="76" y="38"/>
                      <a:pt x="87" y="49"/>
                      <a:pt x="87" y="62"/>
                    </a:cubicBezTo>
                    <a:cubicBezTo>
                      <a:pt x="87" y="76"/>
                      <a:pt x="76" y="87"/>
                      <a:pt x="62" y="87"/>
                    </a:cubicBezTo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>
                <a:spLocks noEditPoints="1"/>
              </p:cNvSpPr>
              <p:nvPr/>
            </p:nvSpPr>
            <p:spPr bwMode="auto">
              <a:xfrm>
                <a:off x="4016853" y="4054844"/>
                <a:ext cx="185384" cy="182596"/>
              </a:xfrm>
              <a:custGeom>
                <a:avLst/>
                <a:gdLst>
                  <a:gd name="T0" fmla="*/ 125 w 125"/>
                  <a:gd name="T1" fmla="*/ 67 h 124"/>
                  <a:gd name="T2" fmla="*/ 125 w 125"/>
                  <a:gd name="T3" fmla="*/ 57 h 124"/>
                  <a:gd name="T4" fmla="*/ 111 w 125"/>
                  <a:gd name="T5" fmla="*/ 52 h 124"/>
                  <a:gd name="T6" fmla="*/ 109 w 125"/>
                  <a:gd name="T7" fmla="*/ 46 h 124"/>
                  <a:gd name="T8" fmla="*/ 119 w 125"/>
                  <a:gd name="T9" fmla="*/ 35 h 124"/>
                  <a:gd name="T10" fmla="*/ 114 w 125"/>
                  <a:gd name="T11" fmla="*/ 27 h 124"/>
                  <a:gd name="T12" fmla="*/ 99 w 125"/>
                  <a:gd name="T13" fmla="*/ 30 h 124"/>
                  <a:gd name="T14" fmla="*/ 99 w 125"/>
                  <a:gd name="T15" fmla="*/ 30 h 124"/>
                  <a:gd name="T16" fmla="*/ 95 w 125"/>
                  <a:gd name="T17" fmla="*/ 25 h 124"/>
                  <a:gd name="T18" fmla="*/ 95 w 125"/>
                  <a:gd name="T19" fmla="*/ 25 h 124"/>
                  <a:gd name="T20" fmla="*/ 98 w 125"/>
                  <a:gd name="T21" fmla="*/ 11 h 124"/>
                  <a:gd name="T22" fmla="*/ 89 w 125"/>
                  <a:gd name="T23" fmla="*/ 6 h 124"/>
                  <a:gd name="T24" fmla="*/ 78 w 125"/>
                  <a:gd name="T25" fmla="*/ 15 h 124"/>
                  <a:gd name="T26" fmla="*/ 78 w 125"/>
                  <a:gd name="T27" fmla="*/ 15 h 124"/>
                  <a:gd name="T28" fmla="*/ 72 w 125"/>
                  <a:gd name="T29" fmla="*/ 14 h 124"/>
                  <a:gd name="T30" fmla="*/ 72 w 125"/>
                  <a:gd name="T31" fmla="*/ 14 h 124"/>
                  <a:gd name="T32" fmla="*/ 68 w 125"/>
                  <a:gd name="T33" fmla="*/ 0 h 124"/>
                  <a:gd name="T34" fmla="*/ 58 w 125"/>
                  <a:gd name="T35" fmla="*/ 0 h 124"/>
                  <a:gd name="T36" fmla="*/ 53 w 125"/>
                  <a:gd name="T37" fmla="*/ 14 h 124"/>
                  <a:gd name="T38" fmla="*/ 53 w 125"/>
                  <a:gd name="T39" fmla="*/ 14 h 124"/>
                  <a:gd name="T40" fmla="*/ 47 w 125"/>
                  <a:gd name="T41" fmla="*/ 15 h 124"/>
                  <a:gd name="T42" fmla="*/ 47 w 125"/>
                  <a:gd name="T43" fmla="*/ 15 h 124"/>
                  <a:gd name="T44" fmla="*/ 36 w 125"/>
                  <a:gd name="T45" fmla="*/ 6 h 124"/>
                  <a:gd name="T46" fmla="*/ 27 w 125"/>
                  <a:gd name="T47" fmla="*/ 11 h 124"/>
                  <a:gd name="T48" fmla="*/ 30 w 125"/>
                  <a:gd name="T49" fmla="*/ 25 h 124"/>
                  <a:gd name="T50" fmla="*/ 30 w 125"/>
                  <a:gd name="T51" fmla="*/ 25 h 124"/>
                  <a:gd name="T52" fmla="*/ 26 w 125"/>
                  <a:gd name="T53" fmla="*/ 30 h 124"/>
                  <a:gd name="T54" fmla="*/ 11 w 125"/>
                  <a:gd name="T55" fmla="*/ 27 h 124"/>
                  <a:gd name="T56" fmla="*/ 6 w 125"/>
                  <a:gd name="T57" fmla="*/ 35 h 124"/>
                  <a:gd name="T58" fmla="*/ 16 w 125"/>
                  <a:gd name="T59" fmla="*/ 46 h 124"/>
                  <a:gd name="T60" fmla="*/ 14 w 125"/>
                  <a:gd name="T61" fmla="*/ 52 h 124"/>
                  <a:gd name="T62" fmla="*/ 0 w 125"/>
                  <a:gd name="T63" fmla="*/ 57 h 124"/>
                  <a:gd name="T64" fmla="*/ 0 w 125"/>
                  <a:gd name="T65" fmla="*/ 67 h 124"/>
                  <a:gd name="T66" fmla="*/ 14 w 125"/>
                  <a:gd name="T67" fmla="*/ 72 h 124"/>
                  <a:gd name="T68" fmla="*/ 16 w 125"/>
                  <a:gd name="T69" fmla="*/ 78 h 124"/>
                  <a:gd name="T70" fmla="*/ 6 w 125"/>
                  <a:gd name="T71" fmla="*/ 89 h 124"/>
                  <a:gd name="T72" fmla="*/ 11 w 125"/>
                  <a:gd name="T73" fmla="*/ 97 h 124"/>
                  <a:gd name="T74" fmla="*/ 26 w 125"/>
                  <a:gd name="T75" fmla="*/ 95 h 124"/>
                  <a:gd name="T76" fmla="*/ 30 w 125"/>
                  <a:gd name="T77" fmla="*/ 99 h 124"/>
                  <a:gd name="T78" fmla="*/ 27 w 125"/>
                  <a:gd name="T79" fmla="*/ 113 h 124"/>
                  <a:gd name="T80" fmla="*/ 36 w 125"/>
                  <a:gd name="T81" fmla="*/ 118 h 124"/>
                  <a:gd name="T82" fmla="*/ 47 w 125"/>
                  <a:gd name="T83" fmla="*/ 109 h 124"/>
                  <a:gd name="T84" fmla="*/ 53 w 125"/>
                  <a:gd name="T85" fmla="*/ 111 h 124"/>
                  <a:gd name="T86" fmla="*/ 58 w 125"/>
                  <a:gd name="T87" fmla="*/ 124 h 124"/>
                  <a:gd name="T88" fmla="*/ 68 w 125"/>
                  <a:gd name="T89" fmla="*/ 124 h 124"/>
                  <a:gd name="T90" fmla="*/ 72 w 125"/>
                  <a:gd name="T91" fmla="*/ 111 h 124"/>
                  <a:gd name="T92" fmla="*/ 78 w 125"/>
                  <a:gd name="T93" fmla="*/ 109 h 124"/>
                  <a:gd name="T94" fmla="*/ 89 w 125"/>
                  <a:gd name="T95" fmla="*/ 118 h 124"/>
                  <a:gd name="T96" fmla="*/ 98 w 125"/>
                  <a:gd name="T97" fmla="*/ 113 h 124"/>
                  <a:gd name="T98" fmla="*/ 95 w 125"/>
                  <a:gd name="T99" fmla="*/ 99 h 124"/>
                  <a:gd name="T100" fmla="*/ 100 w 125"/>
                  <a:gd name="T101" fmla="*/ 95 h 124"/>
                  <a:gd name="T102" fmla="*/ 114 w 125"/>
                  <a:gd name="T103" fmla="*/ 97 h 124"/>
                  <a:gd name="T104" fmla="*/ 119 w 125"/>
                  <a:gd name="T105" fmla="*/ 89 h 124"/>
                  <a:gd name="T106" fmla="*/ 109 w 125"/>
                  <a:gd name="T107" fmla="*/ 78 h 124"/>
                  <a:gd name="T108" fmla="*/ 111 w 125"/>
                  <a:gd name="T109" fmla="*/ 72 h 124"/>
                  <a:gd name="T110" fmla="*/ 125 w 125"/>
                  <a:gd name="T111" fmla="*/ 67 h 124"/>
                  <a:gd name="T112" fmla="*/ 63 w 125"/>
                  <a:gd name="T113" fmla="*/ 87 h 124"/>
                  <a:gd name="T114" fmla="*/ 38 w 125"/>
                  <a:gd name="T115" fmla="*/ 62 h 124"/>
                  <a:gd name="T116" fmla="*/ 63 w 125"/>
                  <a:gd name="T117" fmla="*/ 37 h 124"/>
                  <a:gd name="T118" fmla="*/ 87 w 125"/>
                  <a:gd name="T119" fmla="*/ 62 h 124"/>
                  <a:gd name="T120" fmla="*/ 63 w 125"/>
                  <a:gd name="T121" fmla="*/ 87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" h="124">
                    <a:moveTo>
                      <a:pt x="125" y="67"/>
                    </a:moveTo>
                    <a:cubicBezTo>
                      <a:pt x="125" y="57"/>
                      <a:pt x="125" y="57"/>
                      <a:pt x="125" y="57"/>
                    </a:cubicBezTo>
                    <a:cubicBezTo>
                      <a:pt x="111" y="52"/>
                      <a:pt x="111" y="52"/>
                      <a:pt x="111" y="52"/>
                    </a:cubicBezTo>
                    <a:cubicBezTo>
                      <a:pt x="110" y="50"/>
                      <a:pt x="110" y="48"/>
                      <a:pt x="109" y="46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8" y="28"/>
                      <a:pt x="97" y="27"/>
                      <a:pt x="95" y="25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89" y="6"/>
                      <a:pt x="89" y="6"/>
                      <a:pt x="89" y="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6" y="15"/>
                      <a:pt x="74" y="14"/>
                      <a:pt x="72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1" y="14"/>
                      <a:pt x="49" y="15"/>
                      <a:pt x="47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7"/>
                      <a:pt x="27" y="28"/>
                      <a:pt x="26" y="30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5" y="48"/>
                      <a:pt x="15" y="50"/>
                      <a:pt x="14" y="52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4" y="72"/>
                      <a:pt x="14" y="72"/>
                      <a:pt x="14" y="72"/>
                    </a:cubicBezTo>
                    <a:cubicBezTo>
                      <a:pt x="15" y="74"/>
                      <a:pt x="15" y="76"/>
                      <a:pt x="16" y="78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11" y="97"/>
                      <a:pt x="11" y="97"/>
                      <a:pt x="11" y="97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7" y="96"/>
                      <a:pt x="28" y="98"/>
                      <a:pt x="30" y="99"/>
                    </a:cubicBezTo>
                    <a:cubicBezTo>
                      <a:pt x="27" y="113"/>
                      <a:pt x="27" y="113"/>
                      <a:pt x="27" y="113"/>
                    </a:cubicBezTo>
                    <a:cubicBezTo>
                      <a:pt x="36" y="118"/>
                      <a:pt x="36" y="118"/>
                      <a:pt x="36" y="118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49" y="110"/>
                      <a:pt x="51" y="110"/>
                      <a:pt x="53" y="111"/>
                    </a:cubicBezTo>
                    <a:cubicBezTo>
                      <a:pt x="58" y="124"/>
                      <a:pt x="58" y="124"/>
                      <a:pt x="58" y="124"/>
                    </a:cubicBezTo>
                    <a:cubicBezTo>
                      <a:pt x="68" y="124"/>
                      <a:pt x="68" y="124"/>
                      <a:pt x="68" y="124"/>
                    </a:cubicBezTo>
                    <a:cubicBezTo>
                      <a:pt x="72" y="111"/>
                      <a:pt x="72" y="111"/>
                      <a:pt x="72" y="111"/>
                    </a:cubicBezTo>
                    <a:cubicBezTo>
                      <a:pt x="74" y="110"/>
                      <a:pt x="76" y="110"/>
                      <a:pt x="78" y="109"/>
                    </a:cubicBezTo>
                    <a:cubicBezTo>
                      <a:pt x="89" y="118"/>
                      <a:pt x="89" y="118"/>
                      <a:pt x="89" y="118"/>
                    </a:cubicBezTo>
                    <a:cubicBezTo>
                      <a:pt x="98" y="113"/>
                      <a:pt x="98" y="113"/>
                      <a:pt x="98" y="113"/>
                    </a:cubicBezTo>
                    <a:cubicBezTo>
                      <a:pt x="95" y="99"/>
                      <a:pt x="95" y="99"/>
                      <a:pt x="95" y="99"/>
                    </a:cubicBezTo>
                    <a:cubicBezTo>
                      <a:pt x="97" y="98"/>
                      <a:pt x="98" y="96"/>
                      <a:pt x="100" y="95"/>
                    </a:cubicBezTo>
                    <a:cubicBezTo>
                      <a:pt x="114" y="97"/>
                      <a:pt x="114" y="97"/>
                      <a:pt x="114" y="97"/>
                    </a:cubicBezTo>
                    <a:cubicBezTo>
                      <a:pt x="119" y="89"/>
                      <a:pt x="119" y="89"/>
                      <a:pt x="119" y="89"/>
                    </a:cubicBezTo>
                    <a:cubicBezTo>
                      <a:pt x="109" y="78"/>
                      <a:pt x="109" y="78"/>
                      <a:pt x="109" y="78"/>
                    </a:cubicBezTo>
                    <a:cubicBezTo>
                      <a:pt x="110" y="76"/>
                      <a:pt x="111" y="74"/>
                      <a:pt x="111" y="72"/>
                    </a:cubicBezTo>
                    <a:lnTo>
                      <a:pt x="125" y="67"/>
                    </a:lnTo>
                    <a:close/>
                    <a:moveTo>
                      <a:pt x="63" y="87"/>
                    </a:moveTo>
                    <a:cubicBezTo>
                      <a:pt x="49" y="87"/>
                      <a:pt x="38" y="76"/>
                      <a:pt x="38" y="62"/>
                    </a:cubicBezTo>
                    <a:cubicBezTo>
                      <a:pt x="38" y="49"/>
                      <a:pt x="49" y="37"/>
                      <a:pt x="63" y="37"/>
                    </a:cubicBezTo>
                    <a:cubicBezTo>
                      <a:pt x="76" y="37"/>
                      <a:pt x="87" y="49"/>
                      <a:pt x="87" y="62"/>
                    </a:cubicBezTo>
                    <a:cubicBezTo>
                      <a:pt x="87" y="76"/>
                      <a:pt x="76" y="87"/>
                      <a:pt x="63" y="87"/>
                    </a:cubicBezTo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>
                <a:spLocks noEditPoints="1"/>
              </p:cNvSpPr>
              <p:nvPr/>
            </p:nvSpPr>
            <p:spPr bwMode="auto">
              <a:xfrm>
                <a:off x="3632147" y="4160778"/>
                <a:ext cx="540819" cy="539425"/>
              </a:xfrm>
              <a:custGeom>
                <a:avLst/>
                <a:gdLst>
                  <a:gd name="T0" fmla="*/ 365 w 365"/>
                  <a:gd name="T1" fmla="*/ 159 h 365"/>
                  <a:gd name="T2" fmla="*/ 359 w 365"/>
                  <a:gd name="T3" fmla="*/ 131 h 365"/>
                  <a:gd name="T4" fmla="*/ 316 w 365"/>
                  <a:gd name="T5" fmla="*/ 125 h 365"/>
                  <a:gd name="T6" fmla="*/ 308 w 365"/>
                  <a:gd name="T7" fmla="*/ 109 h 365"/>
                  <a:gd name="T8" fmla="*/ 329 w 365"/>
                  <a:gd name="T9" fmla="*/ 71 h 365"/>
                  <a:gd name="T10" fmla="*/ 309 w 365"/>
                  <a:gd name="T11" fmla="*/ 49 h 365"/>
                  <a:gd name="T12" fmla="*/ 269 w 365"/>
                  <a:gd name="T13" fmla="*/ 66 h 365"/>
                  <a:gd name="T14" fmla="*/ 269 w 365"/>
                  <a:gd name="T15" fmla="*/ 66 h 365"/>
                  <a:gd name="T16" fmla="*/ 254 w 365"/>
                  <a:gd name="T17" fmla="*/ 56 h 365"/>
                  <a:gd name="T18" fmla="*/ 254 w 365"/>
                  <a:gd name="T19" fmla="*/ 56 h 365"/>
                  <a:gd name="T20" fmla="*/ 253 w 365"/>
                  <a:gd name="T21" fmla="*/ 13 h 365"/>
                  <a:gd name="T22" fmla="*/ 226 w 365"/>
                  <a:gd name="T23" fmla="*/ 4 h 365"/>
                  <a:gd name="T24" fmla="*/ 199 w 365"/>
                  <a:gd name="T25" fmla="*/ 39 h 365"/>
                  <a:gd name="T26" fmla="*/ 199 w 365"/>
                  <a:gd name="T27" fmla="*/ 39 h 365"/>
                  <a:gd name="T28" fmla="*/ 181 w 365"/>
                  <a:gd name="T29" fmla="*/ 38 h 365"/>
                  <a:gd name="T30" fmla="*/ 181 w 365"/>
                  <a:gd name="T31" fmla="*/ 38 h 365"/>
                  <a:gd name="T32" fmla="*/ 159 w 365"/>
                  <a:gd name="T33" fmla="*/ 0 h 365"/>
                  <a:gd name="T34" fmla="*/ 131 w 365"/>
                  <a:gd name="T35" fmla="*/ 6 h 365"/>
                  <a:gd name="T36" fmla="*/ 125 w 365"/>
                  <a:gd name="T37" fmla="*/ 50 h 365"/>
                  <a:gd name="T38" fmla="*/ 125 w 365"/>
                  <a:gd name="T39" fmla="*/ 50 h 365"/>
                  <a:gd name="T40" fmla="*/ 109 w 365"/>
                  <a:gd name="T41" fmla="*/ 58 h 365"/>
                  <a:gd name="T42" fmla="*/ 109 w 365"/>
                  <a:gd name="T43" fmla="*/ 58 h 365"/>
                  <a:gd name="T44" fmla="*/ 71 w 365"/>
                  <a:gd name="T45" fmla="*/ 37 h 365"/>
                  <a:gd name="T46" fmla="*/ 49 w 365"/>
                  <a:gd name="T47" fmla="*/ 56 h 365"/>
                  <a:gd name="T48" fmla="*/ 66 w 365"/>
                  <a:gd name="T49" fmla="*/ 96 h 365"/>
                  <a:gd name="T50" fmla="*/ 66 w 365"/>
                  <a:gd name="T51" fmla="*/ 96 h 365"/>
                  <a:gd name="T52" fmla="*/ 56 w 365"/>
                  <a:gd name="T53" fmla="*/ 111 h 365"/>
                  <a:gd name="T54" fmla="*/ 13 w 365"/>
                  <a:gd name="T55" fmla="*/ 112 h 365"/>
                  <a:gd name="T56" fmla="*/ 4 w 365"/>
                  <a:gd name="T57" fmla="*/ 139 h 365"/>
                  <a:gd name="T58" fmla="*/ 38 w 365"/>
                  <a:gd name="T59" fmla="*/ 166 h 365"/>
                  <a:gd name="T60" fmla="*/ 37 w 365"/>
                  <a:gd name="T61" fmla="*/ 184 h 365"/>
                  <a:gd name="T62" fmla="*/ 0 w 365"/>
                  <a:gd name="T63" fmla="*/ 206 h 365"/>
                  <a:gd name="T64" fmla="*/ 6 w 365"/>
                  <a:gd name="T65" fmla="*/ 235 h 365"/>
                  <a:gd name="T66" fmla="*/ 49 w 365"/>
                  <a:gd name="T67" fmla="*/ 240 h 365"/>
                  <a:gd name="T68" fmla="*/ 57 w 365"/>
                  <a:gd name="T69" fmla="*/ 257 h 365"/>
                  <a:gd name="T70" fmla="*/ 37 w 365"/>
                  <a:gd name="T71" fmla="*/ 294 h 365"/>
                  <a:gd name="T72" fmla="*/ 56 w 365"/>
                  <a:gd name="T73" fmla="*/ 316 h 365"/>
                  <a:gd name="T74" fmla="*/ 96 w 365"/>
                  <a:gd name="T75" fmla="*/ 299 h 365"/>
                  <a:gd name="T76" fmla="*/ 111 w 365"/>
                  <a:gd name="T77" fmla="*/ 310 h 365"/>
                  <a:gd name="T78" fmla="*/ 112 w 365"/>
                  <a:gd name="T79" fmla="*/ 352 h 365"/>
                  <a:gd name="T80" fmla="*/ 140 w 365"/>
                  <a:gd name="T81" fmla="*/ 361 h 365"/>
                  <a:gd name="T82" fmla="*/ 166 w 365"/>
                  <a:gd name="T83" fmla="*/ 327 h 365"/>
                  <a:gd name="T84" fmla="*/ 184 w 365"/>
                  <a:gd name="T85" fmla="*/ 328 h 365"/>
                  <a:gd name="T86" fmla="*/ 207 w 365"/>
                  <a:gd name="T87" fmla="*/ 365 h 365"/>
                  <a:gd name="T88" fmla="*/ 235 w 365"/>
                  <a:gd name="T89" fmla="*/ 359 h 365"/>
                  <a:gd name="T90" fmla="*/ 240 w 365"/>
                  <a:gd name="T91" fmla="*/ 317 h 365"/>
                  <a:gd name="T92" fmla="*/ 257 w 365"/>
                  <a:gd name="T93" fmla="*/ 308 h 365"/>
                  <a:gd name="T94" fmla="*/ 295 w 365"/>
                  <a:gd name="T95" fmla="*/ 329 h 365"/>
                  <a:gd name="T96" fmla="*/ 316 w 365"/>
                  <a:gd name="T97" fmla="*/ 309 h 365"/>
                  <a:gd name="T98" fmla="*/ 299 w 365"/>
                  <a:gd name="T99" fmla="*/ 270 h 365"/>
                  <a:gd name="T100" fmla="*/ 310 w 365"/>
                  <a:gd name="T101" fmla="*/ 254 h 365"/>
                  <a:gd name="T102" fmla="*/ 353 w 365"/>
                  <a:gd name="T103" fmla="*/ 253 h 365"/>
                  <a:gd name="T104" fmla="*/ 361 w 365"/>
                  <a:gd name="T105" fmla="*/ 226 h 365"/>
                  <a:gd name="T106" fmla="*/ 327 w 365"/>
                  <a:gd name="T107" fmla="*/ 200 h 365"/>
                  <a:gd name="T108" fmla="*/ 328 w 365"/>
                  <a:gd name="T109" fmla="*/ 181 h 365"/>
                  <a:gd name="T110" fmla="*/ 365 w 365"/>
                  <a:gd name="T111" fmla="*/ 159 h 365"/>
                  <a:gd name="T112" fmla="*/ 198 w 365"/>
                  <a:gd name="T113" fmla="*/ 254 h 365"/>
                  <a:gd name="T114" fmla="*/ 111 w 365"/>
                  <a:gd name="T115" fmla="*/ 198 h 365"/>
                  <a:gd name="T116" fmla="*/ 168 w 365"/>
                  <a:gd name="T117" fmla="*/ 112 h 365"/>
                  <a:gd name="T118" fmla="*/ 254 w 365"/>
                  <a:gd name="T119" fmla="*/ 168 h 365"/>
                  <a:gd name="T120" fmla="*/ 198 w 365"/>
                  <a:gd name="T121" fmla="*/ 254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5" h="365">
                    <a:moveTo>
                      <a:pt x="365" y="159"/>
                    </a:moveTo>
                    <a:cubicBezTo>
                      <a:pt x="359" y="131"/>
                      <a:pt x="359" y="131"/>
                      <a:pt x="359" y="131"/>
                    </a:cubicBezTo>
                    <a:cubicBezTo>
                      <a:pt x="316" y="125"/>
                      <a:pt x="316" y="125"/>
                      <a:pt x="316" y="125"/>
                    </a:cubicBezTo>
                    <a:cubicBezTo>
                      <a:pt x="314" y="119"/>
                      <a:pt x="311" y="114"/>
                      <a:pt x="308" y="109"/>
                    </a:cubicBezTo>
                    <a:cubicBezTo>
                      <a:pt x="329" y="71"/>
                      <a:pt x="329" y="71"/>
                      <a:pt x="329" y="71"/>
                    </a:cubicBezTo>
                    <a:cubicBezTo>
                      <a:pt x="309" y="49"/>
                      <a:pt x="309" y="49"/>
                      <a:pt x="309" y="49"/>
                    </a:cubicBezTo>
                    <a:cubicBezTo>
                      <a:pt x="269" y="66"/>
                      <a:pt x="269" y="66"/>
                      <a:pt x="269" y="66"/>
                    </a:cubicBezTo>
                    <a:cubicBezTo>
                      <a:pt x="269" y="66"/>
                      <a:pt x="269" y="66"/>
                      <a:pt x="269" y="66"/>
                    </a:cubicBezTo>
                    <a:cubicBezTo>
                      <a:pt x="264" y="63"/>
                      <a:pt x="259" y="59"/>
                      <a:pt x="254" y="56"/>
                    </a:cubicBezTo>
                    <a:cubicBezTo>
                      <a:pt x="254" y="56"/>
                      <a:pt x="254" y="56"/>
                      <a:pt x="254" y="56"/>
                    </a:cubicBezTo>
                    <a:cubicBezTo>
                      <a:pt x="253" y="13"/>
                      <a:pt x="253" y="13"/>
                      <a:pt x="253" y="13"/>
                    </a:cubicBezTo>
                    <a:cubicBezTo>
                      <a:pt x="226" y="4"/>
                      <a:pt x="226" y="4"/>
                      <a:pt x="226" y="4"/>
                    </a:cubicBezTo>
                    <a:cubicBezTo>
                      <a:pt x="199" y="39"/>
                      <a:pt x="199" y="39"/>
                      <a:pt x="199" y="39"/>
                    </a:cubicBezTo>
                    <a:cubicBezTo>
                      <a:pt x="199" y="39"/>
                      <a:pt x="199" y="39"/>
                      <a:pt x="199" y="39"/>
                    </a:cubicBezTo>
                    <a:cubicBezTo>
                      <a:pt x="194" y="38"/>
                      <a:pt x="187" y="38"/>
                      <a:pt x="181" y="38"/>
                    </a:cubicBezTo>
                    <a:cubicBezTo>
                      <a:pt x="181" y="38"/>
                      <a:pt x="181" y="38"/>
                      <a:pt x="181" y="38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25" y="50"/>
                      <a:pt x="125" y="50"/>
                      <a:pt x="125" y="50"/>
                    </a:cubicBezTo>
                    <a:cubicBezTo>
                      <a:pt x="125" y="50"/>
                      <a:pt x="125" y="50"/>
                      <a:pt x="125" y="50"/>
                    </a:cubicBezTo>
                    <a:cubicBezTo>
                      <a:pt x="120" y="52"/>
                      <a:pt x="114" y="55"/>
                      <a:pt x="109" y="58"/>
                    </a:cubicBezTo>
                    <a:cubicBezTo>
                      <a:pt x="109" y="58"/>
                      <a:pt x="109" y="58"/>
                      <a:pt x="109" y="58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49" y="56"/>
                      <a:pt x="49" y="56"/>
                      <a:pt x="49" y="5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3" y="101"/>
                      <a:pt x="59" y="106"/>
                      <a:pt x="56" y="111"/>
                    </a:cubicBezTo>
                    <a:cubicBezTo>
                      <a:pt x="13" y="112"/>
                      <a:pt x="13" y="112"/>
                      <a:pt x="13" y="112"/>
                    </a:cubicBezTo>
                    <a:cubicBezTo>
                      <a:pt x="4" y="139"/>
                      <a:pt x="4" y="139"/>
                      <a:pt x="4" y="139"/>
                    </a:cubicBezTo>
                    <a:cubicBezTo>
                      <a:pt x="38" y="166"/>
                      <a:pt x="38" y="166"/>
                      <a:pt x="38" y="166"/>
                    </a:cubicBezTo>
                    <a:cubicBezTo>
                      <a:pt x="38" y="172"/>
                      <a:pt x="37" y="178"/>
                      <a:pt x="37" y="184"/>
                    </a:cubicBezTo>
                    <a:cubicBezTo>
                      <a:pt x="0" y="206"/>
                      <a:pt x="0" y="206"/>
                      <a:pt x="0" y="206"/>
                    </a:cubicBezTo>
                    <a:cubicBezTo>
                      <a:pt x="6" y="235"/>
                      <a:pt x="6" y="235"/>
                      <a:pt x="6" y="235"/>
                    </a:cubicBezTo>
                    <a:cubicBezTo>
                      <a:pt x="49" y="240"/>
                      <a:pt x="49" y="240"/>
                      <a:pt x="49" y="240"/>
                    </a:cubicBezTo>
                    <a:cubicBezTo>
                      <a:pt x="52" y="246"/>
                      <a:pt x="54" y="251"/>
                      <a:pt x="57" y="257"/>
                    </a:cubicBezTo>
                    <a:cubicBezTo>
                      <a:pt x="37" y="294"/>
                      <a:pt x="37" y="294"/>
                      <a:pt x="37" y="294"/>
                    </a:cubicBezTo>
                    <a:cubicBezTo>
                      <a:pt x="56" y="316"/>
                      <a:pt x="56" y="316"/>
                      <a:pt x="56" y="316"/>
                    </a:cubicBezTo>
                    <a:cubicBezTo>
                      <a:pt x="96" y="299"/>
                      <a:pt x="96" y="299"/>
                      <a:pt x="96" y="299"/>
                    </a:cubicBezTo>
                    <a:cubicBezTo>
                      <a:pt x="101" y="303"/>
                      <a:pt x="106" y="306"/>
                      <a:pt x="111" y="310"/>
                    </a:cubicBezTo>
                    <a:cubicBezTo>
                      <a:pt x="112" y="352"/>
                      <a:pt x="112" y="352"/>
                      <a:pt x="112" y="352"/>
                    </a:cubicBezTo>
                    <a:cubicBezTo>
                      <a:pt x="140" y="361"/>
                      <a:pt x="140" y="361"/>
                      <a:pt x="140" y="361"/>
                    </a:cubicBezTo>
                    <a:cubicBezTo>
                      <a:pt x="166" y="327"/>
                      <a:pt x="166" y="327"/>
                      <a:pt x="166" y="327"/>
                    </a:cubicBezTo>
                    <a:cubicBezTo>
                      <a:pt x="172" y="328"/>
                      <a:pt x="178" y="328"/>
                      <a:pt x="184" y="328"/>
                    </a:cubicBezTo>
                    <a:cubicBezTo>
                      <a:pt x="207" y="365"/>
                      <a:pt x="207" y="365"/>
                      <a:pt x="207" y="365"/>
                    </a:cubicBezTo>
                    <a:cubicBezTo>
                      <a:pt x="235" y="359"/>
                      <a:pt x="235" y="359"/>
                      <a:pt x="235" y="359"/>
                    </a:cubicBezTo>
                    <a:cubicBezTo>
                      <a:pt x="240" y="317"/>
                      <a:pt x="240" y="317"/>
                      <a:pt x="240" y="317"/>
                    </a:cubicBezTo>
                    <a:cubicBezTo>
                      <a:pt x="246" y="314"/>
                      <a:pt x="252" y="311"/>
                      <a:pt x="257" y="308"/>
                    </a:cubicBezTo>
                    <a:cubicBezTo>
                      <a:pt x="295" y="329"/>
                      <a:pt x="295" y="329"/>
                      <a:pt x="295" y="329"/>
                    </a:cubicBezTo>
                    <a:cubicBezTo>
                      <a:pt x="316" y="309"/>
                      <a:pt x="316" y="309"/>
                      <a:pt x="316" y="309"/>
                    </a:cubicBezTo>
                    <a:cubicBezTo>
                      <a:pt x="299" y="270"/>
                      <a:pt x="299" y="270"/>
                      <a:pt x="299" y="270"/>
                    </a:cubicBezTo>
                    <a:cubicBezTo>
                      <a:pt x="303" y="265"/>
                      <a:pt x="306" y="260"/>
                      <a:pt x="310" y="254"/>
                    </a:cubicBezTo>
                    <a:cubicBezTo>
                      <a:pt x="353" y="253"/>
                      <a:pt x="353" y="253"/>
                      <a:pt x="353" y="253"/>
                    </a:cubicBezTo>
                    <a:cubicBezTo>
                      <a:pt x="361" y="226"/>
                      <a:pt x="361" y="226"/>
                      <a:pt x="361" y="226"/>
                    </a:cubicBezTo>
                    <a:cubicBezTo>
                      <a:pt x="327" y="200"/>
                      <a:pt x="327" y="200"/>
                      <a:pt x="327" y="200"/>
                    </a:cubicBezTo>
                    <a:cubicBezTo>
                      <a:pt x="328" y="194"/>
                      <a:pt x="328" y="187"/>
                      <a:pt x="328" y="181"/>
                    </a:cubicBezTo>
                    <a:lnTo>
                      <a:pt x="365" y="159"/>
                    </a:lnTo>
                    <a:close/>
                    <a:moveTo>
                      <a:pt x="198" y="254"/>
                    </a:moveTo>
                    <a:cubicBezTo>
                      <a:pt x="158" y="263"/>
                      <a:pt x="120" y="238"/>
                      <a:pt x="111" y="198"/>
                    </a:cubicBezTo>
                    <a:cubicBezTo>
                      <a:pt x="103" y="159"/>
                      <a:pt x="128" y="120"/>
                      <a:pt x="168" y="112"/>
                    </a:cubicBezTo>
                    <a:cubicBezTo>
                      <a:pt x="207" y="103"/>
                      <a:pt x="246" y="129"/>
                      <a:pt x="254" y="168"/>
                    </a:cubicBezTo>
                    <a:cubicBezTo>
                      <a:pt x="262" y="207"/>
                      <a:pt x="237" y="246"/>
                      <a:pt x="198" y="254"/>
                    </a:cubicBezTo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>
                <a:spLocks noEditPoints="1"/>
              </p:cNvSpPr>
              <p:nvPr/>
            </p:nvSpPr>
            <p:spPr bwMode="auto">
              <a:xfrm>
                <a:off x="2655049" y="4177504"/>
                <a:ext cx="535243" cy="533849"/>
              </a:xfrm>
              <a:custGeom>
                <a:avLst/>
                <a:gdLst>
                  <a:gd name="T0" fmla="*/ 363 w 363"/>
                  <a:gd name="T1" fmla="*/ 150 h 362"/>
                  <a:gd name="T2" fmla="*/ 355 w 363"/>
                  <a:gd name="T3" fmla="*/ 122 h 362"/>
                  <a:gd name="T4" fmla="*/ 312 w 363"/>
                  <a:gd name="T5" fmla="*/ 118 h 362"/>
                  <a:gd name="T6" fmla="*/ 303 w 363"/>
                  <a:gd name="T7" fmla="*/ 103 h 362"/>
                  <a:gd name="T8" fmla="*/ 323 w 363"/>
                  <a:gd name="T9" fmla="*/ 64 h 362"/>
                  <a:gd name="T10" fmla="*/ 303 w 363"/>
                  <a:gd name="T11" fmla="*/ 43 h 362"/>
                  <a:gd name="T12" fmla="*/ 263 w 363"/>
                  <a:gd name="T13" fmla="*/ 61 h 362"/>
                  <a:gd name="T14" fmla="*/ 263 w 363"/>
                  <a:gd name="T15" fmla="*/ 61 h 362"/>
                  <a:gd name="T16" fmla="*/ 248 w 363"/>
                  <a:gd name="T17" fmla="*/ 52 h 362"/>
                  <a:gd name="T18" fmla="*/ 248 w 363"/>
                  <a:gd name="T19" fmla="*/ 52 h 362"/>
                  <a:gd name="T20" fmla="*/ 245 w 363"/>
                  <a:gd name="T21" fmla="*/ 9 h 362"/>
                  <a:gd name="T22" fmla="*/ 217 w 363"/>
                  <a:gd name="T23" fmla="*/ 1 h 362"/>
                  <a:gd name="T24" fmla="*/ 192 w 363"/>
                  <a:gd name="T25" fmla="*/ 37 h 362"/>
                  <a:gd name="T26" fmla="*/ 192 w 363"/>
                  <a:gd name="T27" fmla="*/ 37 h 362"/>
                  <a:gd name="T28" fmla="*/ 174 w 363"/>
                  <a:gd name="T29" fmla="*/ 36 h 362"/>
                  <a:gd name="T30" fmla="*/ 174 w 363"/>
                  <a:gd name="T31" fmla="*/ 36 h 362"/>
                  <a:gd name="T32" fmla="*/ 150 w 363"/>
                  <a:gd name="T33" fmla="*/ 0 h 362"/>
                  <a:gd name="T34" fmla="*/ 122 w 363"/>
                  <a:gd name="T35" fmla="*/ 7 h 362"/>
                  <a:gd name="T36" fmla="*/ 118 w 363"/>
                  <a:gd name="T37" fmla="*/ 50 h 362"/>
                  <a:gd name="T38" fmla="*/ 119 w 363"/>
                  <a:gd name="T39" fmla="*/ 50 h 362"/>
                  <a:gd name="T40" fmla="*/ 103 w 363"/>
                  <a:gd name="T41" fmla="*/ 59 h 362"/>
                  <a:gd name="T42" fmla="*/ 103 w 363"/>
                  <a:gd name="T43" fmla="*/ 59 h 362"/>
                  <a:gd name="T44" fmla="*/ 64 w 363"/>
                  <a:gd name="T45" fmla="*/ 40 h 362"/>
                  <a:gd name="T46" fmla="*/ 43 w 363"/>
                  <a:gd name="T47" fmla="*/ 60 h 362"/>
                  <a:gd name="T48" fmla="*/ 62 w 363"/>
                  <a:gd name="T49" fmla="*/ 99 h 362"/>
                  <a:gd name="T50" fmla="*/ 62 w 363"/>
                  <a:gd name="T51" fmla="*/ 99 h 362"/>
                  <a:gd name="T52" fmla="*/ 52 w 363"/>
                  <a:gd name="T53" fmla="*/ 115 h 362"/>
                  <a:gd name="T54" fmla="*/ 9 w 363"/>
                  <a:gd name="T55" fmla="*/ 117 h 362"/>
                  <a:gd name="T56" fmla="*/ 1 w 363"/>
                  <a:gd name="T57" fmla="*/ 145 h 362"/>
                  <a:gd name="T58" fmla="*/ 36 w 363"/>
                  <a:gd name="T59" fmla="*/ 170 h 362"/>
                  <a:gd name="T60" fmla="*/ 36 w 363"/>
                  <a:gd name="T61" fmla="*/ 188 h 362"/>
                  <a:gd name="T62" fmla="*/ 0 w 363"/>
                  <a:gd name="T63" fmla="*/ 212 h 362"/>
                  <a:gd name="T64" fmla="*/ 7 w 363"/>
                  <a:gd name="T65" fmla="*/ 240 h 362"/>
                  <a:gd name="T66" fmla="*/ 50 w 363"/>
                  <a:gd name="T67" fmla="*/ 244 h 362"/>
                  <a:gd name="T68" fmla="*/ 59 w 363"/>
                  <a:gd name="T69" fmla="*/ 260 h 362"/>
                  <a:gd name="T70" fmla="*/ 40 w 363"/>
                  <a:gd name="T71" fmla="*/ 299 h 362"/>
                  <a:gd name="T72" fmla="*/ 60 w 363"/>
                  <a:gd name="T73" fmla="*/ 319 h 362"/>
                  <a:gd name="T74" fmla="*/ 99 w 363"/>
                  <a:gd name="T75" fmla="*/ 301 h 362"/>
                  <a:gd name="T76" fmla="*/ 115 w 363"/>
                  <a:gd name="T77" fmla="*/ 311 h 362"/>
                  <a:gd name="T78" fmla="*/ 117 w 363"/>
                  <a:gd name="T79" fmla="*/ 354 h 362"/>
                  <a:gd name="T80" fmla="*/ 145 w 363"/>
                  <a:gd name="T81" fmla="*/ 362 h 362"/>
                  <a:gd name="T82" fmla="*/ 170 w 363"/>
                  <a:gd name="T83" fmla="*/ 326 h 362"/>
                  <a:gd name="T84" fmla="*/ 189 w 363"/>
                  <a:gd name="T85" fmla="*/ 327 h 362"/>
                  <a:gd name="T86" fmla="*/ 212 w 363"/>
                  <a:gd name="T87" fmla="*/ 362 h 362"/>
                  <a:gd name="T88" fmla="*/ 240 w 363"/>
                  <a:gd name="T89" fmla="*/ 355 h 362"/>
                  <a:gd name="T90" fmla="*/ 244 w 363"/>
                  <a:gd name="T91" fmla="*/ 313 h 362"/>
                  <a:gd name="T92" fmla="*/ 260 w 363"/>
                  <a:gd name="T93" fmla="*/ 304 h 362"/>
                  <a:gd name="T94" fmla="*/ 299 w 363"/>
                  <a:gd name="T95" fmla="*/ 323 h 362"/>
                  <a:gd name="T96" fmla="*/ 319 w 363"/>
                  <a:gd name="T97" fmla="*/ 303 h 362"/>
                  <a:gd name="T98" fmla="*/ 301 w 363"/>
                  <a:gd name="T99" fmla="*/ 264 h 362"/>
                  <a:gd name="T100" fmla="*/ 311 w 363"/>
                  <a:gd name="T101" fmla="*/ 248 h 362"/>
                  <a:gd name="T102" fmla="*/ 354 w 363"/>
                  <a:gd name="T103" fmla="*/ 245 h 362"/>
                  <a:gd name="T104" fmla="*/ 362 w 363"/>
                  <a:gd name="T105" fmla="*/ 217 h 362"/>
                  <a:gd name="T106" fmla="*/ 326 w 363"/>
                  <a:gd name="T107" fmla="*/ 192 h 362"/>
                  <a:gd name="T108" fmla="*/ 326 w 363"/>
                  <a:gd name="T109" fmla="*/ 174 h 362"/>
                  <a:gd name="T110" fmla="*/ 363 w 363"/>
                  <a:gd name="T111" fmla="*/ 150 h 362"/>
                  <a:gd name="T112" fmla="*/ 199 w 363"/>
                  <a:gd name="T113" fmla="*/ 252 h 362"/>
                  <a:gd name="T114" fmla="*/ 111 w 363"/>
                  <a:gd name="T115" fmla="*/ 199 h 362"/>
                  <a:gd name="T116" fmla="*/ 163 w 363"/>
                  <a:gd name="T117" fmla="*/ 111 h 362"/>
                  <a:gd name="T118" fmla="*/ 252 w 363"/>
                  <a:gd name="T119" fmla="*/ 164 h 362"/>
                  <a:gd name="T120" fmla="*/ 199 w 363"/>
                  <a:gd name="T121" fmla="*/ 252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3" h="362">
                    <a:moveTo>
                      <a:pt x="363" y="150"/>
                    </a:moveTo>
                    <a:cubicBezTo>
                      <a:pt x="355" y="122"/>
                      <a:pt x="355" y="122"/>
                      <a:pt x="355" y="122"/>
                    </a:cubicBezTo>
                    <a:cubicBezTo>
                      <a:pt x="312" y="118"/>
                      <a:pt x="312" y="118"/>
                      <a:pt x="312" y="118"/>
                    </a:cubicBezTo>
                    <a:cubicBezTo>
                      <a:pt x="310" y="113"/>
                      <a:pt x="307" y="108"/>
                      <a:pt x="303" y="103"/>
                    </a:cubicBezTo>
                    <a:cubicBezTo>
                      <a:pt x="323" y="64"/>
                      <a:pt x="323" y="64"/>
                      <a:pt x="323" y="64"/>
                    </a:cubicBezTo>
                    <a:cubicBezTo>
                      <a:pt x="303" y="43"/>
                      <a:pt x="303" y="43"/>
                      <a:pt x="303" y="43"/>
                    </a:cubicBezTo>
                    <a:cubicBezTo>
                      <a:pt x="263" y="61"/>
                      <a:pt x="263" y="61"/>
                      <a:pt x="263" y="61"/>
                    </a:cubicBezTo>
                    <a:cubicBezTo>
                      <a:pt x="263" y="61"/>
                      <a:pt x="263" y="61"/>
                      <a:pt x="263" y="61"/>
                    </a:cubicBezTo>
                    <a:cubicBezTo>
                      <a:pt x="258" y="58"/>
                      <a:pt x="253" y="55"/>
                      <a:pt x="248" y="52"/>
                    </a:cubicBezTo>
                    <a:cubicBezTo>
                      <a:pt x="248" y="52"/>
                      <a:pt x="248" y="52"/>
                      <a:pt x="248" y="52"/>
                    </a:cubicBezTo>
                    <a:cubicBezTo>
                      <a:pt x="245" y="9"/>
                      <a:pt x="245" y="9"/>
                      <a:pt x="245" y="9"/>
                    </a:cubicBezTo>
                    <a:cubicBezTo>
                      <a:pt x="217" y="1"/>
                      <a:pt x="217" y="1"/>
                      <a:pt x="217" y="1"/>
                    </a:cubicBezTo>
                    <a:cubicBezTo>
                      <a:pt x="192" y="37"/>
                      <a:pt x="192" y="37"/>
                      <a:pt x="192" y="37"/>
                    </a:cubicBezTo>
                    <a:cubicBezTo>
                      <a:pt x="192" y="37"/>
                      <a:pt x="192" y="37"/>
                      <a:pt x="192" y="37"/>
                    </a:cubicBezTo>
                    <a:cubicBezTo>
                      <a:pt x="186" y="36"/>
                      <a:pt x="180" y="36"/>
                      <a:pt x="174" y="36"/>
                    </a:cubicBezTo>
                    <a:cubicBezTo>
                      <a:pt x="174" y="36"/>
                      <a:pt x="174" y="36"/>
                      <a:pt x="174" y="36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18" y="50"/>
                      <a:pt x="118" y="50"/>
                      <a:pt x="118" y="50"/>
                    </a:cubicBezTo>
                    <a:cubicBezTo>
                      <a:pt x="119" y="50"/>
                      <a:pt x="119" y="50"/>
                      <a:pt x="119" y="50"/>
                    </a:cubicBezTo>
                    <a:cubicBezTo>
                      <a:pt x="113" y="53"/>
                      <a:pt x="108" y="56"/>
                      <a:pt x="103" y="59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62" y="99"/>
                      <a:pt x="62" y="99"/>
                      <a:pt x="62" y="99"/>
                    </a:cubicBezTo>
                    <a:cubicBezTo>
                      <a:pt x="62" y="99"/>
                      <a:pt x="62" y="99"/>
                      <a:pt x="62" y="99"/>
                    </a:cubicBezTo>
                    <a:cubicBezTo>
                      <a:pt x="58" y="104"/>
                      <a:pt x="55" y="109"/>
                      <a:pt x="52" y="115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1" y="145"/>
                      <a:pt x="1" y="145"/>
                      <a:pt x="1" y="145"/>
                    </a:cubicBezTo>
                    <a:cubicBezTo>
                      <a:pt x="36" y="170"/>
                      <a:pt x="36" y="170"/>
                      <a:pt x="36" y="170"/>
                    </a:cubicBezTo>
                    <a:cubicBezTo>
                      <a:pt x="36" y="176"/>
                      <a:pt x="36" y="182"/>
                      <a:pt x="36" y="188"/>
                    </a:cubicBezTo>
                    <a:cubicBezTo>
                      <a:pt x="0" y="212"/>
                      <a:pt x="0" y="212"/>
                      <a:pt x="0" y="212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50" y="244"/>
                      <a:pt x="50" y="244"/>
                      <a:pt x="50" y="244"/>
                    </a:cubicBezTo>
                    <a:cubicBezTo>
                      <a:pt x="53" y="249"/>
                      <a:pt x="56" y="255"/>
                      <a:pt x="59" y="260"/>
                    </a:cubicBezTo>
                    <a:cubicBezTo>
                      <a:pt x="40" y="299"/>
                      <a:pt x="40" y="299"/>
                      <a:pt x="40" y="299"/>
                    </a:cubicBezTo>
                    <a:cubicBezTo>
                      <a:pt x="60" y="319"/>
                      <a:pt x="60" y="319"/>
                      <a:pt x="60" y="319"/>
                    </a:cubicBezTo>
                    <a:cubicBezTo>
                      <a:pt x="99" y="301"/>
                      <a:pt x="99" y="301"/>
                      <a:pt x="99" y="301"/>
                    </a:cubicBezTo>
                    <a:cubicBezTo>
                      <a:pt x="104" y="305"/>
                      <a:pt x="109" y="308"/>
                      <a:pt x="115" y="311"/>
                    </a:cubicBezTo>
                    <a:cubicBezTo>
                      <a:pt x="117" y="354"/>
                      <a:pt x="117" y="354"/>
                      <a:pt x="117" y="354"/>
                    </a:cubicBezTo>
                    <a:cubicBezTo>
                      <a:pt x="145" y="362"/>
                      <a:pt x="145" y="362"/>
                      <a:pt x="145" y="362"/>
                    </a:cubicBezTo>
                    <a:cubicBezTo>
                      <a:pt x="170" y="326"/>
                      <a:pt x="170" y="326"/>
                      <a:pt x="170" y="326"/>
                    </a:cubicBezTo>
                    <a:cubicBezTo>
                      <a:pt x="176" y="327"/>
                      <a:pt x="182" y="327"/>
                      <a:pt x="189" y="327"/>
                    </a:cubicBezTo>
                    <a:cubicBezTo>
                      <a:pt x="212" y="362"/>
                      <a:pt x="212" y="362"/>
                      <a:pt x="212" y="362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244" y="313"/>
                      <a:pt x="244" y="313"/>
                      <a:pt x="244" y="313"/>
                    </a:cubicBezTo>
                    <a:cubicBezTo>
                      <a:pt x="250" y="310"/>
                      <a:pt x="255" y="307"/>
                      <a:pt x="260" y="304"/>
                    </a:cubicBezTo>
                    <a:cubicBezTo>
                      <a:pt x="299" y="323"/>
                      <a:pt x="299" y="323"/>
                      <a:pt x="299" y="323"/>
                    </a:cubicBezTo>
                    <a:cubicBezTo>
                      <a:pt x="319" y="303"/>
                      <a:pt x="319" y="303"/>
                      <a:pt x="319" y="303"/>
                    </a:cubicBezTo>
                    <a:cubicBezTo>
                      <a:pt x="301" y="264"/>
                      <a:pt x="301" y="264"/>
                      <a:pt x="301" y="264"/>
                    </a:cubicBezTo>
                    <a:cubicBezTo>
                      <a:pt x="305" y="259"/>
                      <a:pt x="308" y="253"/>
                      <a:pt x="311" y="248"/>
                    </a:cubicBezTo>
                    <a:cubicBezTo>
                      <a:pt x="354" y="245"/>
                      <a:pt x="354" y="245"/>
                      <a:pt x="354" y="245"/>
                    </a:cubicBezTo>
                    <a:cubicBezTo>
                      <a:pt x="362" y="217"/>
                      <a:pt x="362" y="217"/>
                      <a:pt x="362" y="217"/>
                    </a:cubicBezTo>
                    <a:cubicBezTo>
                      <a:pt x="326" y="192"/>
                      <a:pt x="326" y="192"/>
                      <a:pt x="326" y="192"/>
                    </a:cubicBezTo>
                    <a:cubicBezTo>
                      <a:pt x="327" y="186"/>
                      <a:pt x="327" y="180"/>
                      <a:pt x="326" y="174"/>
                    </a:cubicBezTo>
                    <a:lnTo>
                      <a:pt x="363" y="150"/>
                    </a:lnTo>
                    <a:close/>
                    <a:moveTo>
                      <a:pt x="199" y="252"/>
                    </a:moveTo>
                    <a:cubicBezTo>
                      <a:pt x="160" y="262"/>
                      <a:pt x="120" y="239"/>
                      <a:pt x="111" y="199"/>
                    </a:cubicBezTo>
                    <a:cubicBezTo>
                      <a:pt x="101" y="160"/>
                      <a:pt x="124" y="121"/>
                      <a:pt x="163" y="111"/>
                    </a:cubicBezTo>
                    <a:cubicBezTo>
                      <a:pt x="203" y="101"/>
                      <a:pt x="242" y="125"/>
                      <a:pt x="252" y="164"/>
                    </a:cubicBezTo>
                    <a:cubicBezTo>
                      <a:pt x="262" y="203"/>
                      <a:pt x="238" y="242"/>
                      <a:pt x="199" y="252"/>
                    </a:cubicBezTo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  <p:custDataLst>
      <p:tags r:id="rId5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010408" y="1577850"/>
            <a:ext cx="2793085" cy="4161919"/>
            <a:chOff x="1791370" y="1032950"/>
            <a:chExt cx="3216003" cy="4792100"/>
          </a:xfrm>
          <a:effectLst>
            <a:outerShdw blurRad="254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69" name="任意多边形 368"/>
            <p:cNvSpPr/>
            <p:nvPr/>
          </p:nvSpPr>
          <p:spPr bwMode="auto">
            <a:xfrm>
              <a:off x="1791370" y="1032950"/>
              <a:ext cx="3216003" cy="3213925"/>
            </a:xfrm>
            <a:custGeom>
              <a:avLst/>
              <a:gdLst>
                <a:gd name="connsiteX0" fmla="*/ 2350041 w 4913313"/>
                <a:gd name="connsiteY0" fmla="*/ 0 h 4910138"/>
                <a:gd name="connsiteX1" fmla="*/ 2401665 w 4913313"/>
                <a:gd name="connsiteY1" fmla="*/ 298468 h 4910138"/>
                <a:gd name="connsiteX2" fmla="*/ 2457779 w 4913313"/>
                <a:gd name="connsiteY2" fmla="*/ 298468 h 4910138"/>
                <a:gd name="connsiteX3" fmla="*/ 2543072 w 4913313"/>
                <a:gd name="connsiteY3" fmla="*/ 300712 h 4910138"/>
                <a:gd name="connsiteX4" fmla="*/ 2599185 w 4913313"/>
                <a:gd name="connsiteY4" fmla="*/ 0 h 4910138"/>
                <a:gd name="connsiteX5" fmla="*/ 2789972 w 4913313"/>
                <a:gd name="connsiteY5" fmla="*/ 17953 h 4910138"/>
                <a:gd name="connsiteX6" fmla="*/ 2787727 w 4913313"/>
                <a:gd name="connsiteY6" fmla="*/ 323154 h 4910138"/>
                <a:gd name="connsiteX7" fmla="*/ 2924645 w 4913313"/>
                <a:gd name="connsiteY7" fmla="*/ 350083 h 4910138"/>
                <a:gd name="connsiteX8" fmla="*/ 3032383 w 4913313"/>
                <a:gd name="connsiteY8" fmla="*/ 65080 h 4910138"/>
                <a:gd name="connsiteX9" fmla="*/ 3218680 w 4913313"/>
                <a:gd name="connsiteY9" fmla="*/ 116694 h 4910138"/>
                <a:gd name="connsiteX10" fmla="*/ 3160322 w 4913313"/>
                <a:gd name="connsiteY10" fmla="*/ 415163 h 4910138"/>
                <a:gd name="connsiteX11" fmla="*/ 3292750 w 4913313"/>
                <a:gd name="connsiteY11" fmla="*/ 466777 h 4910138"/>
                <a:gd name="connsiteX12" fmla="*/ 3449869 w 4913313"/>
                <a:gd name="connsiteY12" fmla="*/ 206459 h 4910138"/>
                <a:gd name="connsiteX13" fmla="*/ 3622699 w 4913313"/>
                <a:gd name="connsiteY13" fmla="*/ 289492 h 4910138"/>
                <a:gd name="connsiteX14" fmla="*/ 3512716 w 4913313"/>
                <a:gd name="connsiteY14" fmla="*/ 574495 h 4910138"/>
                <a:gd name="connsiteX15" fmla="*/ 3631677 w 4913313"/>
                <a:gd name="connsiteY15" fmla="*/ 646307 h 4910138"/>
                <a:gd name="connsiteX16" fmla="*/ 3833686 w 4913313"/>
                <a:gd name="connsiteY16" fmla="*/ 419651 h 4910138"/>
                <a:gd name="connsiteX17" fmla="*/ 3988560 w 4913313"/>
                <a:gd name="connsiteY17" fmla="*/ 531857 h 4910138"/>
                <a:gd name="connsiteX18" fmla="*/ 3831441 w 4913313"/>
                <a:gd name="connsiteY18" fmla="*/ 792175 h 4910138"/>
                <a:gd name="connsiteX19" fmla="*/ 3934691 w 4913313"/>
                <a:gd name="connsiteY19" fmla="*/ 886428 h 4910138"/>
                <a:gd name="connsiteX20" fmla="*/ 4174857 w 4913313"/>
                <a:gd name="connsiteY20" fmla="*/ 697922 h 4910138"/>
                <a:gd name="connsiteX21" fmla="*/ 4307285 w 4913313"/>
                <a:gd name="connsiteY21" fmla="*/ 837057 h 4910138"/>
                <a:gd name="connsiteX22" fmla="*/ 4105276 w 4913313"/>
                <a:gd name="connsiteY22" fmla="*/ 1063714 h 4910138"/>
                <a:gd name="connsiteX23" fmla="*/ 4192813 w 4913313"/>
                <a:gd name="connsiteY23" fmla="*/ 1173676 h 4910138"/>
                <a:gd name="connsiteX24" fmla="*/ 4462159 w 4913313"/>
                <a:gd name="connsiteY24" fmla="*/ 1032296 h 4910138"/>
                <a:gd name="connsiteX25" fmla="*/ 4565408 w 4913313"/>
                <a:gd name="connsiteY25" fmla="*/ 1191629 h 4910138"/>
                <a:gd name="connsiteX26" fmla="*/ 4325241 w 4913313"/>
                <a:gd name="connsiteY26" fmla="*/ 1380135 h 4910138"/>
                <a:gd name="connsiteX27" fmla="*/ 4392578 w 4913313"/>
                <a:gd name="connsiteY27" fmla="*/ 1503562 h 4910138"/>
                <a:gd name="connsiteX28" fmla="*/ 4682125 w 4913313"/>
                <a:gd name="connsiteY28" fmla="*/ 1411553 h 4910138"/>
                <a:gd name="connsiteX29" fmla="*/ 4756195 w 4913313"/>
                <a:gd name="connsiteY29" fmla="*/ 1588838 h 4910138"/>
                <a:gd name="connsiteX30" fmla="*/ 4486849 w 4913313"/>
                <a:gd name="connsiteY30" fmla="*/ 1730218 h 4910138"/>
                <a:gd name="connsiteX31" fmla="*/ 4531740 w 4913313"/>
                <a:gd name="connsiteY31" fmla="*/ 1864865 h 4910138"/>
                <a:gd name="connsiteX32" fmla="*/ 4832509 w 4913313"/>
                <a:gd name="connsiteY32" fmla="*/ 1826715 h 4910138"/>
                <a:gd name="connsiteX33" fmla="*/ 4875155 w 4913313"/>
                <a:gd name="connsiteY33" fmla="*/ 2012977 h 4910138"/>
                <a:gd name="connsiteX34" fmla="*/ 4583365 w 4913313"/>
                <a:gd name="connsiteY34" fmla="*/ 2104986 h 4910138"/>
                <a:gd name="connsiteX35" fmla="*/ 4601321 w 4913313"/>
                <a:gd name="connsiteY35" fmla="*/ 2244122 h 4910138"/>
                <a:gd name="connsiteX36" fmla="*/ 4906579 w 4913313"/>
                <a:gd name="connsiteY36" fmla="*/ 2259831 h 4910138"/>
                <a:gd name="connsiteX37" fmla="*/ 4913313 w 4913313"/>
                <a:gd name="connsiteY37" fmla="*/ 2450581 h 4910138"/>
                <a:gd name="connsiteX38" fmla="*/ 4612543 w 4913313"/>
                <a:gd name="connsiteY38" fmla="*/ 2488731 h 4910138"/>
                <a:gd name="connsiteX39" fmla="*/ 4605810 w 4913313"/>
                <a:gd name="connsiteY39" fmla="*/ 2632355 h 4910138"/>
                <a:gd name="connsiteX40" fmla="*/ 4902091 w 4913313"/>
                <a:gd name="connsiteY40" fmla="*/ 2701922 h 4910138"/>
                <a:gd name="connsiteX41" fmla="*/ 4875155 w 4913313"/>
                <a:gd name="connsiteY41" fmla="*/ 2890429 h 4910138"/>
                <a:gd name="connsiteX42" fmla="*/ 4572142 w 4913313"/>
                <a:gd name="connsiteY42" fmla="*/ 2874720 h 4910138"/>
                <a:gd name="connsiteX43" fmla="*/ 4538473 w 4913313"/>
                <a:gd name="connsiteY43" fmla="*/ 3013855 h 4910138"/>
                <a:gd name="connsiteX44" fmla="*/ 4819042 w 4913313"/>
                <a:gd name="connsiteY44" fmla="*/ 3135038 h 4910138"/>
                <a:gd name="connsiteX45" fmla="*/ 4758439 w 4913313"/>
                <a:gd name="connsiteY45" fmla="*/ 3314568 h 4910138"/>
                <a:gd name="connsiteX46" fmla="*/ 4462159 w 4913313"/>
                <a:gd name="connsiteY46" fmla="*/ 3245000 h 4910138"/>
                <a:gd name="connsiteX47" fmla="*/ 4406045 w 4913313"/>
                <a:gd name="connsiteY47" fmla="*/ 3375159 h 4910138"/>
                <a:gd name="connsiteX48" fmla="*/ 4657435 w 4913313"/>
                <a:gd name="connsiteY48" fmla="*/ 3545712 h 4910138"/>
                <a:gd name="connsiteX49" fmla="*/ 4567653 w 4913313"/>
                <a:gd name="connsiteY49" fmla="*/ 3711777 h 4910138"/>
                <a:gd name="connsiteX50" fmla="*/ 4287085 w 4913313"/>
                <a:gd name="connsiteY50" fmla="*/ 3590595 h 4910138"/>
                <a:gd name="connsiteX51" fmla="*/ 4208525 w 4913313"/>
                <a:gd name="connsiteY51" fmla="*/ 3709533 h 4910138"/>
                <a:gd name="connsiteX52" fmla="*/ 4426247 w 4913313"/>
                <a:gd name="connsiteY52" fmla="*/ 3920481 h 4910138"/>
                <a:gd name="connsiteX53" fmla="*/ 4307285 w 4913313"/>
                <a:gd name="connsiteY53" fmla="*/ 4068593 h 4910138"/>
                <a:gd name="connsiteX54" fmla="*/ 4055896 w 4913313"/>
                <a:gd name="connsiteY54" fmla="*/ 3900283 h 4910138"/>
                <a:gd name="connsiteX55" fmla="*/ 3954891 w 4913313"/>
                <a:gd name="connsiteY55" fmla="*/ 4003513 h 4910138"/>
                <a:gd name="connsiteX56" fmla="*/ 4132211 w 4913313"/>
                <a:gd name="connsiteY56" fmla="*/ 4250367 h 4910138"/>
                <a:gd name="connsiteX57" fmla="*/ 3988560 w 4913313"/>
                <a:gd name="connsiteY57" fmla="*/ 4373793 h 4910138"/>
                <a:gd name="connsiteX58" fmla="*/ 3770839 w 4913313"/>
                <a:gd name="connsiteY58" fmla="*/ 4162846 h 4910138"/>
                <a:gd name="connsiteX59" fmla="*/ 3654122 w 4913313"/>
                <a:gd name="connsiteY59" fmla="*/ 4245878 h 4910138"/>
                <a:gd name="connsiteX60" fmla="*/ 3784306 w 4913313"/>
                <a:gd name="connsiteY60" fmla="*/ 4521905 h 4910138"/>
                <a:gd name="connsiteX61" fmla="*/ 3620454 w 4913313"/>
                <a:gd name="connsiteY61" fmla="*/ 4618402 h 4910138"/>
                <a:gd name="connsiteX62" fmla="*/ 3443135 w 4913313"/>
                <a:gd name="connsiteY62" fmla="*/ 4369305 h 4910138"/>
                <a:gd name="connsiteX63" fmla="*/ 3312951 w 4913313"/>
                <a:gd name="connsiteY63" fmla="*/ 4432140 h 4910138"/>
                <a:gd name="connsiteX64" fmla="*/ 3391510 w 4913313"/>
                <a:gd name="connsiteY64" fmla="*/ 4726120 h 4910138"/>
                <a:gd name="connsiteX65" fmla="*/ 3214191 w 4913313"/>
                <a:gd name="connsiteY65" fmla="*/ 4791200 h 4910138"/>
                <a:gd name="connsiteX66" fmla="*/ 3084007 w 4913313"/>
                <a:gd name="connsiteY66" fmla="*/ 4515173 h 4910138"/>
                <a:gd name="connsiteX67" fmla="*/ 2944846 w 4913313"/>
                <a:gd name="connsiteY67" fmla="*/ 4553323 h 4910138"/>
                <a:gd name="connsiteX68" fmla="*/ 2969536 w 4913313"/>
                <a:gd name="connsiteY68" fmla="*/ 4856279 h 4910138"/>
                <a:gd name="connsiteX69" fmla="*/ 2783238 w 4913313"/>
                <a:gd name="connsiteY69" fmla="*/ 4887697 h 4910138"/>
                <a:gd name="connsiteX70" fmla="*/ 2704679 w 4913313"/>
                <a:gd name="connsiteY70" fmla="*/ 4593717 h 4910138"/>
                <a:gd name="connsiteX71" fmla="*/ 2561028 w 4913313"/>
                <a:gd name="connsiteY71" fmla="*/ 4604938 h 4910138"/>
                <a:gd name="connsiteX72" fmla="*/ 2531849 w 4913313"/>
                <a:gd name="connsiteY72" fmla="*/ 4907894 h 4910138"/>
                <a:gd name="connsiteX73" fmla="*/ 2457779 w 4913313"/>
                <a:gd name="connsiteY73" fmla="*/ 4910138 h 4910138"/>
                <a:gd name="connsiteX74" fmla="*/ 2341062 w 4913313"/>
                <a:gd name="connsiteY74" fmla="*/ 4907894 h 4910138"/>
                <a:gd name="connsiteX75" fmla="*/ 2316372 w 4913313"/>
                <a:gd name="connsiteY75" fmla="*/ 4602694 h 4910138"/>
                <a:gd name="connsiteX76" fmla="*/ 2174966 w 4913313"/>
                <a:gd name="connsiteY76" fmla="*/ 4589229 h 4910138"/>
                <a:gd name="connsiteX77" fmla="*/ 2091918 w 4913313"/>
                <a:gd name="connsiteY77" fmla="*/ 4883209 h 4910138"/>
                <a:gd name="connsiteX78" fmla="*/ 1905620 w 4913313"/>
                <a:gd name="connsiteY78" fmla="*/ 4847303 h 4910138"/>
                <a:gd name="connsiteX79" fmla="*/ 1934800 w 4913313"/>
                <a:gd name="connsiteY79" fmla="*/ 4544346 h 4910138"/>
                <a:gd name="connsiteX80" fmla="*/ 1795638 w 4913313"/>
                <a:gd name="connsiteY80" fmla="*/ 4503952 h 4910138"/>
                <a:gd name="connsiteX81" fmla="*/ 1660965 w 4913313"/>
                <a:gd name="connsiteY81" fmla="*/ 4777735 h 4910138"/>
                <a:gd name="connsiteX82" fmla="*/ 1485890 w 4913313"/>
                <a:gd name="connsiteY82" fmla="*/ 4710411 h 4910138"/>
                <a:gd name="connsiteX83" fmla="*/ 1568938 w 4913313"/>
                <a:gd name="connsiteY83" fmla="*/ 4416432 h 4910138"/>
                <a:gd name="connsiteX84" fmla="*/ 1438755 w 4913313"/>
                <a:gd name="connsiteY84" fmla="*/ 4353596 h 4910138"/>
                <a:gd name="connsiteX85" fmla="*/ 1259191 w 4913313"/>
                <a:gd name="connsiteY85" fmla="*/ 4598205 h 4910138"/>
                <a:gd name="connsiteX86" fmla="*/ 1097584 w 4913313"/>
                <a:gd name="connsiteY86" fmla="*/ 4499464 h 4910138"/>
                <a:gd name="connsiteX87" fmla="*/ 1232256 w 4913313"/>
                <a:gd name="connsiteY87" fmla="*/ 4225681 h 4910138"/>
                <a:gd name="connsiteX88" fmla="*/ 1115540 w 4913313"/>
                <a:gd name="connsiteY88" fmla="*/ 4140404 h 4910138"/>
                <a:gd name="connsiteX89" fmla="*/ 895574 w 4913313"/>
                <a:gd name="connsiteY89" fmla="*/ 4349108 h 4910138"/>
                <a:gd name="connsiteX90" fmla="*/ 751923 w 4913313"/>
                <a:gd name="connsiteY90" fmla="*/ 4223437 h 4910138"/>
                <a:gd name="connsiteX91" fmla="*/ 933732 w 4913313"/>
                <a:gd name="connsiteY91" fmla="*/ 3978828 h 4910138"/>
                <a:gd name="connsiteX92" fmla="*/ 837216 w 4913313"/>
                <a:gd name="connsiteY92" fmla="*/ 3873354 h 4910138"/>
                <a:gd name="connsiteX93" fmla="*/ 581338 w 4913313"/>
                <a:gd name="connsiteY93" fmla="*/ 4039419 h 4910138"/>
                <a:gd name="connsiteX94" fmla="*/ 464621 w 4913313"/>
                <a:gd name="connsiteY94" fmla="*/ 3889063 h 4910138"/>
                <a:gd name="connsiteX95" fmla="*/ 684587 w 4913313"/>
                <a:gd name="connsiteY95" fmla="*/ 3680360 h 4910138"/>
                <a:gd name="connsiteX96" fmla="*/ 608272 w 4913313"/>
                <a:gd name="connsiteY96" fmla="*/ 3561421 h 4910138"/>
                <a:gd name="connsiteX97" fmla="*/ 327704 w 4913313"/>
                <a:gd name="connsiteY97" fmla="*/ 3678115 h 4910138"/>
                <a:gd name="connsiteX98" fmla="*/ 237922 w 4913313"/>
                <a:gd name="connsiteY98" fmla="*/ 3509806 h 4910138"/>
                <a:gd name="connsiteX99" fmla="*/ 493801 w 4913313"/>
                <a:gd name="connsiteY99" fmla="*/ 3345985 h 4910138"/>
                <a:gd name="connsiteX100" fmla="*/ 439931 w 4913313"/>
                <a:gd name="connsiteY100" fmla="*/ 3213582 h 4910138"/>
                <a:gd name="connsiteX101" fmla="*/ 141407 w 4913313"/>
                <a:gd name="connsiteY101" fmla="*/ 3278662 h 4910138"/>
                <a:gd name="connsiteX102" fmla="*/ 85293 w 4913313"/>
                <a:gd name="connsiteY102" fmla="*/ 3096888 h 4910138"/>
                <a:gd name="connsiteX103" fmla="*/ 365861 w 4913313"/>
                <a:gd name="connsiteY103" fmla="*/ 2980194 h 4910138"/>
                <a:gd name="connsiteX104" fmla="*/ 336682 w 4913313"/>
                <a:gd name="connsiteY104" fmla="*/ 2841058 h 4910138"/>
                <a:gd name="connsiteX105" fmla="*/ 31424 w 4913313"/>
                <a:gd name="connsiteY105" fmla="*/ 2852279 h 4910138"/>
                <a:gd name="connsiteX106" fmla="*/ 8978 w 4913313"/>
                <a:gd name="connsiteY106" fmla="*/ 2663772 h 4910138"/>
                <a:gd name="connsiteX107" fmla="*/ 307503 w 4913313"/>
                <a:gd name="connsiteY107" fmla="*/ 2598693 h 4910138"/>
                <a:gd name="connsiteX108" fmla="*/ 300770 w 4913313"/>
                <a:gd name="connsiteY108" fmla="*/ 2457313 h 4910138"/>
                <a:gd name="connsiteX109" fmla="*/ 0 w 4913313"/>
                <a:gd name="connsiteY109" fmla="*/ 2414675 h 4910138"/>
                <a:gd name="connsiteX110" fmla="*/ 11223 w 4913313"/>
                <a:gd name="connsiteY110" fmla="*/ 2223925 h 4910138"/>
                <a:gd name="connsiteX111" fmla="*/ 314237 w 4913313"/>
                <a:gd name="connsiteY111" fmla="*/ 2212704 h 4910138"/>
                <a:gd name="connsiteX112" fmla="*/ 334438 w 4913313"/>
                <a:gd name="connsiteY112" fmla="*/ 2071324 h 4910138"/>
                <a:gd name="connsiteX113" fmla="*/ 47136 w 4913313"/>
                <a:gd name="connsiteY113" fmla="*/ 1977071 h 4910138"/>
                <a:gd name="connsiteX114" fmla="*/ 89782 w 4913313"/>
                <a:gd name="connsiteY114" fmla="*/ 1790809 h 4910138"/>
                <a:gd name="connsiteX115" fmla="*/ 392796 w 4913313"/>
                <a:gd name="connsiteY115" fmla="*/ 1833447 h 4910138"/>
                <a:gd name="connsiteX116" fmla="*/ 437687 w 4913313"/>
                <a:gd name="connsiteY116" fmla="*/ 1701044 h 4910138"/>
                <a:gd name="connsiteX117" fmla="*/ 170586 w 4913313"/>
                <a:gd name="connsiteY117" fmla="*/ 1552932 h 4910138"/>
                <a:gd name="connsiteX118" fmla="*/ 246900 w 4913313"/>
                <a:gd name="connsiteY118" fmla="*/ 1377891 h 4910138"/>
                <a:gd name="connsiteX119" fmla="*/ 536447 w 4913313"/>
                <a:gd name="connsiteY119" fmla="*/ 1474388 h 4910138"/>
                <a:gd name="connsiteX120" fmla="*/ 603783 w 4913313"/>
                <a:gd name="connsiteY120" fmla="*/ 1353205 h 4910138"/>
                <a:gd name="connsiteX121" fmla="*/ 368106 w 4913313"/>
                <a:gd name="connsiteY121" fmla="*/ 1160211 h 4910138"/>
                <a:gd name="connsiteX122" fmla="*/ 473600 w 4913313"/>
                <a:gd name="connsiteY122" fmla="*/ 1003122 h 4910138"/>
                <a:gd name="connsiteX123" fmla="*/ 740701 w 4913313"/>
                <a:gd name="connsiteY123" fmla="*/ 1148990 h 4910138"/>
                <a:gd name="connsiteX124" fmla="*/ 830483 w 4913313"/>
                <a:gd name="connsiteY124" fmla="*/ 1039028 h 4910138"/>
                <a:gd name="connsiteX125" fmla="*/ 630718 w 4913313"/>
                <a:gd name="connsiteY125" fmla="*/ 810128 h 4910138"/>
                <a:gd name="connsiteX126" fmla="*/ 765391 w 4913313"/>
                <a:gd name="connsiteY126" fmla="*/ 673237 h 4910138"/>
                <a:gd name="connsiteX127" fmla="*/ 1001068 w 4913313"/>
                <a:gd name="connsiteY127" fmla="*/ 863987 h 4910138"/>
                <a:gd name="connsiteX128" fmla="*/ 1106562 w 4913313"/>
                <a:gd name="connsiteY128" fmla="*/ 771978 h 4910138"/>
                <a:gd name="connsiteX129" fmla="*/ 953933 w 4913313"/>
                <a:gd name="connsiteY129" fmla="*/ 509416 h 4910138"/>
                <a:gd name="connsiteX130" fmla="*/ 1108806 w 4913313"/>
                <a:gd name="connsiteY130" fmla="*/ 399454 h 4910138"/>
                <a:gd name="connsiteX131" fmla="*/ 1306326 w 4913313"/>
                <a:gd name="connsiteY131" fmla="*/ 630598 h 4910138"/>
                <a:gd name="connsiteX132" fmla="*/ 1427532 w 4913313"/>
                <a:gd name="connsiteY132" fmla="*/ 558786 h 4910138"/>
                <a:gd name="connsiteX133" fmla="*/ 1322038 w 4913313"/>
                <a:gd name="connsiteY133" fmla="*/ 273783 h 4910138"/>
                <a:gd name="connsiteX134" fmla="*/ 1497113 w 4913313"/>
                <a:gd name="connsiteY134" fmla="*/ 190750 h 4910138"/>
                <a:gd name="connsiteX135" fmla="*/ 1649742 w 4913313"/>
                <a:gd name="connsiteY135" fmla="*/ 453313 h 4910138"/>
                <a:gd name="connsiteX136" fmla="*/ 1782170 w 4913313"/>
                <a:gd name="connsiteY136" fmla="*/ 406186 h 4910138"/>
                <a:gd name="connsiteX137" fmla="*/ 1730546 w 4913313"/>
                <a:gd name="connsiteY137" fmla="*/ 105474 h 4910138"/>
                <a:gd name="connsiteX138" fmla="*/ 1914599 w 4913313"/>
                <a:gd name="connsiteY138" fmla="*/ 56103 h 4910138"/>
                <a:gd name="connsiteX139" fmla="*/ 2020092 w 4913313"/>
                <a:gd name="connsiteY139" fmla="*/ 343351 h 4910138"/>
                <a:gd name="connsiteX140" fmla="*/ 2157010 w 4913313"/>
                <a:gd name="connsiteY140" fmla="*/ 318665 h 4910138"/>
                <a:gd name="connsiteX141" fmla="*/ 2159254 w 4913313"/>
                <a:gd name="connsiteY141" fmla="*/ 13465 h 4910138"/>
                <a:gd name="connsiteX142" fmla="*/ 2350041 w 4913313"/>
                <a:gd name="connsiteY142" fmla="*/ 0 h 4910138"/>
                <a:gd name="connsiteX143" fmla="*/ 2455558 w 4913313"/>
                <a:gd name="connsiteY143" fmla="*/ 684745 h 4910138"/>
                <a:gd name="connsiteX144" fmla="*/ 684631 w 4913313"/>
                <a:gd name="connsiteY144" fmla="*/ 2455672 h 4910138"/>
                <a:gd name="connsiteX145" fmla="*/ 2455558 w 4913313"/>
                <a:gd name="connsiteY145" fmla="*/ 4226599 h 4910138"/>
                <a:gd name="connsiteX146" fmla="*/ 4226485 w 4913313"/>
                <a:gd name="connsiteY146" fmla="*/ 2455672 h 4910138"/>
                <a:gd name="connsiteX147" fmla="*/ 2455558 w 4913313"/>
                <a:gd name="connsiteY147" fmla="*/ 684745 h 49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4913313" h="4910138">
                  <a:moveTo>
                    <a:pt x="2350041" y="0"/>
                  </a:moveTo>
                  <a:cubicBezTo>
                    <a:pt x="2350041" y="0"/>
                    <a:pt x="2350041" y="0"/>
                    <a:pt x="2401665" y="298468"/>
                  </a:cubicBezTo>
                  <a:cubicBezTo>
                    <a:pt x="2419622" y="298468"/>
                    <a:pt x="2437578" y="298468"/>
                    <a:pt x="2457779" y="298468"/>
                  </a:cubicBezTo>
                  <a:cubicBezTo>
                    <a:pt x="2484713" y="298468"/>
                    <a:pt x="2513893" y="298468"/>
                    <a:pt x="2543072" y="300712"/>
                  </a:cubicBezTo>
                  <a:cubicBezTo>
                    <a:pt x="2543072" y="300712"/>
                    <a:pt x="2543072" y="300712"/>
                    <a:pt x="2599185" y="0"/>
                  </a:cubicBezTo>
                  <a:cubicBezTo>
                    <a:pt x="2662033" y="4488"/>
                    <a:pt x="2727125" y="11221"/>
                    <a:pt x="2789972" y="17953"/>
                  </a:cubicBezTo>
                  <a:cubicBezTo>
                    <a:pt x="2789972" y="17953"/>
                    <a:pt x="2789972" y="17953"/>
                    <a:pt x="2787727" y="323154"/>
                  </a:cubicBezTo>
                  <a:cubicBezTo>
                    <a:pt x="2832618" y="329886"/>
                    <a:pt x="2879754" y="338862"/>
                    <a:pt x="2924645" y="350083"/>
                  </a:cubicBezTo>
                  <a:cubicBezTo>
                    <a:pt x="2924645" y="350083"/>
                    <a:pt x="2924645" y="350083"/>
                    <a:pt x="3032383" y="65080"/>
                  </a:cubicBezTo>
                  <a:cubicBezTo>
                    <a:pt x="3095230" y="80788"/>
                    <a:pt x="3158077" y="96497"/>
                    <a:pt x="3218680" y="116694"/>
                  </a:cubicBezTo>
                  <a:cubicBezTo>
                    <a:pt x="3218680" y="116694"/>
                    <a:pt x="3218680" y="116694"/>
                    <a:pt x="3160322" y="415163"/>
                  </a:cubicBezTo>
                  <a:cubicBezTo>
                    <a:pt x="3205213" y="430871"/>
                    <a:pt x="3250104" y="448824"/>
                    <a:pt x="3292750" y="466777"/>
                  </a:cubicBezTo>
                  <a:cubicBezTo>
                    <a:pt x="3292750" y="466777"/>
                    <a:pt x="3292750" y="466777"/>
                    <a:pt x="3449869" y="206459"/>
                  </a:cubicBezTo>
                  <a:cubicBezTo>
                    <a:pt x="3508227" y="231145"/>
                    <a:pt x="3566585" y="260318"/>
                    <a:pt x="3622699" y="289492"/>
                  </a:cubicBezTo>
                  <a:cubicBezTo>
                    <a:pt x="3622699" y="289492"/>
                    <a:pt x="3622699" y="289492"/>
                    <a:pt x="3512716" y="574495"/>
                  </a:cubicBezTo>
                  <a:cubicBezTo>
                    <a:pt x="3553117" y="596936"/>
                    <a:pt x="3593519" y="621622"/>
                    <a:pt x="3631677" y="646307"/>
                  </a:cubicBezTo>
                  <a:cubicBezTo>
                    <a:pt x="3631677" y="646307"/>
                    <a:pt x="3631677" y="646307"/>
                    <a:pt x="3833686" y="419651"/>
                  </a:cubicBezTo>
                  <a:cubicBezTo>
                    <a:pt x="3887555" y="455557"/>
                    <a:pt x="3939180" y="491463"/>
                    <a:pt x="3988560" y="531857"/>
                  </a:cubicBezTo>
                  <a:cubicBezTo>
                    <a:pt x="3988560" y="531857"/>
                    <a:pt x="3988560" y="531857"/>
                    <a:pt x="3831441" y="792175"/>
                  </a:cubicBezTo>
                  <a:cubicBezTo>
                    <a:pt x="3867354" y="821349"/>
                    <a:pt x="3901023" y="852766"/>
                    <a:pt x="3934691" y="886428"/>
                  </a:cubicBezTo>
                  <a:cubicBezTo>
                    <a:pt x="3934691" y="886428"/>
                    <a:pt x="3934691" y="886428"/>
                    <a:pt x="4174857" y="697922"/>
                  </a:cubicBezTo>
                  <a:cubicBezTo>
                    <a:pt x="4219748" y="742804"/>
                    <a:pt x="4264639" y="787687"/>
                    <a:pt x="4307285" y="837057"/>
                  </a:cubicBezTo>
                  <a:cubicBezTo>
                    <a:pt x="4307285" y="837057"/>
                    <a:pt x="4307285" y="837057"/>
                    <a:pt x="4105276" y="1063714"/>
                  </a:cubicBezTo>
                  <a:cubicBezTo>
                    <a:pt x="4134455" y="1099620"/>
                    <a:pt x="4163634" y="1135526"/>
                    <a:pt x="4192813" y="1173676"/>
                  </a:cubicBezTo>
                  <a:cubicBezTo>
                    <a:pt x="4192813" y="1173676"/>
                    <a:pt x="4192813" y="1173676"/>
                    <a:pt x="4462159" y="1032296"/>
                  </a:cubicBezTo>
                  <a:cubicBezTo>
                    <a:pt x="4498072" y="1083911"/>
                    <a:pt x="4533985" y="1137770"/>
                    <a:pt x="4565408" y="1191629"/>
                  </a:cubicBezTo>
                  <a:cubicBezTo>
                    <a:pt x="4565408" y="1191629"/>
                    <a:pt x="4565408" y="1191629"/>
                    <a:pt x="4325241" y="1380135"/>
                  </a:cubicBezTo>
                  <a:cubicBezTo>
                    <a:pt x="4349931" y="1420529"/>
                    <a:pt x="4372377" y="1460923"/>
                    <a:pt x="4392578" y="1503562"/>
                  </a:cubicBezTo>
                  <a:cubicBezTo>
                    <a:pt x="4392578" y="1503562"/>
                    <a:pt x="4392578" y="1503562"/>
                    <a:pt x="4682125" y="1411553"/>
                  </a:cubicBezTo>
                  <a:cubicBezTo>
                    <a:pt x="4709059" y="1469900"/>
                    <a:pt x="4733749" y="1528247"/>
                    <a:pt x="4756195" y="1588838"/>
                  </a:cubicBezTo>
                  <a:cubicBezTo>
                    <a:pt x="4756195" y="1588838"/>
                    <a:pt x="4756195" y="1588838"/>
                    <a:pt x="4486849" y="1730218"/>
                  </a:cubicBezTo>
                  <a:cubicBezTo>
                    <a:pt x="4504805" y="1775100"/>
                    <a:pt x="4518273" y="1819983"/>
                    <a:pt x="4531740" y="1864865"/>
                  </a:cubicBezTo>
                  <a:cubicBezTo>
                    <a:pt x="4531740" y="1864865"/>
                    <a:pt x="4531740" y="1864865"/>
                    <a:pt x="4832509" y="1826715"/>
                  </a:cubicBezTo>
                  <a:cubicBezTo>
                    <a:pt x="4848221" y="1887306"/>
                    <a:pt x="4863933" y="1950142"/>
                    <a:pt x="4875155" y="2012977"/>
                  </a:cubicBezTo>
                  <a:cubicBezTo>
                    <a:pt x="4875155" y="2012977"/>
                    <a:pt x="4875155" y="2012977"/>
                    <a:pt x="4583365" y="2104986"/>
                  </a:cubicBezTo>
                  <a:cubicBezTo>
                    <a:pt x="4592343" y="2149869"/>
                    <a:pt x="4596832" y="2196995"/>
                    <a:pt x="4601321" y="2244122"/>
                  </a:cubicBezTo>
                  <a:cubicBezTo>
                    <a:pt x="4601321" y="2244122"/>
                    <a:pt x="4601321" y="2244122"/>
                    <a:pt x="4906579" y="2259831"/>
                  </a:cubicBezTo>
                  <a:cubicBezTo>
                    <a:pt x="4911069" y="2322666"/>
                    <a:pt x="4913313" y="2387745"/>
                    <a:pt x="4913313" y="2450581"/>
                  </a:cubicBezTo>
                  <a:cubicBezTo>
                    <a:pt x="4913313" y="2450581"/>
                    <a:pt x="4913313" y="2450581"/>
                    <a:pt x="4612543" y="2488731"/>
                  </a:cubicBezTo>
                  <a:cubicBezTo>
                    <a:pt x="4610299" y="2538102"/>
                    <a:pt x="4608055" y="2585228"/>
                    <a:pt x="4605810" y="2632355"/>
                  </a:cubicBezTo>
                  <a:cubicBezTo>
                    <a:pt x="4605810" y="2632355"/>
                    <a:pt x="4605810" y="2632355"/>
                    <a:pt x="4902091" y="2701922"/>
                  </a:cubicBezTo>
                  <a:cubicBezTo>
                    <a:pt x="4895357" y="2764758"/>
                    <a:pt x="4886379" y="2827593"/>
                    <a:pt x="4875155" y="2890429"/>
                  </a:cubicBezTo>
                  <a:cubicBezTo>
                    <a:pt x="4875155" y="2890429"/>
                    <a:pt x="4875155" y="2890429"/>
                    <a:pt x="4572142" y="2874720"/>
                  </a:cubicBezTo>
                  <a:cubicBezTo>
                    <a:pt x="4560919" y="2919602"/>
                    <a:pt x="4551941" y="2966729"/>
                    <a:pt x="4538473" y="3013855"/>
                  </a:cubicBezTo>
                  <a:cubicBezTo>
                    <a:pt x="4538473" y="3013855"/>
                    <a:pt x="4538473" y="3013855"/>
                    <a:pt x="4819042" y="3135038"/>
                  </a:cubicBezTo>
                  <a:cubicBezTo>
                    <a:pt x="4801085" y="3195629"/>
                    <a:pt x="4780885" y="3256221"/>
                    <a:pt x="4758439" y="3314568"/>
                  </a:cubicBezTo>
                  <a:cubicBezTo>
                    <a:pt x="4758439" y="3314568"/>
                    <a:pt x="4758439" y="3314568"/>
                    <a:pt x="4462159" y="3245000"/>
                  </a:cubicBezTo>
                  <a:cubicBezTo>
                    <a:pt x="4444203" y="3289882"/>
                    <a:pt x="4426247" y="3332521"/>
                    <a:pt x="4406045" y="3375159"/>
                  </a:cubicBezTo>
                  <a:cubicBezTo>
                    <a:pt x="4406045" y="3375159"/>
                    <a:pt x="4406045" y="3375159"/>
                    <a:pt x="4657435" y="3545712"/>
                  </a:cubicBezTo>
                  <a:cubicBezTo>
                    <a:pt x="4630500" y="3601815"/>
                    <a:pt x="4599077" y="3657918"/>
                    <a:pt x="4567653" y="3711777"/>
                  </a:cubicBezTo>
                  <a:cubicBezTo>
                    <a:pt x="4567653" y="3711777"/>
                    <a:pt x="4567653" y="3711777"/>
                    <a:pt x="4287085" y="3590595"/>
                  </a:cubicBezTo>
                  <a:cubicBezTo>
                    <a:pt x="4262395" y="3630989"/>
                    <a:pt x="4235460" y="3671383"/>
                    <a:pt x="4208525" y="3709533"/>
                  </a:cubicBezTo>
                  <a:cubicBezTo>
                    <a:pt x="4208525" y="3709533"/>
                    <a:pt x="4208525" y="3709533"/>
                    <a:pt x="4426247" y="3920481"/>
                  </a:cubicBezTo>
                  <a:cubicBezTo>
                    <a:pt x="4388089" y="3972095"/>
                    <a:pt x="4349931" y="4021466"/>
                    <a:pt x="4307285" y="4068593"/>
                  </a:cubicBezTo>
                  <a:cubicBezTo>
                    <a:pt x="4307285" y="4068593"/>
                    <a:pt x="4307285" y="4068593"/>
                    <a:pt x="4055896" y="3900283"/>
                  </a:cubicBezTo>
                  <a:cubicBezTo>
                    <a:pt x="4022228" y="3933945"/>
                    <a:pt x="3988560" y="3969851"/>
                    <a:pt x="3954891" y="4003513"/>
                  </a:cubicBezTo>
                  <a:cubicBezTo>
                    <a:pt x="3954891" y="4003513"/>
                    <a:pt x="3954891" y="4003513"/>
                    <a:pt x="4132211" y="4250367"/>
                  </a:cubicBezTo>
                  <a:cubicBezTo>
                    <a:pt x="4085075" y="4293005"/>
                    <a:pt x="4037940" y="4335643"/>
                    <a:pt x="3988560" y="4373793"/>
                  </a:cubicBezTo>
                  <a:cubicBezTo>
                    <a:pt x="3988560" y="4373793"/>
                    <a:pt x="3988560" y="4373793"/>
                    <a:pt x="3770839" y="4162846"/>
                  </a:cubicBezTo>
                  <a:cubicBezTo>
                    <a:pt x="3732681" y="4192019"/>
                    <a:pt x="3692279" y="4218949"/>
                    <a:pt x="3654122" y="4245878"/>
                  </a:cubicBezTo>
                  <a:cubicBezTo>
                    <a:pt x="3654122" y="4245878"/>
                    <a:pt x="3654122" y="4245878"/>
                    <a:pt x="3784306" y="4521905"/>
                  </a:cubicBezTo>
                  <a:cubicBezTo>
                    <a:pt x="3730437" y="4555567"/>
                    <a:pt x="3676568" y="4586985"/>
                    <a:pt x="3620454" y="4618402"/>
                  </a:cubicBezTo>
                  <a:cubicBezTo>
                    <a:pt x="3620454" y="4618402"/>
                    <a:pt x="3620454" y="4618402"/>
                    <a:pt x="3443135" y="4369305"/>
                  </a:cubicBezTo>
                  <a:cubicBezTo>
                    <a:pt x="3400489" y="4391746"/>
                    <a:pt x="3357842" y="4411943"/>
                    <a:pt x="3312951" y="4432140"/>
                  </a:cubicBezTo>
                  <a:cubicBezTo>
                    <a:pt x="3312951" y="4432140"/>
                    <a:pt x="3312951" y="4432140"/>
                    <a:pt x="3391510" y="4726120"/>
                  </a:cubicBezTo>
                  <a:cubicBezTo>
                    <a:pt x="3333152" y="4748561"/>
                    <a:pt x="3274794" y="4771003"/>
                    <a:pt x="3214191" y="4791200"/>
                  </a:cubicBezTo>
                  <a:cubicBezTo>
                    <a:pt x="3214191" y="4791200"/>
                    <a:pt x="3214191" y="4791200"/>
                    <a:pt x="3084007" y="4515173"/>
                  </a:cubicBezTo>
                  <a:cubicBezTo>
                    <a:pt x="3039117" y="4528638"/>
                    <a:pt x="2991981" y="4542102"/>
                    <a:pt x="2944846" y="4553323"/>
                  </a:cubicBezTo>
                  <a:cubicBezTo>
                    <a:pt x="2944846" y="4553323"/>
                    <a:pt x="2944846" y="4553323"/>
                    <a:pt x="2969536" y="4856279"/>
                  </a:cubicBezTo>
                  <a:cubicBezTo>
                    <a:pt x="2908933" y="4869744"/>
                    <a:pt x="2846085" y="4878721"/>
                    <a:pt x="2783238" y="4887697"/>
                  </a:cubicBezTo>
                  <a:cubicBezTo>
                    <a:pt x="2783238" y="4887697"/>
                    <a:pt x="2783238" y="4887697"/>
                    <a:pt x="2704679" y="4593717"/>
                  </a:cubicBezTo>
                  <a:cubicBezTo>
                    <a:pt x="2657544" y="4600449"/>
                    <a:pt x="2610408" y="4602694"/>
                    <a:pt x="2561028" y="4604938"/>
                  </a:cubicBezTo>
                  <a:cubicBezTo>
                    <a:pt x="2561028" y="4604938"/>
                    <a:pt x="2561028" y="4604938"/>
                    <a:pt x="2531849" y="4907894"/>
                  </a:cubicBezTo>
                  <a:cubicBezTo>
                    <a:pt x="2507159" y="4910138"/>
                    <a:pt x="2482469" y="4910138"/>
                    <a:pt x="2457779" y="4910138"/>
                  </a:cubicBezTo>
                  <a:cubicBezTo>
                    <a:pt x="2417377" y="4910138"/>
                    <a:pt x="2379220" y="4907894"/>
                    <a:pt x="2341062" y="4907894"/>
                  </a:cubicBezTo>
                  <a:cubicBezTo>
                    <a:pt x="2341062" y="4907894"/>
                    <a:pt x="2341062" y="4907894"/>
                    <a:pt x="2316372" y="4602694"/>
                  </a:cubicBezTo>
                  <a:cubicBezTo>
                    <a:pt x="2269237" y="4600449"/>
                    <a:pt x="2222101" y="4595961"/>
                    <a:pt x="2174966" y="4589229"/>
                  </a:cubicBezTo>
                  <a:cubicBezTo>
                    <a:pt x="2174966" y="4589229"/>
                    <a:pt x="2174966" y="4589229"/>
                    <a:pt x="2091918" y="4883209"/>
                  </a:cubicBezTo>
                  <a:cubicBezTo>
                    <a:pt x="2029071" y="4874232"/>
                    <a:pt x="1966223" y="4860768"/>
                    <a:pt x="1905620" y="4847303"/>
                  </a:cubicBezTo>
                  <a:cubicBezTo>
                    <a:pt x="1905620" y="4847303"/>
                    <a:pt x="1905620" y="4847303"/>
                    <a:pt x="1934800" y="4544346"/>
                  </a:cubicBezTo>
                  <a:cubicBezTo>
                    <a:pt x="1887664" y="4533126"/>
                    <a:pt x="1840529" y="4519661"/>
                    <a:pt x="1795638" y="4503952"/>
                  </a:cubicBezTo>
                  <a:cubicBezTo>
                    <a:pt x="1795638" y="4503952"/>
                    <a:pt x="1795638" y="4503952"/>
                    <a:pt x="1660965" y="4777735"/>
                  </a:cubicBezTo>
                  <a:cubicBezTo>
                    <a:pt x="1602607" y="4757538"/>
                    <a:pt x="1542004" y="4735097"/>
                    <a:pt x="1485890" y="4710411"/>
                  </a:cubicBezTo>
                  <a:cubicBezTo>
                    <a:pt x="1485890" y="4710411"/>
                    <a:pt x="1485890" y="4710411"/>
                    <a:pt x="1568938" y="4416432"/>
                  </a:cubicBezTo>
                  <a:cubicBezTo>
                    <a:pt x="1524047" y="4396234"/>
                    <a:pt x="1481401" y="4376037"/>
                    <a:pt x="1438755" y="4353596"/>
                  </a:cubicBezTo>
                  <a:cubicBezTo>
                    <a:pt x="1438755" y="4353596"/>
                    <a:pt x="1438755" y="4353596"/>
                    <a:pt x="1259191" y="4598205"/>
                  </a:cubicBezTo>
                  <a:cubicBezTo>
                    <a:pt x="1203077" y="4566788"/>
                    <a:pt x="1149208" y="4535370"/>
                    <a:pt x="1097584" y="4499464"/>
                  </a:cubicBezTo>
                  <a:cubicBezTo>
                    <a:pt x="1097584" y="4499464"/>
                    <a:pt x="1097584" y="4499464"/>
                    <a:pt x="1232256" y="4225681"/>
                  </a:cubicBezTo>
                  <a:cubicBezTo>
                    <a:pt x="1191855" y="4198752"/>
                    <a:pt x="1153697" y="4169578"/>
                    <a:pt x="1115540" y="4140404"/>
                  </a:cubicBezTo>
                  <a:cubicBezTo>
                    <a:pt x="1115540" y="4140404"/>
                    <a:pt x="1115540" y="4140404"/>
                    <a:pt x="895574" y="4349108"/>
                  </a:cubicBezTo>
                  <a:cubicBezTo>
                    <a:pt x="846194" y="4308714"/>
                    <a:pt x="799059" y="4266075"/>
                    <a:pt x="751923" y="4223437"/>
                  </a:cubicBezTo>
                  <a:cubicBezTo>
                    <a:pt x="751923" y="4223437"/>
                    <a:pt x="751923" y="4223437"/>
                    <a:pt x="933732" y="3978828"/>
                  </a:cubicBezTo>
                  <a:cubicBezTo>
                    <a:pt x="900063" y="3945166"/>
                    <a:pt x="868640" y="3909260"/>
                    <a:pt x="837216" y="3873354"/>
                  </a:cubicBezTo>
                  <a:cubicBezTo>
                    <a:pt x="837216" y="3873354"/>
                    <a:pt x="837216" y="3873354"/>
                    <a:pt x="581338" y="4039419"/>
                  </a:cubicBezTo>
                  <a:cubicBezTo>
                    <a:pt x="540936" y="3992292"/>
                    <a:pt x="500534" y="3940678"/>
                    <a:pt x="464621" y="3889063"/>
                  </a:cubicBezTo>
                  <a:cubicBezTo>
                    <a:pt x="464621" y="3889063"/>
                    <a:pt x="464621" y="3889063"/>
                    <a:pt x="684587" y="3680360"/>
                  </a:cubicBezTo>
                  <a:cubicBezTo>
                    <a:pt x="657652" y="3642209"/>
                    <a:pt x="632962" y="3601815"/>
                    <a:pt x="608272" y="3561421"/>
                  </a:cubicBezTo>
                  <a:cubicBezTo>
                    <a:pt x="608272" y="3561421"/>
                    <a:pt x="608272" y="3561421"/>
                    <a:pt x="327704" y="3678115"/>
                  </a:cubicBezTo>
                  <a:cubicBezTo>
                    <a:pt x="296280" y="3624256"/>
                    <a:pt x="267101" y="3568153"/>
                    <a:pt x="237922" y="3509806"/>
                  </a:cubicBezTo>
                  <a:cubicBezTo>
                    <a:pt x="237922" y="3509806"/>
                    <a:pt x="237922" y="3509806"/>
                    <a:pt x="493801" y="3345985"/>
                  </a:cubicBezTo>
                  <a:cubicBezTo>
                    <a:pt x="473600" y="3301103"/>
                    <a:pt x="455643" y="3258465"/>
                    <a:pt x="439931" y="3213582"/>
                  </a:cubicBezTo>
                  <a:cubicBezTo>
                    <a:pt x="439931" y="3213582"/>
                    <a:pt x="439931" y="3213582"/>
                    <a:pt x="141407" y="3278662"/>
                  </a:cubicBezTo>
                  <a:cubicBezTo>
                    <a:pt x="121206" y="3220315"/>
                    <a:pt x="101005" y="3159723"/>
                    <a:pt x="85293" y="3096888"/>
                  </a:cubicBezTo>
                  <a:cubicBezTo>
                    <a:pt x="85293" y="3096888"/>
                    <a:pt x="85293" y="3096888"/>
                    <a:pt x="365861" y="2980194"/>
                  </a:cubicBezTo>
                  <a:cubicBezTo>
                    <a:pt x="354639" y="2935311"/>
                    <a:pt x="345660" y="2888185"/>
                    <a:pt x="336682" y="2841058"/>
                  </a:cubicBezTo>
                  <a:cubicBezTo>
                    <a:pt x="336682" y="2841058"/>
                    <a:pt x="336682" y="2841058"/>
                    <a:pt x="31424" y="2852279"/>
                  </a:cubicBezTo>
                  <a:cubicBezTo>
                    <a:pt x="22446" y="2789443"/>
                    <a:pt x="13468" y="2726608"/>
                    <a:pt x="8978" y="2663772"/>
                  </a:cubicBezTo>
                  <a:cubicBezTo>
                    <a:pt x="8978" y="2663772"/>
                    <a:pt x="8978" y="2663772"/>
                    <a:pt x="307503" y="2598693"/>
                  </a:cubicBezTo>
                  <a:cubicBezTo>
                    <a:pt x="303014" y="2551566"/>
                    <a:pt x="300770" y="2504440"/>
                    <a:pt x="300770" y="2457313"/>
                  </a:cubicBezTo>
                  <a:cubicBezTo>
                    <a:pt x="300770" y="2457313"/>
                    <a:pt x="300770" y="2457313"/>
                    <a:pt x="0" y="2414675"/>
                  </a:cubicBezTo>
                  <a:cubicBezTo>
                    <a:pt x="2245" y="2349595"/>
                    <a:pt x="4489" y="2286760"/>
                    <a:pt x="11223" y="2223925"/>
                  </a:cubicBezTo>
                  <a:cubicBezTo>
                    <a:pt x="11223" y="2223925"/>
                    <a:pt x="11223" y="2223925"/>
                    <a:pt x="314237" y="2212704"/>
                  </a:cubicBezTo>
                  <a:cubicBezTo>
                    <a:pt x="320970" y="2165577"/>
                    <a:pt x="327704" y="2118451"/>
                    <a:pt x="334438" y="2071324"/>
                  </a:cubicBezTo>
                  <a:cubicBezTo>
                    <a:pt x="334438" y="2071324"/>
                    <a:pt x="334438" y="2071324"/>
                    <a:pt x="47136" y="1977071"/>
                  </a:cubicBezTo>
                  <a:cubicBezTo>
                    <a:pt x="58358" y="1914236"/>
                    <a:pt x="74070" y="1851400"/>
                    <a:pt x="89782" y="1790809"/>
                  </a:cubicBezTo>
                  <a:cubicBezTo>
                    <a:pt x="89782" y="1790809"/>
                    <a:pt x="89782" y="1790809"/>
                    <a:pt x="392796" y="1833447"/>
                  </a:cubicBezTo>
                  <a:cubicBezTo>
                    <a:pt x="406263" y="1788565"/>
                    <a:pt x="419730" y="1743683"/>
                    <a:pt x="437687" y="1701044"/>
                  </a:cubicBezTo>
                  <a:cubicBezTo>
                    <a:pt x="437687" y="1701044"/>
                    <a:pt x="437687" y="1701044"/>
                    <a:pt x="170586" y="1552932"/>
                  </a:cubicBezTo>
                  <a:cubicBezTo>
                    <a:pt x="193031" y="1494585"/>
                    <a:pt x="219966" y="1436238"/>
                    <a:pt x="246900" y="1377891"/>
                  </a:cubicBezTo>
                  <a:cubicBezTo>
                    <a:pt x="246900" y="1377891"/>
                    <a:pt x="246900" y="1377891"/>
                    <a:pt x="536447" y="1474388"/>
                  </a:cubicBezTo>
                  <a:cubicBezTo>
                    <a:pt x="556648" y="1433994"/>
                    <a:pt x="579093" y="1393600"/>
                    <a:pt x="603783" y="1353205"/>
                  </a:cubicBezTo>
                  <a:cubicBezTo>
                    <a:pt x="603783" y="1353205"/>
                    <a:pt x="603783" y="1353205"/>
                    <a:pt x="368106" y="1160211"/>
                  </a:cubicBezTo>
                  <a:cubicBezTo>
                    <a:pt x="401774" y="1106352"/>
                    <a:pt x="435442" y="1054737"/>
                    <a:pt x="473600" y="1003122"/>
                  </a:cubicBezTo>
                  <a:cubicBezTo>
                    <a:pt x="473600" y="1003122"/>
                    <a:pt x="473600" y="1003122"/>
                    <a:pt x="740701" y="1148990"/>
                  </a:cubicBezTo>
                  <a:cubicBezTo>
                    <a:pt x="769880" y="1110840"/>
                    <a:pt x="799059" y="1074934"/>
                    <a:pt x="830483" y="1039028"/>
                  </a:cubicBezTo>
                  <a:cubicBezTo>
                    <a:pt x="830483" y="1039028"/>
                    <a:pt x="830483" y="1039028"/>
                    <a:pt x="630718" y="810128"/>
                  </a:cubicBezTo>
                  <a:cubicBezTo>
                    <a:pt x="673364" y="763001"/>
                    <a:pt x="718255" y="715875"/>
                    <a:pt x="765391" y="673237"/>
                  </a:cubicBezTo>
                  <a:cubicBezTo>
                    <a:pt x="765391" y="673237"/>
                    <a:pt x="765391" y="673237"/>
                    <a:pt x="1001068" y="863987"/>
                  </a:cubicBezTo>
                  <a:cubicBezTo>
                    <a:pt x="1034736" y="832569"/>
                    <a:pt x="1070649" y="801151"/>
                    <a:pt x="1106562" y="771978"/>
                  </a:cubicBezTo>
                  <a:cubicBezTo>
                    <a:pt x="1106562" y="771978"/>
                    <a:pt x="1106562" y="771978"/>
                    <a:pt x="953933" y="509416"/>
                  </a:cubicBezTo>
                  <a:cubicBezTo>
                    <a:pt x="1003313" y="471266"/>
                    <a:pt x="1054937" y="433116"/>
                    <a:pt x="1108806" y="399454"/>
                  </a:cubicBezTo>
                  <a:cubicBezTo>
                    <a:pt x="1108806" y="399454"/>
                    <a:pt x="1108806" y="399454"/>
                    <a:pt x="1306326" y="630598"/>
                  </a:cubicBezTo>
                  <a:cubicBezTo>
                    <a:pt x="1346728" y="605913"/>
                    <a:pt x="1387130" y="581228"/>
                    <a:pt x="1427532" y="558786"/>
                  </a:cubicBezTo>
                  <a:cubicBezTo>
                    <a:pt x="1427532" y="558786"/>
                    <a:pt x="1427532" y="558786"/>
                    <a:pt x="1322038" y="273783"/>
                  </a:cubicBezTo>
                  <a:cubicBezTo>
                    <a:pt x="1380396" y="244609"/>
                    <a:pt x="1436510" y="215436"/>
                    <a:pt x="1497113" y="190750"/>
                  </a:cubicBezTo>
                  <a:cubicBezTo>
                    <a:pt x="1497113" y="190750"/>
                    <a:pt x="1497113" y="190750"/>
                    <a:pt x="1649742" y="453313"/>
                  </a:cubicBezTo>
                  <a:cubicBezTo>
                    <a:pt x="1694633" y="437604"/>
                    <a:pt x="1737279" y="419651"/>
                    <a:pt x="1782170" y="406186"/>
                  </a:cubicBezTo>
                  <a:cubicBezTo>
                    <a:pt x="1782170" y="406186"/>
                    <a:pt x="1782170" y="406186"/>
                    <a:pt x="1730546" y="105474"/>
                  </a:cubicBezTo>
                  <a:cubicBezTo>
                    <a:pt x="1791149" y="87521"/>
                    <a:pt x="1851751" y="71812"/>
                    <a:pt x="1914599" y="56103"/>
                  </a:cubicBezTo>
                  <a:cubicBezTo>
                    <a:pt x="1914599" y="56103"/>
                    <a:pt x="1914599" y="56103"/>
                    <a:pt x="2020092" y="343351"/>
                  </a:cubicBezTo>
                  <a:cubicBezTo>
                    <a:pt x="2064983" y="332130"/>
                    <a:pt x="2109874" y="325398"/>
                    <a:pt x="2157010" y="318665"/>
                  </a:cubicBezTo>
                  <a:cubicBezTo>
                    <a:pt x="2157010" y="318665"/>
                    <a:pt x="2157010" y="318665"/>
                    <a:pt x="2159254" y="13465"/>
                  </a:cubicBezTo>
                  <a:cubicBezTo>
                    <a:pt x="2222101" y="6732"/>
                    <a:pt x="2284949" y="2244"/>
                    <a:pt x="2350041" y="0"/>
                  </a:cubicBezTo>
                  <a:close/>
                  <a:moveTo>
                    <a:pt x="2455558" y="684745"/>
                  </a:moveTo>
                  <a:cubicBezTo>
                    <a:pt x="1477502" y="684745"/>
                    <a:pt x="684631" y="1477616"/>
                    <a:pt x="684631" y="2455672"/>
                  </a:cubicBezTo>
                  <a:cubicBezTo>
                    <a:pt x="684631" y="3433728"/>
                    <a:pt x="1477502" y="4226599"/>
                    <a:pt x="2455558" y="4226599"/>
                  </a:cubicBezTo>
                  <a:cubicBezTo>
                    <a:pt x="3433614" y="4226599"/>
                    <a:pt x="4226485" y="3433728"/>
                    <a:pt x="4226485" y="2455672"/>
                  </a:cubicBezTo>
                  <a:cubicBezTo>
                    <a:pt x="4226485" y="1477616"/>
                    <a:pt x="3433614" y="684745"/>
                    <a:pt x="2455558" y="684745"/>
                  </a:cubicBez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2576993" y="4054844"/>
              <a:ext cx="1625244" cy="1770206"/>
              <a:chOff x="2576993" y="4054844"/>
              <a:chExt cx="1625244" cy="1770206"/>
            </a:xfrm>
            <a:effectLst>
              <a:outerShdw blurRad="254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Freeform 5"/>
              <p:cNvSpPr/>
              <p:nvPr/>
            </p:nvSpPr>
            <p:spPr bwMode="auto">
              <a:xfrm>
                <a:off x="2767952" y="4744806"/>
                <a:ext cx="1264233" cy="256471"/>
              </a:xfrm>
              <a:custGeom>
                <a:avLst/>
                <a:gdLst>
                  <a:gd name="T0" fmla="*/ 855 w 855"/>
                  <a:gd name="T1" fmla="*/ 103 h 174"/>
                  <a:gd name="T2" fmla="*/ 785 w 855"/>
                  <a:gd name="T3" fmla="*/ 174 h 174"/>
                  <a:gd name="T4" fmla="*/ 71 w 855"/>
                  <a:gd name="T5" fmla="*/ 174 h 174"/>
                  <a:gd name="T6" fmla="*/ 0 w 855"/>
                  <a:gd name="T7" fmla="*/ 103 h 174"/>
                  <a:gd name="T8" fmla="*/ 0 w 855"/>
                  <a:gd name="T9" fmla="*/ 70 h 174"/>
                  <a:gd name="T10" fmla="*/ 71 w 855"/>
                  <a:gd name="T11" fmla="*/ 0 h 174"/>
                  <a:gd name="T12" fmla="*/ 785 w 855"/>
                  <a:gd name="T13" fmla="*/ 0 h 174"/>
                  <a:gd name="T14" fmla="*/ 855 w 855"/>
                  <a:gd name="T15" fmla="*/ 70 h 174"/>
                  <a:gd name="T16" fmla="*/ 855 w 855"/>
                  <a:gd name="T17" fmla="*/ 10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5" h="174">
                    <a:moveTo>
                      <a:pt x="855" y="103"/>
                    </a:moveTo>
                    <a:cubicBezTo>
                      <a:pt x="855" y="142"/>
                      <a:pt x="824" y="174"/>
                      <a:pt x="785" y="174"/>
                    </a:cubicBezTo>
                    <a:cubicBezTo>
                      <a:pt x="71" y="174"/>
                      <a:pt x="71" y="174"/>
                      <a:pt x="71" y="174"/>
                    </a:cubicBezTo>
                    <a:cubicBezTo>
                      <a:pt x="32" y="174"/>
                      <a:pt x="0" y="142"/>
                      <a:pt x="0" y="10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31"/>
                      <a:pt x="32" y="0"/>
                      <a:pt x="71" y="0"/>
                    </a:cubicBezTo>
                    <a:cubicBezTo>
                      <a:pt x="785" y="0"/>
                      <a:pt x="785" y="0"/>
                      <a:pt x="785" y="0"/>
                    </a:cubicBezTo>
                    <a:cubicBezTo>
                      <a:pt x="824" y="0"/>
                      <a:pt x="855" y="31"/>
                      <a:pt x="855" y="70"/>
                    </a:cubicBezTo>
                    <a:lnTo>
                      <a:pt x="855" y="103"/>
                    </a:lnTo>
                    <a:close/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Freeform 6"/>
              <p:cNvSpPr/>
              <p:nvPr/>
            </p:nvSpPr>
            <p:spPr bwMode="auto">
              <a:xfrm>
                <a:off x="2767952" y="5018003"/>
                <a:ext cx="1264233" cy="256471"/>
              </a:xfrm>
              <a:custGeom>
                <a:avLst/>
                <a:gdLst>
                  <a:gd name="T0" fmla="*/ 855 w 855"/>
                  <a:gd name="T1" fmla="*/ 104 h 174"/>
                  <a:gd name="T2" fmla="*/ 785 w 855"/>
                  <a:gd name="T3" fmla="*/ 174 h 174"/>
                  <a:gd name="T4" fmla="*/ 71 w 855"/>
                  <a:gd name="T5" fmla="*/ 174 h 174"/>
                  <a:gd name="T6" fmla="*/ 0 w 855"/>
                  <a:gd name="T7" fmla="*/ 104 h 174"/>
                  <a:gd name="T8" fmla="*/ 0 w 855"/>
                  <a:gd name="T9" fmla="*/ 71 h 174"/>
                  <a:gd name="T10" fmla="*/ 71 w 855"/>
                  <a:gd name="T11" fmla="*/ 0 h 174"/>
                  <a:gd name="T12" fmla="*/ 785 w 855"/>
                  <a:gd name="T13" fmla="*/ 0 h 174"/>
                  <a:gd name="T14" fmla="*/ 855 w 855"/>
                  <a:gd name="T15" fmla="*/ 71 h 174"/>
                  <a:gd name="T16" fmla="*/ 855 w 855"/>
                  <a:gd name="T17" fmla="*/ 10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5" h="174">
                    <a:moveTo>
                      <a:pt x="855" y="104"/>
                    </a:moveTo>
                    <a:cubicBezTo>
                      <a:pt x="855" y="143"/>
                      <a:pt x="824" y="174"/>
                      <a:pt x="785" y="174"/>
                    </a:cubicBezTo>
                    <a:cubicBezTo>
                      <a:pt x="71" y="174"/>
                      <a:pt x="71" y="174"/>
                      <a:pt x="71" y="174"/>
                    </a:cubicBezTo>
                    <a:cubicBezTo>
                      <a:pt x="32" y="174"/>
                      <a:pt x="0" y="143"/>
                      <a:pt x="0" y="10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785" y="0"/>
                      <a:pt x="785" y="0"/>
                      <a:pt x="785" y="0"/>
                    </a:cubicBezTo>
                    <a:cubicBezTo>
                      <a:pt x="824" y="0"/>
                      <a:pt x="855" y="32"/>
                      <a:pt x="855" y="71"/>
                    </a:cubicBezTo>
                    <a:lnTo>
                      <a:pt x="855" y="104"/>
                    </a:lnTo>
                    <a:close/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2829282" y="5292594"/>
                <a:ext cx="1142967" cy="256471"/>
              </a:xfrm>
              <a:custGeom>
                <a:avLst/>
                <a:gdLst>
                  <a:gd name="T0" fmla="*/ 774 w 774"/>
                  <a:gd name="T1" fmla="*/ 103 h 174"/>
                  <a:gd name="T2" fmla="*/ 703 w 774"/>
                  <a:gd name="T3" fmla="*/ 174 h 174"/>
                  <a:gd name="T4" fmla="*/ 70 w 774"/>
                  <a:gd name="T5" fmla="*/ 174 h 174"/>
                  <a:gd name="T6" fmla="*/ 0 w 774"/>
                  <a:gd name="T7" fmla="*/ 103 h 174"/>
                  <a:gd name="T8" fmla="*/ 0 w 774"/>
                  <a:gd name="T9" fmla="*/ 71 h 174"/>
                  <a:gd name="T10" fmla="*/ 70 w 774"/>
                  <a:gd name="T11" fmla="*/ 0 h 174"/>
                  <a:gd name="T12" fmla="*/ 703 w 774"/>
                  <a:gd name="T13" fmla="*/ 0 h 174"/>
                  <a:gd name="T14" fmla="*/ 774 w 774"/>
                  <a:gd name="T15" fmla="*/ 71 h 174"/>
                  <a:gd name="T16" fmla="*/ 774 w 774"/>
                  <a:gd name="T17" fmla="*/ 10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4" h="174">
                    <a:moveTo>
                      <a:pt x="774" y="103"/>
                    </a:moveTo>
                    <a:cubicBezTo>
                      <a:pt x="774" y="142"/>
                      <a:pt x="742" y="174"/>
                      <a:pt x="703" y="174"/>
                    </a:cubicBezTo>
                    <a:cubicBezTo>
                      <a:pt x="70" y="174"/>
                      <a:pt x="70" y="174"/>
                      <a:pt x="70" y="174"/>
                    </a:cubicBezTo>
                    <a:cubicBezTo>
                      <a:pt x="31" y="174"/>
                      <a:pt x="0" y="142"/>
                      <a:pt x="0" y="103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1" y="0"/>
                      <a:pt x="70" y="0"/>
                    </a:cubicBezTo>
                    <a:cubicBezTo>
                      <a:pt x="703" y="0"/>
                      <a:pt x="703" y="0"/>
                      <a:pt x="703" y="0"/>
                    </a:cubicBezTo>
                    <a:cubicBezTo>
                      <a:pt x="742" y="0"/>
                      <a:pt x="774" y="32"/>
                      <a:pt x="774" y="71"/>
                    </a:cubicBezTo>
                    <a:lnTo>
                      <a:pt x="774" y="103"/>
                    </a:lnTo>
                    <a:close/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3066238" y="5568579"/>
                <a:ext cx="667660" cy="256471"/>
              </a:xfrm>
              <a:custGeom>
                <a:avLst/>
                <a:gdLst>
                  <a:gd name="T0" fmla="*/ 451 w 451"/>
                  <a:gd name="T1" fmla="*/ 103 h 174"/>
                  <a:gd name="T2" fmla="*/ 381 w 451"/>
                  <a:gd name="T3" fmla="*/ 174 h 174"/>
                  <a:gd name="T4" fmla="*/ 71 w 451"/>
                  <a:gd name="T5" fmla="*/ 174 h 174"/>
                  <a:gd name="T6" fmla="*/ 0 w 451"/>
                  <a:gd name="T7" fmla="*/ 103 h 174"/>
                  <a:gd name="T8" fmla="*/ 0 w 451"/>
                  <a:gd name="T9" fmla="*/ 71 h 174"/>
                  <a:gd name="T10" fmla="*/ 71 w 451"/>
                  <a:gd name="T11" fmla="*/ 0 h 174"/>
                  <a:gd name="T12" fmla="*/ 381 w 451"/>
                  <a:gd name="T13" fmla="*/ 0 h 174"/>
                  <a:gd name="T14" fmla="*/ 451 w 451"/>
                  <a:gd name="T15" fmla="*/ 71 h 174"/>
                  <a:gd name="T16" fmla="*/ 451 w 451"/>
                  <a:gd name="T17" fmla="*/ 10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1" h="174">
                    <a:moveTo>
                      <a:pt x="451" y="103"/>
                    </a:moveTo>
                    <a:cubicBezTo>
                      <a:pt x="451" y="142"/>
                      <a:pt x="420" y="174"/>
                      <a:pt x="381" y="174"/>
                    </a:cubicBezTo>
                    <a:cubicBezTo>
                      <a:pt x="71" y="174"/>
                      <a:pt x="71" y="174"/>
                      <a:pt x="71" y="174"/>
                    </a:cubicBezTo>
                    <a:cubicBezTo>
                      <a:pt x="32" y="174"/>
                      <a:pt x="0" y="142"/>
                      <a:pt x="0" y="103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381" y="0"/>
                      <a:pt x="381" y="0"/>
                      <a:pt x="381" y="0"/>
                    </a:cubicBezTo>
                    <a:cubicBezTo>
                      <a:pt x="420" y="0"/>
                      <a:pt x="451" y="32"/>
                      <a:pt x="451" y="71"/>
                    </a:cubicBezTo>
                    <a:lnTo>
                      <a:pt x="451" y="103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9"/>
              <p:cNvSpPr>
                <a:spLocks noEditPoints="1"/>
              </p:cNvSpPr>
              <p:nvPr/>
            </p:nvSpPr>
            <p:spPr bwMode="auto">
              <a:xfrm>
                <a:off x="3335254" y="4251379"/>
                <a:ext cx="330345" cy="328952"/>
              </a:xfrm>
              <a:custGeom>
                <a:avLst/>
                <a:gdLst>
                  <a:gd name="T0" fmla="*/ 182 w 223"/>
                  <a:gd name="T1" fmla="*/ 147 h 223"/>
                  <a:gd name="T2" fmla="*/ 185 w 223"/>
                  <a:gd name="T3" fmla="*/ 141 h 223"/>
                  <a:gd name="T4" fmla="*/ 189 w 223"/>
                  <a:gd name="T5" fmla="*/ 131 h 223"/>
                  <a:gd name="T6" fmla="*/ 221 w 223"/>
                  <a:gd name="T7" fmla="*/ 125 h 223"/>
                  <a:gd name="T8" fmla="*/ 220 w 223"/>
                  <a:gd name="T9" fmla="*/ 90 h 223"/>
                  <a:gd name="T10" fmla="*/ 187 w 223"/>
                  <a:gd name="T11" fmla="*/ 87 h 223"/>
                  <a:gd name="T12" fmla="*/ 180 w 223"/>
                  <a:gd name="T13" fmla="*/ 71 h 223"/>
                  <a:gd name="T14" fmla="*/ 199 w 223"/>
                  <a:gd name="T15" fmla="*/ 44 h 223"/>
                  <a:gd name="T16" fmla="*/ 173 w 223"/>
                  <a:gd name="T17" fmla="*/ 20 h 223"/>
                  <a:gd name="T18" fmla="*/ 147 w 223"/>
                  <a:gd name="T19" fmla="*/ 40 h 223"/>
                  <a:gd name="T20" fmla="*/ 141 w 223"/>
                  <a:gd name="T21" fmla="*/ 38 h 223"/>
                  <a:gd name="T22" fmla="*/ 131 w 223"/>
                  <a:gd name="T23" fmla="*/ 34 h 223"/>
                  <a:gd name="T24" fmla="*/ 125 w 223"/>
                  <a:gd name="T25" fmla="*/ 2 h 223"/>
                  <a:gd name="T26" fmla="*/ 90 w 223"/>
                  <a:gd name="T27" fmla="*/ 3 h 223"/>
                  <a:gd name="T28" fmla="*/ 87 w 223"/>
                  <a:gd name="T29" fmla="*/ 36 h 223"/>
                  <a:gd name="T30" fmla="*/ 71 w 223"/>
                  <a:gd name="T31" fmla="*/ 43 h 223"/>
                  <a:gd name="T32" fmla="*/ 44 w 223"/>
                  <a:gd name="T33" fmla="*/ 24 h 223"/>
                  <a:gd name="T34" fmla="*/ 20 w 223"/>
                  <a:gd name="T35" fmla="*/ 50 h 223"/>
                  <a:gd name="T36" fmla="*/ 40 w 223"/>
                  <a:gd name="T37" fmla="*/ 76 h 223"/>
                  <a:gd name="T38" fmla="*/ 38 w 223"/>
                  <a:gd name="T39" fmla="*/ 82 h 223"/>
                  <a:gd name="T40" fmla="*/ 34 w 223"/>
                  <a:gd name="T41" fmla="*/ 92 h 223"/>
                  <a:gd name="T42" fmla="*/ 2 w 223"/>
                  <a:gd name="T43" fmla="*/ 98 h 223"/>
                  <a:gd name="T44" fmla="*/ 3 w 223"/>
                  <a:gd name="T45" fmla="*/ 133 h 223"/>
                  <a:gd name="T46" fmla="*/ 36 w 223"/>
                  <a:gd name="T47" fmla="*/ 136 h 223"/>
                  <a:gd name="T48" fmla="*/ 43 w 223"/>
                  <a:gd name="T49" fmla="*/ 152 h 223"/>
                  <a:gd name="T50" fmla="*/ 24 w 223"/>
                  <a:gd name="T51" fmla="*/ 179 h 223"/>
                  <a:gd name="T52" fmla="*/ 50 w 223"/>
                  <a:gd name="T53" fmla="*/ 203 h 223"/>
                  <a:gd name="T54" fmla="*/ 76 w 223"/>
                  <a:gd name="T55" fmla="*/ 182 h 223"/>
                  <a:gd name="T56" fmla="*/ 82 w 223"/>
                  <a:gd name="T57" fmla="*/ 185 h 223"/>
                  <a:gd name="T58" fmla="*/ 92 w 223"/>
                  <a:gd name="T59" fmla="*/ 189 h 223"/>
                  <a:gd name="T60" fmla="*/ 98 w 223"/>
                  <a:gd name="T61" fmla="*/ 221 h 223"/>
                  <a:gd name="T62" fmla="*/ 133 w 223"/>
                  <a:gd name="T63" fmla="*/ 220 h 223"/>
                  <a:gd name="T64" fmla="*/ 136 w 223"/>
                  <a:gd name="T65" fmla="*/ 187 h 223"/>
                  <a:gd name="T66" fmla="*/ 152 w 223"/>
                  <a:gd name="T67" fmla="*/ 180 h 223"/>
                  <a:gd name="T68" fmla="*/ 179 w 223"/>
                  <a:gd name="T69" fmla="*/ 199 h 223"/>
                  <a:gd name="T70" fmla="*/ 203 w 223"/>
                  <a:gd name="T71" fmla="*/ 173 h 223"/>
                  <a:gd name="T72" fmla="*/ 182 w 223"/>
                  <a:gd name="T73" fmla="*/ 147 h 223"/>
                  <a:gd name="T74" fmla="*/ 98 w 223"/>
                  <a:gd name="T75" fmla="*/ 146 h 223"/>
                  <a:gd name="T76" fmla="*/ 77 w 223"/>
                  <a:gd name="T77" fmla="*/ 98 h 223"/>
                  <a:gd name="T78" fmla="*/ 125 w 223"/>
                  <a:gd name="T79" fmla="*/ 77 h 223"/>
                  <a:gd name="T80" fmla="*/ 145 w 223"/>
                  <a:gd name="T81" fmla="*/ 125 h 223"/>
                  <a:gd name="T82" fmla="*/ 98 w 223"/>
                  <a:gd name="T83" fmla="*/ 146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23" h="223">
                    <a:moveTo>
                      <a:pt x="182" y="147"/>
                    </a:moveTo>
                    <a:cubicBezTo>
                      <a:pt x="183" y="145"/>
                      <a:pt x="184" y="143"/>
                      <a:pt x="185" y="141"/>
                    </a:cubicBezTo>
                    <a:cubicBezTo>
                      <a:pt x="187" y="138"/>
                      <a:pt x="188" y="134"/>
                      <a:pt x="189" y="131"/>
                    </a:cubicBezTo>
                    <a:cubicBezTo>
                      <a:pt x="221" y="125"/>
                      <a:pt x="221" y="125"/>
                      <a:pt x="221" y="125"/>
                    </a:cubicBezTo>
                    <a:cubicBezTo>
                      <a:pt x="223" y="113"/>
                      <a:pt x="222" y="102"/>
                      <a:pt x="220" y="90"/>
                    </a:cubicBezTo>
                    <a:cubicBezTo>
                      <a:pt x="187" y="87"/>
                      <a:pt x="187" y="87"/>
                      <a:pt x="187" y="87"/>
                    </a:cubicBezTo>
                    <a:cubicBezTo>
                      <a:pt x="185" y="81"/>
                      <a:pt x="183" y="76"/>
                      <a:pt x="180" y="71"/>
                    </a:cubicBezTo>
                    <a:cubicBezTo>
                      <a:pt x="199" y="44"/>
                      <a:pt x="199" y="44"/>
                      <a:pt x="199" y="44"/>
                    </a:cubicBezTo>
                    <a:cubicBezTo>
                      <a:pt x="192" y="34"/>
                      <a:pt x="183" y="26"/>
                      <a:pt x="173" y="20"/>
                    </a:cubicBezTo>
                    <a:cubicBezTo>
                      <a:pt x="147" y="40"/>
                      <a:pt x="147" y="40"/>
                      <a:pt x="147" y="40"/>
                    </a:cubicBezTo>
                    <a:cubicBezTo>
                      <a:pt x="145" y="39"/>
                      <a:pt x="143" y="38"/>
                      <a:pt x="141" y="38"/>
                    </a:cubicBezTo>
                    <a:cubicBezTo>
                      <a:pt x="138" y="36"/>
                      <a:pt x="134" y="35"/>
                      <a:pt x="131" y="34"/>
                    </a:cubicBezTo>
                    <a:cubicBezTo>
                      <a:pt x="125" y="2"/>
                      <a:pt x="125" y="2"/>
                      <a:pt x="125" y="2"/>
                    </a:cubicBezTo>
                    <a:cubicBezTo>
                      <a:pt x="113" y="0"/>
                      <a:pt x="102" y="1"/>
                      <a:pt x="90" y="3"/>
                    </a:cubicBezTo>
                    <a:cubicBezTo>
                      <a:pt x="87" y="36"/>
                      <a:pt x="87" y="36"/>
                      <a:pt x="87" y="36"/>
                    </a:cubicBezTo>
                    <a:cubicBezTo>
                      <a:pt x="81" y="38"/>
                      <a:pt x="76" y="40"/>
                      <a:pt x="71" y="43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34" y="31"/>
                      <a:pt x="26" y="40"/>
                      <a:pt x="20" y="50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9" y="78"/>
                      <a:pt x="38" y="80"/>
                      <a:pt x="38" y="82"/>
                    </a:cubicBezTo>
                    <a:cubicBezTo>
                      <a:pt x="36" y="85"/>
                      <a:pt x="35" y="89"/>
                      <a:pt x="34" y="92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0" y="110"/>
                      <a:pt x="1" y="121"/>
                      <a:pt x="3" y="133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8" y="142"/>
                      <a:pt x="40" y="147"/>
                      <a:pt x="43" y="152"/>
                    </a:cubicBezTo>
                    <a:cubicBezTo>
                      <a:pt x="24" y="179"/>
                      <a:pt x="24" y="179"/>
                      <a:pt x="24" y="179"/>
                    </a:cubicBezTo>
                    <a:cubicBezTo>
                      <a:pt x="31" y="188"/>
                      <a:pt x="40" y="197"/>
                      <a:pt x="50" y="203"/>
                    </a:cubicBezTo>
                    <a:cubicBezTo>
                      <a:pt x="76" y="182"/>
                      <a:pt x="76" y="182"/>
                      <a:pt x="76" y="182"/>
                    </a:cubicBezTo>
                    <a:cubicBezTo>
                      <a:pt x="78" y="183"/>
                      <a:pt x="80" y="184"/>
                      <a:pt x="82" y="185"/>
                    </a:cubicBezTo>
                    <a:cubicBezTo>
                      <a:pt x="85" y="187"/>
                      <a:pt x="89" y="188"/>
                      <a:pt x="92" y="189"/>
                    </a:cubicBezTo>
                    <a:cubicBezTo>
                      <a:pt x="98" y="221"/>
                      <a:pt x="98" y="221"/>
                      <a:pt x="98" y="221"/>
                    </a:cubicBezTo>
                    <a:cubicBezTo>
                      <a:pt x="110" y="223"/>
                      <a:pt x="121" y="222"/>
                      <a:pt x="133" y="220"/>
                    </a:cubicBezTo>
                    <a:cubicBezTo>
                      <a:pt x="136" y="187"/>
                      <a:pt x="136" y="187"/>
                      <a:pt x="136" y="187"/>
                    </a:cubicBezTo>
                    <a:cubicBezTo>
                      <a:pt x="142" y="185"/>
                      <a:pt x="147" y="183"/>
                      <a:pt x="152" y="180"/>
                    </a:cubicBezTo>
                    <a:cubicBezTo>
                      <a:pt x="179" y="199"/>
                      <a:pt x="179" y="199"/>
                      <a:pt x="179" y="199"/>
                    </a:cubicBezTo>
                    <a:cubicBezTo>
                      <a:pt x="188" y="192"/>
                      <a:pt x="197" y="183"/>
                      <a:pt x="203" y="173"/>
                    </a:cubicBezTo>
                    <a:lnTo>
                      <a:pt x="182" y="147"/>
                    </a:lnTo>
                    <a:close/>
                    <a:moveTo>
                      <a:pt x="98" y="146"/>
                    </a:moveTo>
                    <a:cubicBezTo>
                      <a:pt x="79" y="138"/>
                      <a:pt x="70" y="117"/>
                      <a:pt x="77" y="98"/>
                    </a:cubicBezTo>
                    <a:cubicBezTo>
                      <a:pt x="85" y="79"/>
                      <a:pt x="106" y="70"/>
                      <a:pt x="125" y="77"/>
                    </a:cubicBezTo>
                    <a:cubicBezTo>
                      <a:pt x="144" y="85"/>
                      <a:pt x="153" y="106"/>
                      <a:pt x="145" y="125"/>
                    </a:cubicBezTo>
                    <a:cubicBezTo>
                      <a:pt x="138" y="144"/>
                      <a:pt x="117" y="153"/>
                      <a:pt x="98" y="146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10"/>
              <p:cNvSpPr>
                <a:spLocks noEditPoints="1"/>
              </p:cNvSpPr>
              <p:nvPr/>
            </p:nvSpPr>
            <p:spPr bwMode="auto">
              <a:xfrm>
                <a:off x="3165203" y="4456277"/>
                <a:ext cx="234169" cy="232775"/>
              </a:xfrm>
              <a:custGeom>
                <a:avLst/>
                <a:gdLst>
                  <a:gd name="T0" fmla="*/ 129 w 158"/>
                  <a:gd name="T1" fmla="*/ 106 h 158"/>
                  <a:gd name="T2" fmla="*/ 131 w 158"/>
                  <a:gd name="T3" fmla="*/ 101 h 158"/>
                  <a:gd name="T4" fmla="*/ 134 w 158"/>
                  <a:gd name="T5" fmla="*/ 94 h 158"/>
                  <a:gd name="T6" fmla="*/ 157 w 158"/>
                  <a:gd name="T7" fmla="*/ 90 h 158"/>
                  <a:gd name="T8" fmla="*/ 156 w 158"/>
                  <a:gd name="T9" fmla="*/ 65 h 158"/>
                  <a:gd name="T10" fmla="*/ 133 w 158"/>
                  <a:gd name="T11" fmla="*/ 63 h 158"/>
                  <a:gd name="T12" fmla="*/ 128 w 158"/>
                  <a:gd name="T13" fmla="*/ 51 h 158"/>
                  <a:gd name="T14" fmla="*/ 142 w 158"/>
                  <a:gd name="T15" fmla="*/ 32 h 158"/>
                  <a:gd name="T16" fmla="*/ 124 w 158"/>
                  <a:gd name="T17" fmla="*/ 15 h 158"/>
                  <a:gd name="T18" fmla="*/ 105 w 158"/>
                  <a:gd name="T19" fmla="*/ 29 h 158"/>
                  <a:gd name="T20" fmla="*/ 101 w 158"/>
                  <a:gd name="T21" fmla="*/ 27 h 158"/>
                  <a:gd name="T22" fmla="*/ 94 w 158"/>
                  <a:gd name="T23" fmla="*/ 25 h 158"/>
                  <a:gd name="T24" fmla="*/ 90 w 158"/>
                  <a:gd name="T25" fmla="*/ 1 h 158"/>
                  <a:gd name="T26" fmla="*/ 65 w 158"/>
                  <a:gd name="T27" fmla="*/ 2 h 158"/>
                  <a:gd name="T28" fmla="*/ 62 w 158"/>
                  <a:gd name="T29" fmla="*/ 25 h 158"/>
                  <a:gd name="T30" fmla="*/ 51 w 158"/>
                  <a:gd name="T31" fmla="*/ 30 h 158"/>
                  <a:gd name="T32" fmla="*/ 32 w 158"/>
                  <a:gd name="T33" fmla="*/ 17 h 158"/>
                  <a:gd name="T34" fmla="*/ 15 w 158"/>
                  <a:gd name="T35" fmla="*/ 34 h 158"/>
                  <a:gd name="T36" fmla="*/ 29 w 158"/>
                  <a:gd name="T37" fmla="*/ 53 h 158"/>
                  <a:gd name="T38" fmla="*/ 27 w 158"/>
                  <a:gd name="T39" fmla="*/ 57 h 158"/>
                  <a:gd name="T40" fmla="*/ 24 w 158"/>
                  <a:gd name="T41" fmla="*/ 65 h 158"/>
                  <a:gd name="T42" fmla="*/ 1 w 158"/>
                  <a:gd name="T43" fmla="*/ 68 h 158"/>
                  <a:gd name="T44" fmla="*/ 2 w 158"/>
                  <a:gd name="T45" fmla="*/ 93 h 158"/>
                  <a:gd name="T46" fmla="*/ 25 w 158"/>
                  <a:gd name="T47" fmla="*/ 96 h 158"/>
                  <a:gd name="T48" fmla="*/ 30 w 158"/>
                  <a:gd name="T49" fmla="*/ 108 h 158"/>
                  <a:gd name="T50" fmla="*/ 16 w 158"/>
                  <a:gd name="T51" fmla="*/ 126 h 158"/>
                  <a:gd name="T52" fmla="*/ 34 w 158"/>
                  <a:gd name="T53" fmla="*/ 144 h 158"/>
                  <a:gd name="T54" fmla="*/ 53 w 158"/>
                  <a:gd name="T55" fmla="*/ 129 h 158"/>
                  <a:gd name="T56" fmla="*/ 57 w 158"/>
                  <a:gd name="T57" fmla="*/ 131 h 158"/>
                  <a:gd name="T58" fmla="*/ 64 w 158"/>
                  <a:gd name="T59" fmla="*/ 134 h 158"/>
                  <a:gd name="T60" fmla="*/ 68 w 158"/>
                  <a:gd name="T61" fmla="*/ 157 h 158"/>
                  <a:gd name="T62" fmla="*/ 93 w 158"/>
                  <a:gd name="T63" fmla="*/ 157 h 158"/>
                  <a:gd name="T64" fmla="*/ 96 w 158"/>
                  <a:gd name="T65" fmla="*/ 133 h 158"/>
                  <a:gd name="T66" fmla="*/ 107 w 158"/>
                  <a:gd name="T67" fmla="*/ 128 h 158"/>
                  <a:gd name="T68" fmla="*/ 126 w 158"/>
                  <a:gd name="T69" fmla="*/ 142 h 158"/>
                  <a:gd name="T70" fmla="*/ 144 w 158"/>
                  <a:gd name="T71" fmla="*/ 124 h 158"/>
                  <a:gd name="T72" fmla="*/ 129 w 158"/>
                  <a:gd name="T73" fmla="*/ 106 h 158"/>
                  <a:gd name="T74" fmla="*/ 69 w 158"/>
                  <a:gd name="T75" fmla="*/ 103 h 158"/>
                  <a:gd name="T76" fmla="*/ 55 w 158"/>
                  <a:gd name="T77" fmla="*/ 69 h 158"/>
                  <a:gd name="T78" fmla="*/ 89 w 158"/>
                  <a:gd name="T79" fmla="*/ 55 h 158"/>
                  <a:gd name="T80" fmla="*/ 103 w 158"/>
                  <a:gd name="T81" fmla="*/ 89 h 158"/>
                  <a:gd name="T82" fmla="*/ 69 w 158"/>
                  <a:gd name="T83" fmla="*/ 10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8" h="158">
                    <a:moveTo>
                      <a:pt x="129" y="106"/>
                    </a:moveTo>
                    <a:cubicBezTo>
                      <a:pt x="130" y="104"/>
                      <a:pt x="131" y="103"/>
                      <a:pt x="131" y="101"/>
                    </a:cubicBezTo>
                    <a:cubicBezTo>
                      <a:pt x="132" y="99"/>
                      <a:pt x="133" y="96"/>
                      <a:pt x="134" y="94"/>
                    </a:cubicBezTo>
                    <a:cubicBezTo>
                      <a:pt x="157" y="90"/>
                      <a:pt x="157" y="90"/>
                      <a:pt x="157" y="90"/>
                    </a:cubicBezTo>
                    <a:cubicBezTo>
                      <a:pt x="158" y="82"/>
                      <a:pt x="158" y="73"/>
                      <a:pt x="156" y="65"/>
                    </a:cubicBezTo>
                    <a:cubicBezTo>
                      <a:pt x="133" y="63"/>
                      <a:pt x="133" y="63"/>
                      <a:pt x="133" y="63"/>
                    </a:cubicBezTo>
                    <a:cubicBezTo>
                      <a:pt x="132" y="59"/>
                      <a:pt x="130" y="55"/>
                      <a:pt x="128" y="51"/>
                    </a:cubicBezTo>
                    <a:cubicBezTo>
                      <a:pt x="142" y="32"/>
                      <a:pt x="142" y="32"/>
                      <a:pt x="142" y="32"/>
                    </a:cubicBezTo>
                    <a:cubicBezTo>
                      <a:pt x="137" y="25"/>
                      <a:pt x="131" y="20"/>
                      <a:pt x="124" y="15"/>
                    </a:cubicBezTo>
                    <a:cubicBezTo>
                      <a:pt x="105" y="29"/>
                      <a:pt x="105" y="29"/>
                      <a:pt x="105" y="29"/>
                    </a:cubicBezTo>
                    <a:cubicBezTo>
                      <a:pt x="104" y="28"/>
                      <a:pt x="102" y="28"/>
                      <a:pt x="101" y="27"/>
                    </a:cubicBezTo>
                    <a:cubicBezTo>
                      <a:pt x="99" y="26"/>
                      <a:pt x="96" y="25"/>
                      <a:pt x="94" y="25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82" y="0"/>
                      <a:pt x="73" y="1"/>
                      <a:pt x="65" y="2"/>
                    </a:cubicBezTo>
                    <a:cubicBezTo>
                      <a:pt x="62" y="25"/>
                      <a:pt x="62" y="25"/>
                      <a:pt x="62" y="25"/>
                    </a:cubicBezTo>
                    <a:cubicBezTo>
                      <a:pt x="58" y="26"/>
                      <a:pt x="54" y="28"/>
                      <a:pt x="51" y="30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25" y="21"/>
                      <a:pt x="19" y="27"/>
                      <a:pt x="15" y="34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8" y="54"/>
                      <a:pt x="28" y="56"/>
                      <a:pt x="27" y="57"/>
                    </a:cubicBezTo>
                    <a:cubicBezTo>
                      <a:pt x="26" y="60"/>
                      <a:pt x="25" y="62"/>
                      <a:pt x="24" y="65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0" y="77"/>
                      <a:pt x="0" y="85"/>
                      <a:pt x="2" y="93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26" y="100"/>
                      <a:pt x="28" y="104"/>
                      <a:pt x="30" y="108"/>
                    </a:cubicBezTo>
                    <a:cubicBezTo>
                      <a:pt x="16" y="126"/>
                      <a:pt x="16" y="126"/>
                      <a:pt x="16" y="126"/>
                    </a:cubicBezTo>
                    <a:cubicBezTo>
                      <a:pt x="21" y="133"/>
                      <a:pt x="27" y="139"/>
                      <a:pt x="34" y="144"/>
                    </a:cubicBezTo>
                    <a:cubicBezTo>
                      <a:pt x="53" y="129"/>
                      <a:pt x="53" y="129"/>
                      <a:pt x="53" y="129"/>
                    </a:cubicBezTo>
                    <a:cubicBezTo>
                      <a:pt x="54" y="130"/>
                      <a:pt x="56" y="131"/>
                      <a:pt x="57" y="131"/>
                    </a:cubicBezTo>
                    <a:cubicBezTo>
                      <a:pt x="60" y="132"/>
                      <a:pt x="62" y="133"/>
                      <a:pt x="64" y="134"/>
                    </a:cubicBezTo>
                    <a:cubicBezTo>
                      <a:pt x="68" y="157"/>
                      <a:pt x="68" y="157"/>
                      <a:pt x="68" y="157"/>
                    </a:cubicBezTo>
                    <a:cubicBezTo>
                      <a:pt x="76" y="158"/>
                      <a:pt x="85" y="158"/>
                      <a:pt x="93" y="157"/>
                    </a:cubicBezTo>
                    <a:cubicBezTo>
                      <a:pt x="96" y="133"/>
                      <a:pt x="96" y="133"/>
                      <a:pt x="96" y="133"/>
                    </a:cubicBezTo>
                    <a:cubicBezTo>
                      <a:pt x="100" y="132"/>
                      <a:pt x="104" y="130"/>
                      <a:pt x="107" y="128"/>
                    </a:cubicBezTo>
                    <a:cubicBezTo>
                      <a:pt x="126" y="142"/>
                      <a:pt x="126" y="142"/>
                      <a:pt x="126" y="142"/>
                    </a:cubicBezTo>
                    <a:cubicBezTo>
                      <a:pt x="133" y="137"/>
                      <a:pt x="139" y="131"/>
                      <a:pt x="144" y="124"/>
                    </a:cubicBezTo>
                    <a:lnTo>
                      <a:pt x="129" y="106"/>
                    </a:lnTo>
                    <a:close/>
                    <a:moveTo>
                      <a:pt x="69" y="103"/>
                    </a:moveTo>
                    <a:cubicBezTo>
                      <a:pt x="56" y="98"/>
                      <a:pt x="49" y="82"/>
                      <a:pt x="55" y="69"/>
                    </a:cubicBezTo>
                    <a:cubicBezTo>
                      <a:pt x="61" y="56"/>
                      <a:pt x="76" y="50"/>
                      <a:pt x="89" y="55"/>
                    </a:cubicBezTo>
                    <a:cubicBezTo>
                      <a:pt x="102" y="61"/>
                      <a:pt x="109" y="76"/>
                      <a:pt x="103" y="89"/>
                    </a:cubicBezTo>
                    <a:cubicBezTo>
                      <a:pt x="97" y="103"/>
                      <a:pt x="82" y="109"/>
                      <a:pt x="69" y="103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11"/>
              <p:cNvSpPr>
                <a:spLocks noEditPoints="1"/>
              </p:cNvSpPr>
              <p:nvPr/>
            </p:nvSpPr>
            <p:spPr bwMode="auto">
              <a:xfrm>
                <a:off x="2576993" y="4068783"/>
                <a:ext cx="183990" cy="183990"/>
              </a:xfrm>
              <a:custGeom>
                <a:avLst/>
                <a:gdLst>
                  <a:gd name="T0" fmla="*/ 124 w 124"/>
                  <a:gd name="T1" fmla="*/ 67 h 124"/>
                  <a:gd name="T2" fmla="*/ 124 w 124"/>
                  <a:gd name="T3" fmla="*/ 57 h 124"/>
                  <a:gd name="T4" fmla="*/ 110 w 124"/>
                  <a:gd name="T5" fmla="*/ 52 h 124"/>
                  <a:gd name="T6" fmla="*/ 109 w 124"/>
                  <a:gd name="T7" fmla="*/ 47 h 124"/>
                  <a:gd name="T8" fmla="*/ 118 w 124"/>
                  <a:gd name="T9" fmla="*/ 35 h 124"/>
                  <a:gd name="T10" fmla="*/ 113 w 124"/>
                  <a:gd name="T11" fmla="*/ 27 h 124"/>
                  <a:gd name="T12" fmla="*/ 99 w 124"/>
                  <a:gd name="T13" fmla="*/ 30 h 124"/>
                  <a:gd name="T14" fmla="*/ 99 w 124"/>
                  <a:gd name="T15" fmla="*/ 30 h 124"/>
                  <a:gd name="T16" fmla="*/ 95 w 124"/>
                  <a:gd name="T17" fmla="*/ 25 h 124"/>
                  <a:gd name="T18" fmla="*/ 95 w 124"/>
                  <a:gd name="T19" fmla="*/ 25 h 124"/>
                  <a:gd name="T20" fmla="*/ 97 w 124"/>
                  <a:gd name="T21" fmla="*/ 11 h 124"/>
                  <a:gd name="T22" fmla="*/ 89 w 124"/>
                  <a:gd name="T23" fmla="*/ 6 h 124"/>
                  <a:gd name="T24" fmla="*/ 78 w 124"/>
                  <a:gd name="T25" fmla="*/ 16 h 124"/>
                  <a:gd name="T26" fmla="*/ 78 w 124"/>
                  <a:gd name="T27" fmla="*/ 16 h 124"/>
                  <a:gd name="T28" fmla="*/ 72 w 124"/>
                  <a:gd name="T29" fmla="*/ 14 h 124"/>
                  <a:gd name="T30" fmla="*/ 72 w 124"/>
                  <a:gd name="T31" fmla="*/ 14 h 124"/>
                  <a:gd name="T32" fmla="*/ 67 w 124"/>
                  <a:gd name="T33" fmla="*/ 0 h 124"/>
                  <a:gd name="T34" fmla="*/ 57 w 124"/>
                  <a:gd name="T35" fmla="*/ 0 h 124"/>
                  <a:gd name="T36" fmla="*/ 52 w 124"/>
                  <a:gd name="T37" fmla="*/ 14 h 124"/>
                  <a:gd name="T38" fmla="*/ 52 w 124"/>
                  <a:gd name="T39" fmla="*/ 14 h 124"/>
                  <a:gd name="T40" fmla="*/ 46 w 124"/>
                  <a:gd name="T41" fmla="*/ 16 h 124"/>
                  <a:gd name="T42" fmla="*/ 46 w 124"/>
                  <a:gd name="T43" fmla="*/ 16 h 124"/>
                  <a:gd name="T44" fmla="*/ 35 w 124"/>
                  <a:gd name="T45" fmla="*/ 6 h 124"/>
                  <a:gd name="T46" fmla="*/ 27 w 124"/>
                  <a:gd name="T47" fmla="*/ 11 h 124"/>
                  <a:gd name="T48" fmla="*/ 29 w 124"/>
                  <a:gd name="T49" fmla="*/ 25 h 124"/>
                  <a:gd name="T50" fmla="*/ 30 w 124"/>
                  <a:gd name="T51" fmla="*/ 25 h 124"/>
                  <a:gd name="T52" fmla="*/ 25 w 124"/>
                  <a:gd name="T53" fmla="*/ 30 h 124"/>
                  <a:gd name="T54" fmla="*/ 11 w 124"/>
                  <a:gd name="T55" fmla="*/ 27 h 124"/>
                  <a:gd name="T56" fmla="*/ 6 w 124"/>
                  <a:gd name="T57" fmla="*/ 35 h 124"/>
                  <a:gd name="T58" fmla="*/ 15 w 124"/>
                  <a:gd name="T59" fmla="*/ 47 h 124"/>
                  <a:gd name="T60" fmla="*/ 14 w 124"/>
                  <a:gd name="T61" fmla="*/ 52 h 124"/>
                  <a:gd name="T62" fmla="*/ 0 w 124"/>
                  <a:gd name="T63" fmla="*/ 57 h 124"/>
                  <a:gd name="T64" fmla="*/ 0 w 124"/>
                  <a:gd name="T65" fmla="*/ 67 h 124"/>
                  <a:gd name="T66" fmla="*/ 14 w 124"/>
                  <a:gd name="T67" fmla="*/ 72 h 124"/>
                  <a:gd name="T68" fmla="*/ 15 w 124"/>
                  <a:gd name="T69" fmla="*/ 78 h 124"/>
                  <a:gd name="T70" fmla="*/ 6 w 124"/>
                  <a:gd name="T71" fmla="*/ 89 h 124"/>
                  <a:gd name="T72" fmla="*/ 11 w 124"/>
                  <a:gd name="T73" fmla="*/ 98 h 124"/>
                  <a:gd name="T74" fmla="*/ 25 w 124"/>
                  <a:gd name="T75" fmla="*/ 95 h 124"/>
                  <a:gd name="T76" fmla="*/ 29 w 124"/>
                  <a:gd name="T77" fmla="*/ 99 h 124"/>
                  <a:gd name="T78" fmla="*/ 27 w 124"/>
                  <a:gd name="T79" fmla="*/ 114 h 124"/>
                  <a:gd name="T80" fmla="*/ 35 w 124"/>
                  <a:gd name="T81" fmla="*/ 119 h 124"/>
                  <a:gd name="T82" fmla="*/ 46 w 124"/>
                  <a:gd name="T83" fmla="*/ 109 h 124"/>
                  <a:gd name="T84" fmla="*/ 52 w 124"/>
                  <a:gd name="T85" fmla="*/ 111 h 124"/>
                  <a:gd name="T86" fmla="*/ 57 w 124"/>
                  <a:gd name="T87" fmla="*/ 124 h 124"/>
                  <a:gd name="T88" fmla="*/ 67 w 124"/>
                  <a:gd name="T89" fmla="*/ 124 h 124"/>
                  <a:gd name="T90" fmla="*/ 72 w 124"/>
                  <a:gd name="T91" fmla="*/ 111 h 124"/>
                  <a:gd name="T92" fmla="*/ 78 w 124"/>
                  <a:gd name="T93" fmla="*/ 109 h 124"/>
                  <a:gd name="T94" fmla="*/ 89 w 124"/>
                  <a:gd name="T95" fmla="*/ 119 h 124"/>
                  <a:gd name="T96" fmla="*/ 97 w 124"/>
                  <a:gd name="T97" fmla="*/ 114 h 124"/>
                  <a:gd name="T98" fmla="*/ 95 w 124"/>
                  <a:gd name="T99" fmla="*/ 99 h 124"/>
                  <a:gd name="T100" fmla="*/ 99 w 124"/>
                  <a:gd name="T101" fmla="*/ 95 h 124"/>
                  <a:gd name="T102" fmla="*/ 113 w 124"/>
                  <a:gd name="T103" fmla="*/ 98 h 124"/>
                  <a:gd name="T104" fmla="*/ 118 w 124"/>
                  <a:gd name="T105" fmla="*/ 89 h 124"/>
                  <a:gd name="T106" fmla="*/ 109 w 124"/>
                  <a:gd name="T107" fmla="*/ 78 h 124"/>
                  <a:gd name="T108" fmla="*/ 110 w 124"/>
                  <a:gd name="T109" fmla="*/ 72 h 124"/>
                  <a:gd name="T110" fmla="*/ 124 w 124"/>
                  <a:gd name="T111" fmla="*/ 67 h 124"/>
                  <a:gd name="T112" fmla="*/ 62 w 124"/>
                  <a:gd name="T113" fmla="*/ 87 h 124"/>
                  <a:gd name="T114" fmla="*/ 37 w 124"/>
                  <a:gd name="T115" fmla="*/ 62 h 124"/>
                  <a:gd name="T116" fmla="*/ 62 w 124"/>
                  <a:gd name="T117" fmla="*/ 38 h 124"/>
                  <a:gd name="T118" fmla="*/ 87 w 124"/>
                  <a:gd name="T119" fmla="*/ 62 h 124"/>
                  <a:gd name="T120" fmla="*/ 62 w 124"/>
                  <a:gd name="T121" fmla="*/ 87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4" h="124">
                    <a:moveTo>
                      <a:pt x="124" y="67"/>
                    </a:moveTo>
                    <a:cubicBezTo>
                      <a:pt x="124" y="57"/>
                      <a:pt x="124" y="57"/>
                      <a:pt x="124" y="57"/>
                    </a:cubicBezTo>
                    <a:cubicBezTo>
                      <a:pt x="110" y="52"/>
                      <a:pt x="110" y="52"/>
                      <a:pt x="110" y="52"/>
                    </a:cubicBezTo>
                    <a:cubicBezTo>
                      <a:pt x="110" y="50"/>
                      <a:pt x="109" y="48"/>
                      <a:pt x="109" y="47"/>
                    </a:cubicBezTo>
                    <a:cubicBezTo>
                      <a:pt x="118" y="35"/>
                      <a:pt x="118" y="35"/>
                      <a:pt x="118" y="35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8" y="28"/>
                      <a:pt x="96" y="27"/>
                      <a:pt x="95" y="25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7" y="11"/>
                      <a:pt x="97" y="11"/>
                      <a:pt x="97" y="11"/>
                    </a:cubicBezTo>
                    <a:cubicBezTo>
                      <a:pt x="89" y="6"/>
                      <a:pt x="89" y="6"/>
                      <a:pt x="89" y="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6" y="15"/>
                      <a:pt x="74" y="14"/>
                      <a:pt x="72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0" y="14"/>
                      <a:pt x="48" y="15"/>
                      <a:pt x="46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8" y="27"/>
                      <a:pt x="27" y="28"/>
                      <a:pt x="25" y="30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15" y="48"/>
                      <a:pt x="14" y="50"/>
                      <a:pt x="14" y="52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4" y="72"/>
                      <a:pt x="14" y="72"/>
                      <a:pt x="14" y="72"/>
                    </a:cubicBezTo>
                    <a:cubicBezTo>
                      <a:pt x="14" y="74"/>
                      <a:pt x="15" y="76"/>
                      <a:pt x="15" y="78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6" y="96"/>
                      <a:pt x="28" y="98"/>
                      <a:pt x="29" y="99"/>
                    </a:cubicBezTo>
                    <a:cubicBezTo>
                      <a:pt x="27" y="114"/>
                      <a:pt x="27" y="114"/>
                      <a:pt x="27" y="114"/>
                    </a:cubicBezTo>
                    <a:cubicBezTo>
                      <a:pt x="35" y="119"/>
                      <a:pt x="35" y="119"/>
                      <a:pt x="35" y="119"/>
                    </a:cubicBezTo>
                    <a:cubicBezTo>
                      <a:pt x="46" y="109"/>
                      <a:pt x="46" y="109"/>
                      <a:pt x="46" y="109"/>
                    </a:cubicBezTo>
                    <a:cubicBezTo>
                      <a:pt x="48" y="110"/>
                      <a:pt x="50" y="110"/>
                      <a:pt x="52" y="111"/>
                    </a:cubicBezTo>
                    <a:cubicBezTo>
                      <a:pt x="57" y="124"/>
                      <a:pt x="57" y="124"/>
                      <a:pt x="57" y="124"/>
                    </a:cubicBezTo>
                    <a:cubicBezTo>
                      <a:pt x="67" y="124"/>
                      <a:pt x="67" y="124"/>
                      <a:pt x="67" y="124"/>
                    </a:cubicBezTo>
                    <a:cubicBezTo>
                      <a:pt x="72" y="111"/>
                      <a:pt x="72" y="111"/>
                      <a:pt x="72" y="111"/>
                    </a:cubicBezTo>
                    <a:cubicBezTo>
                      <a:pt x="74" y="110"/>
                      <a:pt x="76" y="110"/>
                      <a:pt x="78" y="109"/>
                    </a:cubicBezTo>
                    <a:cubicBezTo>
                      <a:pt x="89" y="119"/>
                      <a:pt x="89" y="119"/>
                      <a:pt x="89" y="119"/>
                    </a:cubicBezTo>
                    <a:cubicBezTo>
                      <a:pt x="97" y="114"/>
                      <a:pt x="97" y="114"/>
                      <a:pt x="97" y="114"/>
                    </a:cubicBezTo>
                    <a:cubicBezTo>
                      <a:pt x="95" y="99"/>
                      <a:pt x="95" y="99"/>
                      <a:pt x="95" y="99"/>
                    </a:cubicBezTo>
                    <a:cubicBezTo>
                      <a:pt x="96" y="98"/>
                      <a:pt x="98" y="96"/>
                      <a:pt x="99" y="95"/>
                    </a:cubicBezTo>
                    <a:cubicBezTo>
                      <a:pt x="113" y="98"/>
                      <a:pt x="113" y="98"/>
                      <a:pt x="113" y="98"/>
                    </a:cubicBezTo>
                    <a:cubicBezTo>
                      <a:pt x="118" y="89"/>
                      <a:pt x="118" y="89"/>
                      <a:pt x="118" y="89"/>
                    </a:cubicBezTo>
                    <a:cubicBezTo>
                      <a:pt x="109" y="78"/>
                      <a:pt x="109" y="78"/>
                      <a:pt x="109" y="78"/>
                    </a:cubicBezTo>
                    <a:cubicBezTo>
                      <a:pt x="109" y="76"/>
                      <a:pt x="110" y="74"/>
                      <a:pt x="110" y="72"/>
                    </a:cubicBezTo>
                    <a:lnTo>
                      <a:pt x="124" y="67"/>
                    </a:lnTo>
                    <a:close/>
                    <a:moveTo>
                      <a:pt x="62" y="87"/>
                    </a:moveTo>
                    <a:cubicBezTo>
                      <a:pt x="48" y="87"/>
                      <a:pt x="37" y="76"/>
                      <a:pt x="37" y="62"/>
                    </a:cubicBezTo>
                    <a:cubicBezTo>
                      <a:pt x="37" y="49"/>
                      <a:pt x="48" y="38"/>
                      <a:pt x="62" y="38"/>
                    </a:cubicBezTo>
                    <a:cubicBezTo>
                      <a:pt x="76" y="38"/>
                      <a:pt x="87" y="49"/>
                      <a:pt x="87" y="62"/>
                    </a:cubicBezTo>
                    <a:cubicBezTo>
                      <a:pt x="87" y="76"/>
                      <a:pt x="76" y="87"/>
                      <a:pt x="62" y="87"/>
                    </a:cubicBezTo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2"/>
              <p:cNvSpPr>
                <a:spLocks noEditPoints="1"/>
              </p:cNvSpPr>
              <p:nvPr/>
            </p:nvSpPr>
            <p:spPr bwMode="auto">
              <a:xfrm>
                <a:off x="4016853" y="4054844"/>
                <a:ext cx="185384" cy="182596"/>
              </a:xfrm>
              <a:custGeom>
                <a:avLst/>
                <a:gdLst>
                  <a:gd name="T0" fmla="*/ 125 w 125"/>
                  <a:gd name="T1" fmla="*/ 67 h 124"/>
                  <a:gd name="T2" fmla="*/ 125 w 125"/>
                  <a:gd name="T3" fmla="*/ 57 h 124"/>
                  <a:gd name="T4" fmla="*/ 111 w 125"/>
                  <a:gd name="T5" fmla="*/ 52 h 124"/>
                  <a:gd name="T6" fmla="*/ 109 w 125"/>
                  <a:gd name="T7" fmla="*/ 46 h 124"/>
                  <a:gd name="T8" fmla="*/ 119 w 125"/>
                  <a:gd name="T9" fmla="*/ 35 h 124"/>
                  <a:gd name="T10" fmla="*/ 114 w 125"/>
                  <a:gd name="T11" fmla="*/ 27 h 124"/>
                  <a:gd name="T12" fmla="*/ 99 w 125"/>
                  <a:gd name="T13" fmla="*/ 30 h 124"/>
                  <a:gd name="T14" fmla="*/ 99 w 125"/>
                  <a:gd name="T15" fmla="*/ 30 h 124"/>
                  <a:gd name="T16" fmla="*/ 95 w 125"/>
                  <a:gd name="T17" fmla="*/ 25 h 124"/>
                  <a:gd name="T18" fmla="*/ 95 w 125"/>
                  <a:gd name="T19" fmla="*/ 25 h 124"/>
                  <a:gd name="T20" fmla="*/ 98 w 125"/>
                  <a:gd name="T21" fmla="*/ 11 h 124"/>
                  <a:gd name="T22" fmla="*/ 89 w 125"/>
                  <a:gd name="T23" fmla="*/ 6 h 124"/>
                  <a:gd name="T24" fmla="*/ 78 w 125"/>
                  <a:gd name="T25" fmla="*/ 15 h 124"/>
                  <a:gd name="T26" fmla="*/ 78 w 125"/>
                  <a:gd name="T27" fmla="*/ 15 h 124"/>
                  <a:gd name="T28" fmla="*/ 72 w 125"/>
                  <a:gd name="T29" fmla="*/ 14 h 124"/>
                  <a:gd name="T30" fmla="*/ 72 w 125"/>
                  <a:gd name="T31" fmla="*/ 14 h 124"/>
                  <a:gd name="T32" fmla="*/ 68 w 125"/>
                  <a:gd name="T33" fmla="*/ 0 h 124"/>
                  <a:gd name="T34" fmla="*/ 58 w 125"/>
                  <a:gd name="T35" fmla="*/ 0 h 124"/>
                  <a:gd name="T36" fmla="*/ 53 w 125"/>
                  <a:gd name="T37" fmla="*/ 14 h 124"/>
                  <a:gd name="T38" fmla="*/ 53 w 125"/>
                  <a:gd name="T39" fmla="*/ 14 h 124"/>
                  <a:gd name="T40" fmla="*/ 47 w 125"/>
                  <a:gd name="T41" fmla="*/ 15 h 124"/>
                  <a:gd name="T42" fmla="*/ 47 w 125"/>
                  <a:gd name="T43" fmla="*/ 15 h 124"/>
                  <a:gd name="T44" fmla="*/ 36 w 125"/>
                  <a:gd name="T45" fmla="*/ 6 h 124"/>
                  <a:gd name="T46" fmla="*/ 27 w 125"/>
                  <a:gd name="T47" fmla="*/ 11 h 124"/>
                  <a:gd name="T48" fmla="*/ 30 w 125"/>
                  <a:gd name="T49" fmla="*/ 25 h 124"/>
                  <a:gd name="T50" fmla="*/ 30 w 125"/>
                  <a:gd name="T51" fmla="*/ 25 h 124"/>
                  <a:gd name="T52" fmla="*/ 26 w 125"/>
                  <a:gd name="T53" fmla="*/ 30 h 124"/>
                  <a:gd name="T54" fmla="*/ 11 w 125"/>
                  <a:gd name="T55" fmla="*/ 27 h 124"/>
                  <a:gd name="T56" fmla="*/ 6 w 125"/>
                  <a:gd name="T57" fmla="*/ 35 h 124"/>
                  <a:gd name="T58" fmla="*/ 16 w 125"/>
                  <a:gd name="T59" fmla="*/ 46 h 124"/>
                  <a:gd name="T60" fmla="*/ 14 w 125"/>
                  <a:gd name="T61" fmla="*/ 52 h 124"/>
                  <a:gd name="T62" fmla="*/ 0 w 125"/>
                  <a:gd name="T63" fmla="*/ 57 h 124"/>
                  <a:gd name="T64" fmla="*/ 0 w 125"/>
                  <a:gd name="T65" fmla="*/ 67 h 124"/>
                  <a:gd name="T66" fmla="*/ 14 w 125"/>
                  <a:gd name="T67" fmla="*/ 72 h 124"/>
                  <a:gd name="T68" fmla="*/ 16 w 125"/>
                  <a:gd name="T69" fmla="*/ 78 h 124"/>
                  <a:gd name="T70" fmla="*/ 6 w 125"/>
                  <a:gd name="T71" fmla="*/ 89 h 124"/>
                  <a:gd name="T72" fmla="*/ 11 w 125"/>
                  <a:gd name="T73" fmla="*/ 97 h 124"/>
                  <a:gd name="T74" fmla="*/ 26 w 125"/>
                  <a:gd name="T75" fmla="*/ 95 h 124"/>
                  <a:gd name="T76" fmla="*/ 30 w 125"/>
                  <a:gd name="T77" fmla="*/ 99 h 124"/>
                  <a:gd name="T78" fmla="*/ 27 w 125"/>
                  <a:gd name="T79" fmla="*/ 113 h 124"/>
                  <a:gd name="T80" fmla="*/ 36 w 125"/>
                  <a:gd name="T81" fmla="*/ 118 h 124"/>
                  <a:gd name="T82" fmla="*/ 47 w 125"/>
                  <a:gd name="T83" fmla="*/ 109 h 124"/>
                  <a:gd name="T84" fmla="*/ 53 w 125"/>
                  <a:gd name="T85" fmla="*/ 111 h 124"/>
                  <a:gd name="T86" fmla="*/ 58 w 125"/>
                  <a:gd name="T87" fmla="*/ 124 h 124"/>
                  <a:gd name="T88" fmla="*/ 68 w 125"/>
                  <a:gd name="T89" fmla="*/ 124 h 124"/>
                  <a:gd name="T90" fmla="*/ 72 w 125"/>
                  <a:gd name="T91" fmla="*/ 111 h 124"/>
                  <a:gd name="T92" fmla="*/ 78 w 125"/>
                  <a:gd name="T93" fmla="*/ 109 h 124"/>
                  <a:gd name="T94" fmla="*/ 89 w 125"/>
                  <a:gd name="T95" fmla="*/ 118 h 124"/>
                  <a:gd name="T96" fmla="*/ 98 w 125"/>
                  <a:gd name="T97" fmla="*/ 113 h 124"/>
                  <a:gd name="T98" fmla="*/ 95 w 125"/>
                  <a:gd name="T99" fmla="*/ 99 h 124"/>
                  <a:gd name="T100" fmla="*/ 100 w 125"/>
                  <a:gd name="T101" fmla="*/ 95 h 124"/>
                  <a:gd name="T102" fmla="*/ 114 w 125"/>
                  <a:gd name="T103" fmla="*/ 97 h 124"/>
                  <a:gd name="T104" fmla="*/ 119 w 125"/>
                  <a:gd name="T105" fmla="*/ 89 h 124"/>
                  <a:gd name="T106" fmla="*/ 109 w 125"/>
                  <a:gd name="T107" fmla="*/ 78 h 124"/>
                  <a:gd name="T108" fmla="*/ 111 w 125"/>
                  <a:gd name="T109" fmla="*/ 72 h 124"/>
                  <a:gd name="T110" fmla="*/ 125 w 125"/>
                  <a:gd name="T111" fmla="*/ 67 h 124"/>
                  <a:gd name="T112" fmla="*/ 63 w 125"/>
                  <a:gd name="T113" fmla="*/ 87 h 124"/>
                  <a:gd name="T114" fmla="*/ 38 w 125"/>
                  <a:gd name="T115" fmla="*/ 62 h 124"/>
                  <a:gd name="T116" fmla="*/ 63 w 125"/>
                  <a:gd name="T117" fmla="*/ 37 h 124"/>
                  <a:gd name="T118" fmla="*/ 87 w 125"/>
                  <a:gd name="T119" fmla="*/ 62 h 124"/>
                  <a:gd name="T120" fmla="*/ 63 w 125"/>
                  <a:gd name="T121" fmla="*/ 87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" h="124">
                    <a:moveTo>
                      <a:pt x="125" y="67"/>
                    </a:moveTo>
                    <a:cubicBezTo>
                      <a:pt x="125" y="57"/>
                      <a:pt x="125" y="57"/>
                      <a:pt x="125" y="57"/>
                    </a:cubicBezTo>
                    <a:cubicBezTo>
                      <a:pt x="111" y="52"/>
                      <a:pt x="111" y="52"/>
                      <a:pt x="111" y="52"/>
                    </a:cubicBezTo>
                    <a:cubicBezTo>
                      <a:pt x="110" y="50"/>
                      <a:pt x="110" y="48"/>
                      <a:pt x="109" y="46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8" y="28"/>
                      <a:pt x="97" y="27"/>
                      <a:pt x="95" y="25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89" y="6"/>
                      <a:pt x="89" y="6"/>
                      <a:pt x="89" y="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6" y="15"/>
                      <a:pt x="74" y="14"/>
                      <a:pt x="72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1" y="14"/>
                      <a:pt x="49" y="15"/>
                      <a:pt x="47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7"/>
                      <a:pt x="27" y="28"/>
                      <a:pt x="26" y="30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5" y="48"/>
                      <a:pt x="15" y="50"/>
                      <a:pt x="14" y="52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4" y="72"/>
                      <a:pt x="14" y="72"/>
                      <a:pt x="14" y="72"/>
                    </a:cubicBezTo>
                    <a:cubicBezTo>
                      <a:pt x="15" y="74"/>
                      <a:pt x="15" y="76"/>
                      <a:pt x="16" y="78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11" y="97"/>
                      <a:pt x="11" y="97"/>
                      <a:pt x="11" y="97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7" y="96"/>
                      <a:pt x="28" y="98"/>
                      <a:pt x="30" y="99"/>
                    </a:cubicBezTo>
                    <a:cubicBezTo>
                      <a:pt x="27" y="113"/>
                      <a:pt x="27" y="113"/>
                      <a:pt x="27" y="113"/>
                    </a:cubicBezTo>
                    <a:cubicBezTo>
                      <a:pt x="36" y="118"/>
                      <a:pt x="36" y="118"/>
                      <a:pt x="36" y="118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49" y="110"/>
                      <a:pt x="51" y="110"/>
                      <a:pt x="53" y="111"/>
                    </a:cubicBezTo>
                    <a:cubicBezTo>
                      <a:pt x="58" y="124"/>
                      <a:pt x="58" y="124"/>
                      <a:pt x="58" y="124"/>
                    </a:cubicBezTo>
                    <a:cubicBezTo>
                      <a:pt x="68" y="124"/>
                      <a:pt x="68" y="124"/>
                      <a:pt x="68" y="124"/>
                    </a:cubicBezTo>
                    <a:cubicBezTo>
                      <a:pt x="72" y="111"/>
                      <a:pt x="72" y="111"/>
                      <a:pt x="72" y="111"/>
                    </a:cubicBezTo>
                    <a:cubicBezTo>
                      <a:pt x="74" y="110"/>
                      <a:pt x="76" y="110"/>
                      <a:pt x="78" y="109"/>
                    </a:cubicBezTo>
                    <a:cubicBezTo>
                      <a:pt x="89" y="118"/>
                      <a:pt x="89" y="118"/>
                      <a:pt x="89" y="118"/>
                    </a:cubicBezTo>
                    <a:cubicBezTo>
                      <a:pt x="98" y="113"/>
                      <a:pt x="98" y="113"/>
                      <a:pt x="98" y="113"/>
                    </a:cubicBezTo>
                    <a:cubicBezTo>
                      <a:pt x="95" y="99"/>
                      <a:pt x="95" y="99"/>
                      <a:pt x="95" y="99"/>
                    </a:cubicBezTo>
                    <a:cubicBezTo>
                      <a:pt x="97" y="98"/>
                      <a:pt x="98" y="96"/>
                      <a:pt x="100" y="95"/>
                    </a:cubicBezTo>
                    <a:cubicBezTo>
                      <a:pt x="114" y="97"/>
                      <a:pt x="114" y="97"/>
                      <a:pt x="114" y="97"/>
                    </a:cubicBezTo>
                    <a:cubicBezTo>
                      <a:pt x="119" y="89"/>
                      <a:pt x="119" y="89"/>
                      <a:pt x="119" y="89"/>
                    </a:cubicBezTo>
                    <a:cubicBezTo>
                      <a:pt x="109" y="78"/>
                      <a:pt x="109" y="78"/>
                      <a:pt x="109" y="78"/>
                    </a:cubicBezTo>
                    <a:cubicBezTo>
                      <a:pt x="110" y="76"/>
                      <a:pt x="111" y="74"/>
                      <a:pt x="111" y="72"/>
                    </a:cubicBezTo>
                    <a:lnTo>
                      <a:pt x="125" y="67"/>
                    </a:lnTo>
                    <a:close/>
                    <a:moveTo>
                      <a:pt x="63" y="87"/>
                    </a:moveTo>
                    <a:cubicBezTo>
                      <a:pt x="49" y="87"/>
                      <a:pt x="38" y="76"/>
                      <a:pt x="38" y="62"/>
                    </a:cubicBezTo>
                    <a:cubicBezTo>
                      <a:pt x="38" y="49"/>
                      <a:pt x="49" y="37"/>
                      <a:pt x="63" y="37"/>
                    </a:cubicBezTo>
                    <a:cubicBezTo>
                      <a:pt x="76" y="37"/>
                      <a:pt x="87" y="49"/>
                      <a:pt x="87" y="62"/>
                    </a:cubicBezTo>
                    <a:cubicBezTo>
                      <a:pt x="87" y="76"/>
                      <a:pt x="76" y="87"/>
                      <a:pt x="63" y="87"/>
                    </a:cubicBezTo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3"/>
              <p:cNvSpPr>
                <a:spLocks noEditPoints="1"/>
              </p:cNvSpPr>
              <p:nvPr/>
            </p:nvSpPr>
            <p:spPr bwMode="auto">
              <a:xfrm>
                <a:off x="3632147" y="4160778"/>
                <a:ext cx="540819" cy="539425"/>
              </a:xfrm>
              <a:custGeom>
                <a:avLst/>
                <a:gdLst>
                  <a:gd name="T0" fmla="*/ 365 w 365"/>
                  <a:gd name="T1" fmla="*/ 159 h 365"/>
                  <a:gd name="T2" fmla="*/ 359 w 365"/>
                  <a:gd name="T3" fmla="*/ 131 h 365"/>
                  <a:gd name="T4" fmla="*/ 316 w 365"/>
                  <a:gd name="T5" fmla="*/ 125 h 365"/>
                  <a:gd name="T6" fmla="*/ 308 w 365"/>
                  <a:gd name="T7" fmla="*/ 109 h 365"/>
                  <a:gd name="T8" fmla="*/ 329 w 365"/>
                  <a:gd name="T9" fmla="*/ 71 h 365"/>
                  <a:gd name="T10" fmla="*/ 309 w 365"/>
                  <a:gd name="T11" fmla="*/ 49 h 365"/>
                  <a:gd name="T12" fmla="*/ 269 w 365"/>
                  <a:gd name="T13" fmla="*/ 66 h 365"/>
                  <a:gd name="T14" fmla="*/ 269 w 365"/>
                  <a:gd name="T15" fmla="*/ 66 h 365"/>
                  <a:gd name="T16" fmla="*/ 254 w 365"/>
                  <a:gd name="T17" fmla="*/ 56 h 365"/>
                  <a:gd name="T18" fmla="*/ 254 w 365"/>
                  <a:gd name="T19" fmla="*/ 56 h 365"/>
                  <a:gd name="T20" fmla="*/ 253 w 365"/>
                  <a:gd name="T21" fmla="*/ 13 h 365"/>
                  <a:gd name="T22" fmla="*/ 226 w 365"/>
                  <a:gd name="T23" fmla="*/ 4 h 365"/>
                  <a:gd name="T24" fmla="*/ 199 w 365"/>
                  <a:gd name="T25" fmla="*/ 39 h 365"/>
                  <a:gd name="T26" fmla="*/ 199 w 365"/>
                  <a:gd name="T27" fmla="*/ 39 h 365"/>
                  <a:gd name="T28" fmla="*/ 181 w 365"/>
                  <a:gd name="T29" fmla="*/ 38 h 365"/>
                  <a:gd name="T30" fmla="*/ 181 w 365"/>
                  <a:gd name="T31" fmla="*/ 38 h 365"/>
                  <a:gd name="T32" fmla="*/ 159 w 365"/>
                  <a:gd name="T33" fmla="*/ 0 h 365"/>
                  <a:gd name="T34" fmla="*/ 131 w 365"/>
                  <a:gd name="T35" fmla="*/ 6 h 365"/>
                  <a:gd name="T36" fmla="*/ 125 w 365"/>
                  <a:gd name="T37" fmla="*/ 50 h 365"/>
                  <a:gd name="T38" fmla="*/ 125 w 365"/>
                  <a:gd name="T39" fmla="*/ 50 h 365"/>
                  <a:gd name="T40" fmla="*/ 109 w 365"/>
                  <a:gd name="T41" fmla="*/ 58 h 365"/>
                  <a:gd name="T42" fmla="*/ 109 w 365"/>
                  <a:gd name="T43" fmla="*/ 58 h 365"/>
                  <a:gd name="T44" fmla="*/ 71 w 365"/>
                  <a:gd name="T45" fmla="*/ 37 h 365"/>
                  <a:gd name="T46" fmla="*/ 49 w 365"/>
                  <a:gd name="T47" fmla="*/ 56 h 365"/>
                  <a:gd name="T48" fmla="*/ 66 w 365"/>
                  <a:gd name="T49" fmla="*/ 96 h 365"/>
                  <a:gd name="T50" fmla="*/ 66 w 365"/>
                  <a:gd name="T51" fmla="*/ 96 h 365"/>
                  <a:gd name="T52" fmla="*/ 56 w 365"/>
                  <a:gd name="T53" fmla="*/ 111 h 365"/>
                  <a:gd name="T54" fmla="*/ 13 w 365"/>
                  <a:gd name="T55" fmla="*/ 112 h 365"/>
                  <a:gd name="T56" fmla="*/ 4 w 365"/>
                  <a:gd name="T57" fmla="*/ 139 h 365"/>
                  <a:gd name="T58" fmla="*/ 38 w 365"/>
                  <a:gd name="T59" fmla="*/ 166 h 365"/>
                  <a:gd name="T60" fmla="*/ 37 w 365"/>
                  <a:gd name="T61" fmla="*/ 184 h 365"/>
                  <a:gd name="T62" fmla="*/ 0 w 365"/>
                  <a:gd name="T63" fmla="*/ 206 h 365"/>
                  <a:gd name="T64" fmla="*/ 6 w 365"/>
                  <a:gd name="T65" fmla="*/ 235 h 365"/>
                  <a:gd name="T66" fmla="*/ 49 w 365"/>
                  <a:gd name="T67" fmla="*/ 240 h 365"/>
                  <a:gd name="T68" fmla="*/ 57 w 365"/>
                  <a:gd name="T69" fmla="*/ 257 h 365"/>
                  <a:gd name="T70" fmla="*/ 37 w 365"/>
                  <a:gd name="T71" fmla="*/ 294 h 365"/>
                  <a:gd name="T72" fmla="*/ 56 w 365"/>
                  <a:gd name="T73" fmla="*/ 316 h 365"/>
                  <a:gd name="T74" fmla="*/ 96 w 365"/>
                  <a:gd name="T75" fmla="*/ 299 h 365"/>
                  <a:gd name="T76" fmla="*/ 111 w 365"/>
                  <a:gd name="T77" fmla="*/ 310 h 365"/>
                  <a:gd name="T78" fmla="*/ 112 w 365"/>
                  <a:gd name="T79" fmla="*/ 352 h 365"/>
                  <a:gd name="T80" fmla="*/ 140 w 365"/>
                  <a:gd name="T81" fmla="*/ 361 h 365"/>
                  <a:gd name="T82" fmla="*/ 166 w 365"/>
                  <a:gd name="T83" fmla="*/ 327 h 365"/>
                  <a:gd name="T84" fmla="*/ 184 w 365"/>
                  <a:gd name="T85" fmla="*/ 328 h 365"/>
                  <a:gd name="T86" fmla="*/ 207 w 365"/>
                  <a:gd name="T87" fmla="*/ 365 h 365"/>
                  <a:gd name="T88" fmla="*/ 235 w 365"/>
                  <a:gd name="T89" fmla="*/ 359 h 365"/>
                  <a:gd name="T90" fmla="*/ 240 w 365"/>
                  <a:gd name="T91" fmla="*/ 317 h 365"/>
                  <a:gd name="T92" fmla="*/ 257 w 365"/>
                  <a:gd name="T93" fmla="*/ 308 h 365"/>
                  <a:gd name="T94" fmla="*/ 295 w 365"/>
                  <a:gd name="T95" fmla="*/ 329 h 365"/>
                  <a:gd name="T96" fmla="*/ 316 w 365"/>
                  <a:gd name="T97" fmla="*/ 309 h 365"/>
                  <a:gd name="T98" fmla="*/ 299 w 365"/>
                  <a:gd name="T99" fmla="*/ 270 h 365"/>
                  <a:gd name="T100" fmla="*/ 310 w 365"/>
                  <a:gd name="T101" fmla="*/ 254 h 365"/>
                  <a:gd name="T102" fmla="*/ 353 w 365"/>
                  <a:gd name="T103" fmla="*/ 253 h 365"/>
                  <a:gd name="T104" fmla="*/ 361 w 365"/>
                  <a:gd name="T105" fmla="*/ 226 h 365"/>
                  <a:gd name="T106" fmla="*/ 327 w 365"/>
                  <a:gd name="T107" fmla="*/ 200 h 365"/>
                  <a:gd name="T108" fmla="*/ 328 w 365"/>
                  <a:gd name="T109" fmla="*/ 181 h 365"/>
                  <a:gd name="T110" fmla="*/ 365 w 365"/>
                  <a:gd name="T111" fmla="*/ 159 h 365"/>
                  <a:gd name="T112" fmla="*/ 198 w 365"/>
                  <a:gd name="T113" fmla="*/ 254 h 365"/>
                  <a:gd name="T114" fmla="*/ 111 w 365"/>
                  <a:gd name="T115" fmla="*/ 198 h 365"/>
                  <a:gd name="T116" fmla="*/ 168 w 365"/>
                  <a:gd name="T117" fmla="*/ 112 h 365"/>
                  <a:gd name="T118" fmla="*/ 254 w 365"/>
                  <a:gd name="T119" fmla="*/ 168 h 365"/>
                  <a:gd name="T120" fmla="*/ 198 w 365"/>
                  <a:gd name="T121" fmla="*/ 254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5" h="365">
                    <a:moveTo>
                      <a:pt x="365" y="159"/>
                    </a:moveTo>
                    <a:cubicBezTo>
                      <a:pt x="359" y="131"/>
                      <a:pt x="359" y="131"/>
                      <a:pt x="359" y="131"/>
                    </a:cubicBezTo>
                    <a:cubicBezTo>
                      <a:pt x="316" y="125"/>
                      <a:pt x="316" y="125"/>
                      <a:pt x="316" y="125"/>
                    </a:cubicBezTo>
                    <a:cubicBezTo>
                      <a:pt x="314" y="119"/>
                      <a:pt x="311" y="114"/>
                      <a:pt x="308" y="109"/>
                    </a:cubicBezTo>
                    <a:cubicBezTo>
                      <a:pt x="329" y="71"/>
                      <a:pt x="329" y="71"/>
                      <a:pt x="329" y="71"/>
                    </a:cubicBezTo>
                    <a:cubicBezTo>
                      <a:pt x="309" y="49"/>
                      <a:pt x="309" y="49"/>
                      <a:pt x="309" y="49"/>
                    </a:cubicBezTo>
                    <a:cubicBezTo>
                      <a:pt x="269" y="66"/>
                      <a:pt x="269" y="66"/>
                      <a:pt x="269" y="66"/>
                    </a:cubicBezTo>
                    <a:cubicBezTo>
                      <a:pt x="269" y="66"/>
                      <a:pt x="269" y="66"/>
                      <a:pt x="269" y="66"/>
                    </a:cubicBezTo>
                    <a:cubicBezTo>
                      <a:pt x="264" y="63"/>
                      <a:pt x="259" y="59"/>
                      <a:pt x="254" y="56"/>
                    </a:cubicBezTo>
                    <a:cubicBezTo>
                      <a:pt x="254" y="56"/>
                      <a:pt x="254" y="56"/>
                      <a:pt x="254" y="56"/>
                    </a:cubicBezTo>
                    <a:cubicBezTo>
                      <a:pt x="253" y="13"/>
                      <a:pt x="253" y="13"/>
                      <a:pt x="253" y="13"/>
                    </a:cubicBezTo>
                    <a:cubicBezTo>
                      <a:pt x="226" y="4"/>
                      <a:pt x="226" y="4"/>
                      <a:pt x="226" y="4"/>
                    </a:cubicBezTo>
                    <a:cubicBezTo>
                      <a:pt x="199" y="39"/>
                      <a:pt x="199" y="39"/>
                      <a:pt x="199" y="39"/>
                    </a:cubicBezTo>
                    <a:cubicBezTo>
                      <a:pt x="199" y="39"/>
                      <a:pt x="199" y="39"/>
                      <a:pt x="199" y="39"/>
                    </a:cubicBezTo>
                    <a:cubicBezTo>
                      <a:pt x="194" y="38"/>
                      <a:pt x="187" y="38"/>
                      <a:pt x="181" y="38"/>
                    </a:cubicBezTo>
                    <a:cubicBezTo>
                      <a:pt x="181" y="38"/>
                      <a:pt x="181" y="38"/>
                      <a:pt x="181" y="38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25" y="50"/>
                      <a:pt x="125" y="50"/>
                      <a:pt x="125" y="50"/>
                    </a:cubicBezTo>
                    <a:cubicBezTo>
                      <a:pt x="125" y="50"/>
                      <a:pt x="125" y="50"/>
                      <a:pt x="125" y="50"/>
                    </a:cubicBezTo>
                    <a:cubicBezTo>
                      <a:pt x="120" y="52"/>
                      <a:pt x="114" y="55"/>
                      <a:pt x="109" y="58"/>
                    </a:cubicBezTo>
                    <a:cubicBezTo>
                      <a:pt x="109" y="58"/>
                      <a:pt x="109" y="58"/>
                      <a:pt x="109" y="58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49" y="56"/>
                      <a:pt x="49" y="56"/>
                      <a:pt x="49" y="5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3" y="101"/>
                      <a:pt x="59" y="106"/>
                      <a:pt x="56" y="111"/>
                    </a:cubicBezTo>
                    <a:cubicBezTo>
                      <a:pt x="13" y="112"/>
                      <a:pt x="13" y="112"/>
                      <a:pt x="13" y="112"/>
                    </a:cubicBezTo>
                    <a:cubicBezTo>
                      <a:pt x="4" y="139"/>
                      <a:pt x="4" y="139"/>
                      <a:pt x="4" y="139"/>
                    </a:cubicBezTo>
                    <a:cubicBezTo>
                      <a:pt x="38" y="166"/>
                      <a:pt x="38" y="166"/>
                      <a:pt x="38" y="166"/>
                    </a:cubicBezTo>
                    <a:cubicBezTo>
                      <a:pt x="38" y="172"/>
                      <a:pt x="37" y="178"/>
                      <a:pt x="37" y="184"/>
                    </a:cubicBezTo>
                    <a:cubicBezTo>
                      <a:pt x="0" y="206"/>
                      <a:pt x="0" y="206"/>
                      <a:pt x="0" y="206"/>
                    </a:cubicBezTo>
                    <a:cubicBezTo>
                      <a:pt x="6" y="235"/>
                      <a:pt x="6" y="235"/>
                      <a:pt x="6" y="235"/>
                    </a:cubicBezTo>
                    <a:cubicBezTo>
                      <a:pt x="49" y="240"/>
                      <a:pt x="49" y="240"/>
                      <a:pt x="49" y="240"/>
                    </a:cubicBezTo>
                    <a:cubicBezTo>
                      <a:pt x="52" y="246"/>
                      <a:pt x="54" y="251"/>
                      <a:pt x="57" y="257"/>
                    </a:cubicBezTo>
                    <a:cubicBezTo>
                      <a:pt x="37" y="294"/>
                      <a:pt x="37" y="294"/>
                      <a:pt x="37" y="294"/>
                    </a:cubicBezTo>
                    <a:cubicBezTo>
                      <a:pt x="56" y="316"/>
                      <a:pt x="56" y="316"/>
                      <a:pt x="56" y="316"/>
                    </a:cubicBezTo>
                    <a:cubicBezTo>
                      <a:pt x="96" y="299"/>
                      <a:pt x="96" y="299"/>
                      <a:pt x="96" y="299"/>
                    </a:cubicBezTo>
                    <a:cubicBezTo>
                      <a:pt x="101" y="303"/>
                      <a:pt x="106" y="306"/>
                      <a:pt x="111" y="310"/>
                    </a:cubicBezTo>
                    <a:cubicBezTo>
                      <a:pt x="112" y="352"/>
                      <a:pt x="112" y="352"/>
                      <a:pt x="112" y="352"/>
                    </a:cubicBezTo>
                    <a:cubicBezTo>
                      <a:pt x="140" y="361"/>
                      <a:pt x="140" y="361"/>
                      <a:pt x="140" y="361"/>
                    </a:cubicBezTo>
                    <a:cubicBezTo>
                      <a:pt x="166" y="327"/>
                      <a:pt x="166" y="327"/>
                      <a:pt x="166" y="327"/>
                    </a:cubicBezTo>
                    <a:cubicBezTo>
                      <a:pt x="172" y="328"/>
                      <a:pt x="178" y="328"/>
                      <a:pt x="184" y="328"/>
                    </a:cubicBezTo>
                    <a:cubicBezTo>
                      <a:pt x="207" y="365"/>
                      <a:pt x="207" y="365"/>
                      <a:pt x="207" y="365"/>
                    </a:cubicBezTo>
                    <a:cubicBezTo>
                      <a:pt x="235" y="359"/>
                      <a:pt x="235" y="359"/>
                      <a:pt x="235" y="359"/>
                    </a:cubicBezTo>
                    <a:cubicBezTo>
                      <a:pt x="240" y="317"/>
                      <a:pt x="240" y="317"/>
                      <a:pt x="240" y="317"/>
                    </a:cubicBezTo>
                    <a:cubicBezTo>
                      <a:pt x="246" y="314"/>
                      <a:pt x="252" y="311"/>
                      <a:pt x="257" y="308"/>
                    </a:cubicBezTo>
                    <a:cubicBezTo>
                      <a:pt x="295" y="329"/>
                      <a:pt x="295" y="329"/>
                      <a:pt x="295" y="329"/>
                    </a:cubicBezTo>
                    <a:cubicBezTo>
                      <a:pt x="316" y="309"/>
                      <a:pt x="316" y="309"/>
                      <a:pt x="316" y="309"/>
                    </a:cubicBezTo>
                    <a:cubicBezTo>
                      <a:pt x="299" y="270"/>
                      <a:pt x="299" y="270"/>
                      <a:pt x="299" y="270"/>
                    </a:cubicBezTo>
                    <a:cubicBezTo>
                      <a:pt x="303" y="265"/>
                      <a:pt x="306" y="260"/>
                      <a:pt x="310" y="254"/>
                    </a:cubicBezTo>
                    <a:cubicBezTo>
                      <a:pt x="353" y="253"/>
                      <a:pt x="353" y="253"/>
                      <a:pt x="353" y="253"/>
                    </a:cubicBezTo>
                    <a:cubicBezTo>
                      <a:pt x="361" y="226"/>
                      <a:pt x="361" y="226"/>
                      <a:pt x="361" y="226"/>
                    </a:cubicBezTo>
                    <a:cubicBezTo>
                      <a:pt x="327" y="200"/>
                      <a:pt x="327" y="200"/>
                      <a:pt x="327" y="200"/>
                    </a:cubicBezTo>
                    <a:cubicBezTo>
                      <a:pt x="328" y="194"/>
                      <a:pt x="328" y="187"/>
                      <a:pt x="328" y="181"/>
                    </a:cubicBezTo>
                    <a:lnTo>
                      <a:pt x="365" y="159"/>
                    </a:lnTo>
                    <a:close/>
                    <a:moveTo>
                      <a:pt x="198" y="254"/>
                    </a:moveTo>
                    <a:cubicBezTo>
                      <a:pt x="158" y="263"/>
                      <a:pt x="120" y="238"/>
                      <a:pt x="111" y="198"/>
                    </a:cubicBezTo>
                    <a:cubicBezTo>
                      <a:pt x="103" y="159"/>
                      <a:pt x="128" y="120"/>
                      <a:pt x="168" y="112"/>
                    </a:cubicBezTo>
                    <a:cubicBezTo>
                      <a:pt x="207" y="103"/>
                      <a:pt x="246" y="129"/>
                      <a:pt x="254" y="168"/>
                    </a:cubicBezTo>
                    <a:cubicBezTo>
                      <a:pt x="262" y="207"/>
                      <a:pt x="237" y="246"/>
                      <a:pt x="198" y="254"/>
                    </a:cubicBezTo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4"/>
              <p:cNvSpPr>
                <a:spLocks noEditPoints="1"/>
              </p:cNvSpPr>
              <p:nvPr/>
            </p:nvSpPr>
            <p:spPr bwMode="auto">
              <a:xfrm>
                <a:off x="2655049" y="4177504"/>
                <a:ext cx="535243" cy="533849"/>
              </a:xfrm>
              <a:custGeom>
                <a:avLst/>
                <a:gdLst>
                  <a:gd name="T0" fmla="*/ 363 w 363"/>
                  <a:gd name="T1" fmla="*/ 150 h 362"/>
                  <a:gd name="T2" fmla="*/ 355 w 363"/>
                  <a:gd name="T3" fmla="*/ 122 h 362"/>
                  <a:gd name="T4" fmla="*/ 312 w 363"/>
                  <a:gd name="T5" fmla="*/ 118 h 362"/>
                  <a:gd name="T6" fmla="*/ 303 w 363"/>
                  <a:gd name="T7" fmla="*/ 103 h 362"/>
                  <a:gd name="T8" fmla="*/ 323 w 363"/>
                  <a:gd name="T9" fmla="*/ 64 h 362"/>
                  <a:gd name="T10" fmla="*/ 303 w 363"/>
                  <a:gd name="T11" fmla="*/ 43 h 362"/>
                  <a:gd name="T12" fmla="*/ 263 w 363"/>
                  <a:gd name="T13" fmla="*/ 61 h 362"/>
                  <a:gd name="T14" fmla="*/ 263 w 363"/>
                  <a:gd name="T15" fmla="*/ 61 h 362"/>
                  <a:gd name="T16" fmla="*/ 248 w 363"/>
                  <a:gd name="T17" fmla="*/ 52 h 362"/>
                  <a:gd name="T18" fmla="*/ 248 w 363"/>
                  <a:gd name="T19" fmla="*/ 52 h 362"/>
                  <a:gd name="T20" fmla="*/ 245 w 363"/>
                  <a:gd name="T21" fmla="*/ 9 h 362"/>
                  <a:gd name="T22" fmla="*/ 217 w 363"/>
                  <a:gd name="T23" fmla="*/ 1 h 362"/>
                  <a:gd name="T24" fmla="*/ 192 w 363"/>
                  <a:gd name="T25" fmla="*/ 37 h 362"/>
                  <a:gd name="T26" fmla="*/ 192 w 363"/>
                  <a:gd name="T27" fmla="*/ 37 h 362"/>
                  <a:gd name="T28" fmla="*/ 174 w 363"/>
                  <a:gd name="T29" fmla="*/ 36 h 362"/>
                  <a:gd name="T30" fmla="*/ 174 w 363"/>
                  <a:gd name="T31" fmla="*/ 36 h 362"/>
                  <a:gd name="T32" fmla="*/ 150 w 363"/>
                  <a:gd name="T33" fmla="*/ 0 h 362"/>
                  <a:gd name="T34" fmla="*/ 122 w 363"/>
                  <a:gd name="T35" fmla="*/ 7 h 362"/>
                  <a:gd name="T36" fmla="*/ 118 w 363"/>
                  <a:gd name="T37" fmla="*/ 50 h 362"/>
                  <a:gd name="T38" fmla="*/ 119 w 363"/>
                  <a:gd name="T39" fmla="*/ 50 h 362"/>
                  <a:gd name="T40" fmla="*/ 103 w 363"/>
                  <a:gd name="T41" fmla="*/ 59 h 362"/>
                  <a:gd name="T42" fmla="*/ 103 w 363"/>
                  <a:gd name="T43" fmla="*/ 59 h 362"/>
                  <a:gd name="T44" fmla="*/ 64 w 363"/>
                  <a:gd name="T45" fmla="*/ 40 h 362"/>
                  <a:gd name="T46" fmla="*/ 43 w 363"/>
                  <a:gd name="T47" fmla="*/ 60 h 362"/>
                  <a:gd name="T48" fmla="*/ 62 w 363"/>
                  <a:gd name="T49" fmla="*/ 99 h 362"/>
                  <a:gd name="T50" fmla="*/ 62 w 363"/>
                  <a:gd name="T51" fmla="*/ 99 h 362"/>
                  <a:gd name="T52" fmla="*/ 52 w 363"/>
                  <a:gd name="T53" fmla="*/ 115 h 362"/>
                  <a:gd name="T54" fmla="*/ 9 w 363"/>
                  <a:gd name="T55" fmla="*/ 117 h 362"/>
                  <a:gd name="T56" fmla="*/ 1 w 363"/>
                  <a:gd name="T57" fmla="*/ 145 h 362"/>
                  <a:gd name="T58" fmla="*/ 36 w 363"/>
                  <a:gd name="T59" fmla="*/ 170 h 362"/>
                  <a:gd name="T60" fmla="*/ 36 w 363"/>
                  <a:gd name="T61" fmla="*/ 188 h 362"/>
                  <a:gd name="T62" fmla="*/ 0 w 363"/>
                  <a:gd name="T63" fmla="*/ 212 h 362"/>
                  <a:gd name="T64" fmla="*/ 7 w 363"/>
                  <a:gd name="T65" fmla="*/ 240 h 362"/>
                  <a:gd name="T66" fmla="*/ 50 w 363"/>
                  <a:gd name="T67" fmla="*/ 244 h 362"/>
                  <a:gd name="T68" fmla="*/ 59 w 363"/>
                  <a:gd name="T69" fmla="*/ 260 h 362"/>
                  <a:gd name="T70" fmla="*/ 40 w 363"/>
                  <a:gd name="T71" fmla="*/ 299 h 362"/>
                  <a:gd name="T72" fmla="*/ 60 w 363"/>
                  <a:gd name="T73" fmla="*/ 319 h 362"/>
                  <a:gd name="T74" fmla="*/ 99 w 363"/>
                  <a:gd name="T75" fmla="*/ 301 h 362"/>
                  <a:gd name="T76" fmla="*/ 115 w 363"/>
                  <a:gd name="T77" fmla="*/ 311 h 362"/>
                  <a:gd name="T78" fmla="*/ 117 w 363"/>
                  <a:gd name="T79" fmla="*/ 354 h 362"/>
                  <a:gd name="T80" fmla="*/ 145 w 363"/>
                  <a:gd name="T81" fmla="*/ 362 h 362"/>
                  <a:gd name="T82" fmla="*/ 170 w 363"/>
                  <a:gd name="T83" fmla="*/ 326 h 362"/>
                  <a:gd name="T84" fmla="*/ 189 w 363"/>
                  <a:gd name="T85" fmla="*/ 327 h 362"/>
                  <a:gd name="T86" fmla="*/ 212 w 363"/>
                  <a:gd name="T87" fmla="*/ 362 h 362"/>
                  <a:gd name="T88" fmla="*/ 240 w 363"/>
                  <a:gd name="T89" fmla="*/ 355 h 362"/>
                  <a:gd name="T90" fmla="*/ 244 w 363"/>
                  <a:gd name="T91" fmla="*/ 313 h 362"/>
                  <a:gd name="T92" fmla="*/ 260 w 363"/>
                  <a:gd name="T93" fmla="*/ 304 h 362"/>
                  <a:gd name="T94" fmla="*/ 299 w 363"/>
                  <a:gd name="T95" fmla="*/ 323 h 362"/>
                  <a:gd name="T96" fmla="*/ 319 w 363"/>
                  <a:gd name="T97" fmla="*/ 303 h 362"/>
                  <a:gd name="T98" fmla="*/ 301 w 363"/>
                  <a:gd name="T99" fmla="*/ 264 h 362"/>
                  <a:gd name="T100" fmla="*/ 311 w 363"/>
                  <a:gd name="T101" fmla="*/ 248 h 362"/>
                  <a:gd name="T102" fmla="*/ 354 w 363"/>
                  <a:gd name="T103" fmla="*/ 245 h 362"/>
                  <a:gd name="T104" fmla="*/ 362 w 363"/>
                  <a:gd name="T105" fmla="*/ 217 h 362"/>
                  <a:gd name="T106" fmla="*/ 326 w 363"/>
                  <a:gd name="T107" fmla="*/ 192 h 362"/>
                  <a:gd name="T108" fmla="*/ 326 w 363"/>
                  <a:gd name="T109" fmla="*/ 174 h 362"/>
                  <a:gd name="T110" fmla="*/ 363 w 363"/>
                  <a:gd name="T111" fmla="*/ 150 h 362"/>
                  <a:gd name="T112" fmla="*/ 199 w 363"/>
                  <a:gd name="T113" fmla="*/ 252 h 362"/>
                  <a:gd name="T114" fmla="*/ 111 w 363"/>
                  <a:gd name="T115" fmla="*/ 199 h 362"/>
                  <a:gd name="T116" fmla="*/ 163 w 363"/>
                  <a:gd name="T117" fmla="*/ 111 h 362"/>
                  <a:gd name="T118" fmla="*/ 252 w 363"/>
                  <a:gd name="T119" fmla="*/ 164 h 362"/>
                  <a:gd name="T120" fmla="*/ 199 w 363"/>
                  <a:gd name="T121" fmla="*/ 252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3" h="362">
                    <a:moveTo>
                      <a:pt x="363" y="150"/>
                    </a:moveTo>
                    <a:cubicBezTo>
                      <a:pt x="355" y="122"/>
                      <a:pt x="355" y="122"/>
                      <a:pt x="355" y="122"/>
                    </a:cubicBezTo>
                    <a:cubicBezTo>
                      <a:pt x="312" y="118"/>
                      <a:pt x="312" y="118"/>
                      <a:pt x="312" y="118"/>
                    </a:cubicBezTo>
                    <a:cubicBezTo>
                      <a:pt x="310" y="113"/>
                      <a:pt x="307" y="108"/>
                      <a:pt x="303" y="103"/>
                    </a:cubicBezTo>
                    <a:cubicBezTo>
                      <a:pt x="323" y="64"/>
                      <a:pt x="323" y="64"/>
                      <a:pt x="323" y="64"/>
                    </a:cubicBezTo>
                    <a:cubicBezTo>
                      <a:pt x="303" y="43"/>
                      <a:pt x="303" y="43"/>
                      <a:pt x="303" y="43"/>
                    </a:cubicBezTo>
                    <a:cubicBezTo>
                      <a:pt x="263" y="61"/>
                      <a:pt x="263" y="61"/>
                      <a:pt x="263" y="61"/>
                    </a:cubicBezTo>
                    <a:cubicBezTo>
                      <a:pt x="263" y="61"/>
                      <a:pt x="263" y="61"/>
                      <a:pt x="263" y="61"/>
                    </a:cubicBezTo>
                    <a:cubicBezTo>
                      <a:pt x="258" y="58"/>
                      <a:pt x="253" y="55"/>
                      <a:pt x="248" y="52"/>
                    </a:cubicBezTo>
                    <a:cubicBezTo>
                      <a:pt x="248" y="52"/>
                      <a:pt x="248" y="52"/>
                      <a:pt x="248" y="52"/>
                    </a:cubicBezTo>
                    <a:cubicBezTo>
                      <a:pt x="245" y="9"/>
                      <a:pt x="245" y="9"/>
                      <a:pt x="245" y="9"/>
                    </a:cubicBezTo>
                    <a:cubicBezTo>
                      <a:pt x="217" y="1"/>
                      <a:pt x="217" y="1"/>
                      <a:pt x="217" y="1"/>
                    </a:cubicBezTo>
                    <a:cubicBezTo>
                      <a:pt x="192" y="37"/>
                      <a:pt x="192" y="37"/>
                      <a:pt x="192" y="37"/>
                    </a:cubicBezTo>
                    <a:cubicBezTo>
                      <a:pt x="192" y="37"/>
                      <a:pt x="192" y="37"/>
                      <a:pt x="192" y="37"/>
                    </a:cubicBezTo>
                    <a:cubicBezTo>
                      <a:pt x="186" y="36"/>
                      <a:pt x="180" y="36"/>
                      <a:pt x="174" y="36"/>
                    </a:cubicBezTo>
                    <a:cubicBezTo>
                      <a:pt x="174" y="36"/>
                      <a:pt x="174" y="36"/>
                      <a:pt x="174" y="36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18" y="50"/>
                      <a:pt x="118" y="50"/>
                      <a:pt x="118" y="50"/>
                    </a:cubicBezTo>
                    <a:cubicBezTo>
                      <a:pt x="119" y="50"/>
                      <a:pt x="119" y="50"/>
                      <a:pt x="119" y="50"/>
                    </a:cubicBezTo>
                    <a:cubicBezTo>
                      <a:pt x="113" y="53"/>
                      <a:pt x="108" y="56"/>
                      <a:pt x="103" y="59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62" y="99"/>
                      <a:pt x="62" y="99"/>
                      <a:pt x="62" y="99"/>
                    </a:cubicBezTo>
                    <a:cubicBezTo>
                      <a:pt x="62" y="99"/>
                      <a:pt x="62" y="99"/>
                      <a:pt x="62" y="99"/>
                    </a:cubicBezTo>
                    <a:cubicBezTo>
                      <a:pt x="58" y="104"/>
                      <a:pt x="55" y="109"/>
                      <a:pt x="52" y="115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1" y="145"/>
                      <a:pt x="1" y="145"/>
                      <a:pt x="1" y="145"/>
                    </a:cubicBezTo>
                    <a:cubicBezTo>
                      <a:pt x="36" y="170"/>
                      <a:pt x="36" y="170"/>
                      <a:pt x="36" y="170"/>
                    </a:cubicBezTo>
                    <a:cubicBezTo>
                      <a:pt x="36" y="176"/>
                      <a:pt x="36" y="182"/>
                      <a:pt x="36" y="188"/>
                    </a:cubicBezTo>
                    <a:cubicBezTo>
                      <a:pt x="0" y="212"/>
                      <a:pt x="0" y="212"/>
                      <a:pt x="0" y="212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50" y="244"/>
                      <a:pt x="50" y="244"/>
                      <a:pt x="50" y="244"/>
                    </a:cubicBezTo>
                    <a:cubicBezTo>
                      <a:pt x="53" y="249"/>
                      <a:pt x="56" y="255"/>
                      <a:pt x="59" y="260"/>
                    </a:cubicBezTo>
                    <a:cubicBezTo>
                      <a:pt x="40" y="299"/>
                      <a:pt x="40" y="299"/>
                      <a:pt x="40" y="299"/>
                    </a:cubicBezTo>
                    <a:cubicBezTo>
                      <a:pt x="60" y="319"/>
                      <a:pt x="60" y="319"/>
                      <a:pt x="60" y="319"/>
                    </a:cubicBezTo>
                    <a:cubicBezTo>
                      <a:pt x="99" y="301"/>
                      <a:pt x="99" y="301"/>
                      <a:pt x="99" y="301"/>
                    </a:cubicBezTo>
                    <a:cubicBezTo>
                      <a:pt x="104" y="305"/>
                      <a:pt x="109" y="308"/>
                      <a:pt x="115" y="311"/>
                    </a:cubicBezTo>
                    <a:cubicBezTo>
                      <a:pt x="117" y="354"/>
                      <a:pt x="117" y="354"/>
                      <a:pt x="117" y="354"/>
                    </a:cubicBezTo>
                    <a:cubicBezTo>
                      <a:pt x="145" y="362"/>
                      <a:pt x="145" y="362"/>
                      <a:pt x="145" y="362"/>
                    </a:cubicBezTo>
                    <a:cubicBezTo>
                      <a:pt x="170" y="326"/>
                      <a:pt x="170" y="326"/>
                      <a:pt x="170" y="326"/>
                    </a:cubicBezTo>
                    <a:cubicBezTo>
                      <a:pt x="176" y="327"/>
                      <a:pt x="182" y="327"/>
                      <a:pt x="189" y="327"/>
                    </a:cubicBezTo>
                    <a:cubicBezTo>
                      <a:pt x="212" y="362"/>
                      <a:pt x="212" y="362"/>
                      <a:pt x="212" y="362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244" y="313"/>
                      <a:pt x="244" y="313"/>
                      <a:pt x="244" y="313"/>
                    </a:cubicBezTo>
                    <a:cubicBezTo>
                      <a:pt x="250" y="310"/>
                      <a:pt x="255" y="307"/>
                      <a:pt x="260" y="304"/>
                    </a:cubicBezTo>
                    <a:cubicBezTo>
                      <a:pt x="299" y="323"/>
                      <a:pt x="299" y="323"/>
                      <a:pt x="299" y="323"/>
                    </a:cubicBezTo>
                    <a:cubicBezTo>
                      <a:pt x="319" y="303"/>
                      <a:pt x="319" y="303"/>
                      <a:pt x="319" y="303"/>
                    </a:cubicBezTo>
                    <a:cubicBezTo>
                      <a:pt x="301" y="264"/>
                      <a:pt x="301" y="264"/>
                      <a:pt x="301" y="264"/>
                    </a:cubicBezTo>
                    <a:cubicBezTo>
                      <a:pt x="305" y="259"/>
                      <a:pt x="308" y="253"/>
                      <a:pt x="311" y="248"/>
                    </a:cubicBezTo>
                    <a:cubicBezTo>
                      <a:pt x="354" y="245"/>
                      <a:pt x="354" y="245"/>
                      <a:pt x="354" y="245"/>
                    </a:cubicBezTo>
                    <a:cubicBezTo>
                      <a:pt x="362" y="217"/>
                      <a:pt x="362" y="217"/>
                      <a:pt x="362" y="217"/>
                    </a:cubicBezTo>
                    <a:cubicBezTo>
                      <a:pt x="326" y="192"/>
                      <a:pt x="326" y="192"/>
                      <a:pt x="326" y="192"/>
                    </a:cubicBezTo>
                    <a:cubicBezTo>
                      <a:pt x="327" y="186"/>
                      <a:pt x="327" y="180"/>
                      <a:pt x="326" y="174"/>
                    </a:cubicBezTo>
                    <a:lnTo>
                      <a:pt x="363" y="150"/>
                    </a:lnTo>
                    <a:close/>
                    <a:moveTo>
                      <a:pt x="199" y="252"/>
                    </a:moveTo>
                    <a:cubicBezTo>
                      <a:pt x="160" y="262"/>
                      <a:pt x="120" y="239"/>
                      <a:pt x="111" y="199"/>
                    </a:cubicBezTo>
                    <a:cubicBezTo>
                      <a:pt x="101" y="160"/>
                      <a:pt x="124" y="121"/>
                      <a:pt x="163" y="111"/>
                    </a:cubicBezTo>
                    <a:cubicBezTo>
                      <a:pt x="203" y="101"/>
                      <a:pt x="242" y="125"/>
                      <a:pt x="252" y="164"/>
                    </a:cubicBezTo>
                    <a:cubicBezTo>
                      <a:pt x="262" y="203"/>
                      <a:pt x="238" y="242"/>
                      <a:pt x="199" y="252"/>
                    </a:cubicBezTo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0" name="文本框 19"/>
          <p:cNvSpPr txBox="1"/>
          <p:nvPr/>
        </p:nvSpPr>
        <p:spPr>
          <a:xfrm flipH="1">
            <a:off x="6096844" y="2875002"/>
            <a:ext cx="47008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rgbClr val="00AE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6600" dirty="0">
              <a:solidFill>
                <a:srgbClr val="00AE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>
            <a:spLocks noChangeArrowheads="1"/>
          </p:cNvSpPr>
          <p:nvPr/>
        </p:nvSpPr>
        <p:spPr bwMode="auto">
          <a:xfrm>
            <a:off x="4281064" y="332871"/>
            <a:ext cx="3535680" cy="104521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rgbClr val="00AE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爬虫获取数据</a:t>
            </a:r>
            <a:endParaRPr lang="en-US" altLang="zh-CN" sz="4400" dirty="0">
              <a:solidFill>
                <a:srgbClr val="00AE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99135" y="1271270"/>
            <a:ext cx="11177270" cy="3448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分析需要爬取的网页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经过简单分析发现链家的url=https://cd.lianjia.com/zufang+各个区的拼音+页数</a:t>
            </a:r>
            <a:endParaRPr lang="zh-CN" altLang="en-US" sz="2400" dirty="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:分析网页发现我们要爬取的数据都在class="content__list–item"的div中，我们可以先获取所有class="content__list–item"的div在，依次遍历获取每个div中的数据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爬取数据，使用各种选择器解析提取数据。</a:t>
            </a:r>
            <a:endParaRPr lang="zh-CN" altLang="en-US" sz="2400" dirty="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存储数据。</a:t>
            </a:r>
            <a:endParaRPr lang="zh-CN" altLang="en-US" sz="2400" dirty="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" y="4824730"/>
            <a:ext cx="7250430" cy="1178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>
            <a:spLocks noChangeArrowheads="1"/>
          </p:cNvSpPr>
          <p:nvPr/>
        </p:nvSpPr>
        <p:spPr bwMode="auto">
          <a:xfrm>
            <a:off x="4560464" y="332871"/>
            <a:ext cx="2976880" cy="104521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rgbClr val="00AE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数据可视化</a:t>
            </a:r>
            <a:endParaRPr lang="en-US" altLang="zh-CN" sz="4400" dirty="0">
              <a:solidFill>
                <a:srgbClr val="00AE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89280" y="1377950"/>
            <a:ext cx="11177270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使用pandas</a:t>
            </a:r>
            <a:r>
              <a:rPr 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</a:t>
            </a:r>
            <a:r>
              <a:rPr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获取成都市各个区</a:t>
            </a:r>
            <a:r>
              <a:rPr 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房租</a:t>
            </a:r>
            <a:r>
              <a:rPr 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数据。</a:t>
            </a:r>
            <a:endParaRPr sz="2400" dirty="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计算成都各个区房租相关数据。</a:t>
            </a:r>
            <a:endParaRPr lang="en-US" altLang="zh-CN" sz="2400" dirty="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使用matplotlib展示相关数据。</a:t>
            </a:r>
            <a:endParaRPr lang="zh-CN" altLang="en-US" sz="2400" dirty="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2400" dirty="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>
            <a:spLocks noChangeArrowheads="1"/>
          </p:cNvSpPr>
          <p:nvPr/>
        </p:nvSpPr>
        <p:spPr bwMode="auto">
          <a:xfrm>
            <a:off x="529484" y="282706"/>
            <a:ext cx="6329680" cy="104521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rgbClr val="00AE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成都各个区每月平均房租</a:t>
            </a:r>
            <a:endParaRPr lang="en-US" altLang="zh-CN" sz="4400" dirty="0">
              <a:solidFill>
                <a:srgbClr val="00AE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65" y="1327785"/>
            <a:ext cx="10252075" cy="523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>
            <a:spLocks noChangeArrowheads="1"/>
          </p:cNvSpPr>
          <p:nvPr/>
        </p:nvSpPr>
        <p:spPr bwMode="auto">
          <a:xfrm>
            <a:off x="529484" y="282706"/>
            <a:ext cx="6329680" cy="104521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rgbClr val="00AE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成都各个区平均租房面积</a:t>
            </a:r>
            <a:endParaRPr lang="en-US" altLang="zh-CN" sz="4400" dirty="0">
              <a:solidFill>
                <a:srgbClr val="00AE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" y="1112520"/>
            <a:ext cx="9936480" cy="508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>
            <a:spLocks noChangeArrowheads="1"/>
          </p:cNvSpPr>
          <p:nvPr/>
        </p:nvSpPr>
        <p:spPr bwMode="auto">
          <a:xfrm>
            <a:off x="420264" y="393196"/>
            <a:ext cx="8006080" cy="104521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rgbClr val="00AE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成都各个区每月每平米平均房租</a:t>
            </a:r>
            <a:endParaRPr lang="en-US" altLang="zh-CN" sz="4400" dirty="0">
              <a:solidFill>
                <a:srgbClr val="00AE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45" y="1438275"/>
            <a:ext cx="10041255" cy="527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>
            <a:spLocks noChangeArrowheads="1"/>
          </p:cNvSpPr>
          <p:nvPr/>
        </p:nvSpPr>
        <p:spPr bwMode="auto">
          <a:xfrm>
            <a:off x="4839864" y="332871"/>
            <a:ext cx="2418080" cy="104521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rgbClr val="00AE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房租预测</a:t>
            </a:r>
            <a:endParaRPr lang="en-US" altLang="zh-CN" sz="4400" dirty="0">
              <a:solidFill>
                <a:srgbClr val="00AE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07365" y="1300480"/>
            <a:ext cx="11177270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本次使用的算法有线性回归，随机森林，朴素贝叶斯。对房租价钱、面积、房子所属区进行分析预测。效果最好的是随机森林。</a:t>
            </a:r>
            <a:endParaRPr lang="zh-CN" sz="2400" dirty="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en-US" altLang="zh-CN" sz="2400" dirty="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随机森林效果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 sz="2400" dirty="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65" y="3789680"/>
            <a:ext cx="6064250" cy="3027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6"/>
          <p:cNvSpPr txBox="1"/>
          <p:nvPr/>
        </p:nvSpPr>
        <p:spPr>
          <a:xfrm>
            <a:off x="946150" y="227330"/>
            <a:ext cx="26949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AE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高德地图加载房源</a:t>
            </a:r>
            <a:r>
              <a:rPr lang="en-US" altLang="zh-CN" sz="2400" dirty="0">
                <a:solidFill>
                  <a:srgbClr val="00AE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 dirty="0">
              <a:solidFill>
                <a:srgbClr val="00AE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6150" y="1579880"/>
            <a:ext cx="944118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注册高德地图开发者账号，代码中导入高德地图开发库。</a:t>
            </a:r>
            <a:endParaRPr lang="zh-CN" altLang="en-US" sz="2400" dirty="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	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导入房源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使用高德地图开发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在地图上标记出房源，画出交通路线等。</a:t>
            </a:r>
            <a:endParaRPr lang="en-US" altLang="zh-CN" sz="2400" dirty="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6"/>
          <p:cNvSpPr txBox="1"/>
          <p:nvPr/>
        </p:nvSpPr>
        <p:spPr>
          <a:xfrm>
            <a:off x="946150" y="227330"/>
            <a:ext cx="36093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AE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高德地图加载房源效果图</a:t>
            </a:r>
            <a:r>
              <a:rPr lang="en-US" altLang="zh-CN" sz="2400" dirty="0">
                <a:solidFill>
                  <a:srgbClr val="00AE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 dirty="0">
              <a:solidFill>
                <a:srgbClr val="00AE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6150" y="821690"/>
            <a:ext cx="944118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400" dirty="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1278890"/>
            <a:ext cx="9364345" cy="455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WPS 演示</Application>
  <PresentationFormat>宽屏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LiuYuXin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春秋广告</dc:creator>
  <cp:lastModifiedBy>-demons-</cp:lastModifiedBy>
  <cp:revision>127</cp:revision>
  <dcterms:created xsi:type="dcterms:W3CDTF">2016-10-10T15:34:00Z</dcterms:created>
  <dcterms:modified xsi:type="dcterms:W3CDTF">2019-06-04T09:16:15Z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