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0" r:id="rId2"/>
    <p:sldId id="364" r:id="rId3"/>
    <p:sldId id="303" r:id="rId4"/>
    <p:sldId id="289" r:id="rId5"/>
    <p:sldId id="326" r:id="rId6"/>
    <p:sldId id="301" r:id="rId7"/>
    <p:sldId id="354" r:id="rId8"/>
    <p:sldId id="302" r:id="rId9"/>
    <p:sldId id="362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115" d="100"/>
          <a:sy n="115" d="100"/>
        </p:scale>
        <p:origin x="636" y="114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3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3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5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09217" y="1755966"/>
            <a:ext cx="3592616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63266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85731" y="3552761"/>
            <a:ext cx="4416559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工作总结汇报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64896" y="4778722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790C9B-0E3C-4C5D-92A1-0462D7A8D1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2020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年度工作总结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部门问题及改进建议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岗位问题及改进方案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2021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年工作计划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箭头 29"/>
          <p:cNvSpPr/>
          <p:nvPr/>
        </p:nvSpPr>
        <p:spPr>
          <a:xfrm>
            <a:off x="8324899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6578521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874245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3152812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448536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4703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485448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4687" y="1722626"/>
            <a:ext cx="237626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4802" y="4677157"/>
            <a:ext cx="264467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拖拽题开发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189723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8979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412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3529" y="3494783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09239" y="3494783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5911157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40395" y="1722626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后续开发、国庆宣传首页开发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80509" y="467715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7615432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361810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91048" y="1722626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v1.5.2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3366491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2020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年度工作总结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0D8B7E-0750-4E1B-AF34-6AD76B5F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566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3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40" grpId="0"/>
      <p:bldP spid="41" grpId="0"/>
      <p:bldP spid="42" grpId="0"/>
      <p:bldP spid="43" grpId="0"/>
      <p:bldP spid="46" grpId="0"/>
      <p:bldP spid="47" grpId="0"/>
      <p:bldP spid="50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6580" y="1602943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项目切换次数较多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没有充分的时间彻底摸清一个项目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在思考一个项目需求时，另一个项目产生的问题会打断思路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580" y="3282934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项目参与人员少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多数项目只有一个人负责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互相探讨、互相审核、互相学习，能更好的完成任务和提升自己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一个人写项目，没有拘束，可能会天马行空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1030" y="4715196"/>
            <a:ext cx="66247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部分项目框架老旧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前端发展很快，新技术层出不穷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接触不到新技术，不利于个人学习新技术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长时间使用，容易让人烦躁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446580" y="2886504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4446580" y="4627279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7" name="组合 6"/>
          <p:cNvGrpSpPr/>
          <p:nvPr/>
        </p:nvGrpSpPr>
        <p:grpSpPr>
          <a:xfrm>
            <a:off x="3358902" y="1765866"/>
            <a:ext cx="874557" cy="874557"/>
            <a:chOff x="5068579" y="1163938"/>
            <a:chExt cx="555066" cy="555066"/>
          </a:xfrm>
        </p:grpSpPr>
        <p:sp>
          <p:nvSpPr>
            <p:cNvPr id="8" name="椭圆 7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58956" y="3362007"/>
            <a:ext cx="873509" cy="873509"/>
            <a:chOff x="5068633" y="2251819"/>
            <a:chExt cx="554400" cy="554400"/>
          </a:xfrm>
        </p:grpSpPr>
        <p:sp>
          <p:nvSpPr>
            <p:cNvPr id="11" name="椭圆 10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59567" y="4761882"/>
            <a:ext cx="873509" cy="873509"/>
            <a:chOff x="5069244" y="3295756"/>
            <a:chExt cx="554400" cy="554400"/>
          </a:xfrm>
        </p:grpSpPr>
        <p:sp>
          <p:nvSpPr>
            <p:cNvPr id="14" name="椭圆 13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4446580" y="5828096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1201837" y="1664190"/>
            <a:ext cx="1865711" cy="4573916"/>
            <a:chOff x="10256838" y="1484313"/>
            <a:chExt cx="1163638" cy="2852737"/>
          </a:xfrm>
        </p:grpSpPr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10591801" y="1736725"/>
              <a:ext cx="188913" cy="273050"/>
            </a:xfrm>
            <a:custGeom>
              <a:avLst/>
              <a:gdLst>
                <a:gd name="T0" fmla="*/ 0 w 132"/>
                <a:gd name="T1" fmla="*/ 83 h 190"/>
                <a:gd name="T2" fmla="*/ 5 w 132"/>
                <a:gd name="T3" fmla="*/ 7 h 190"/>
                <a:gd name="T4" fmla="*/ 90 w 132"/>
                <a:gd name="T5" fmla="*/ 44 h 190"/>
                <a:gd name="T6" fmla="*/ 124 w 132"/>
                <a:gd name="T7" fmla="*/ 131 h 190"/>
                <a:gd name="T8" fmla="*/ 62 w 132"/>
                <a:gd name="T9" fmla="*/ 190 h 190"/>
                <a:gd name="T10" fmla="*/ 0 w 132"/>
                <a:gd name="T11" fmla="*/ 8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90">
                  <a:moveTo>
                    <a:pt x="0" y="83"/>
                  </a:moveTo>
                  <a:cubicBezTo>
                    <a:pt x="0" y="83"/>
                    <a:pt x="5" y="15"/>
                    <a:pt x="5" y="7"/>
                  </a:cubicBezTo>
                  <a:cubicBezTo>
                    <a:pt x="5" y="0"/>
                    <a:pt x="90" y="44"/>
                    <a:pt x="90" y="44"/>
                  </a:cubicBezTo>
                  <a:cubicBezTo>
                    <a:pt x="90" y="44"/>
                    <a:pt x="116" y="103"/>
                    <a:pt x="124" y="131"/>
                  </a:cubicBezTo>
                  <a:cubicBezTo>
                    <a:pt x="132" y="159"/>
                    <a:pt x="62" y="190"/>
                    <a:pt x="62" y="19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C68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10456863" y="4075113"/>
              <a:ext cx="282575" cy="261937"/>
            </a:xfrm>
            <a:custGeom>
              <a:avLst/>
              <a:gdLst>
                <a:gd name="T0" fmla="*/ 27 w 196"/>
                <a:gd name="T1" fmla="*/ 16 h 182"/>
                <a:gd name="T2" fmla="*/ 16 w 196"/>
                <a:gd name="T3" fmla="*/ 102 h 182"/>
                <a:gd name="T4" fmla="*/ 11 w 196"/>
                <a:gd name="T5" fmla="*/ 126 h 182"/>
                <a:gd name="T6" fmla="*/ 38 w 196"/>
                <a:gd name="T7" fmla="*/ 126 h 182"/>
                <a:gd name="T8" fmla="*/ 129 w 196"/>
                <a:gd name="T9" fmla="*/ 174 h 182"/>
                <a:gd name="T10" fmla="*/ 196 w 196"/>
                <a:gd name="T11" fmla="*/ 153 h 182"/>
                <a:gd name="T12" fmla="*/ 161 w 196"/>
                <a:gd name="T13" fmla="*/ 96 h 182"/>
                <a:gd name="T14" fmla="*/ 121 w 196"/>
                <a:gd name="T15" fmla="*/ 16 h 182"/>
                <a:gd name="T16" fmla="*/ 27 w 196"/>
                <a:gd name="T17" fmla="*/ 1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2">
                  <a:moveTo>
                    <a:pt x="27" y="16"/>
                  </a:moveTo>
                  <a:cubicBezTo>
                    <a:pt x="27" y="16"/>
                    <a:pt x="0" y="81"/>
                    <a:pt x="16" y="102"/>
                  </a:cubicBezTo>
                  <a:lnTo>
                    <a:pt x="11" y="126"/>
                  </a:lnTo>
                  <a:lnTo>
                    <a:pt x="38" y="126"/>
                  </a:lnTo>
                  <a:cubicBezTo>
                    <a:pt x="38" y="126"/>
                    <a:pt x="46" y="182"/>
                    <a:pt x="129" y="174"/>
                  </a:cubicBezTo>
                  <a:lnTo>
                    <a:pt x="196" y="153"/>
                  </a:lnTo>
                  <a:cubicBezTo>
                    <a:pt x="196" y="153"/>
                    <a:pt x="166" y="103"/>
                    <a:pt x="161" y="96"/>
                  </a:cubicBezTo>
                  <a:cubicBezTo>
                    <a:pt x="156" y="89"/>
                    <a:pt x="124" y="33"/>
                    <a:pt x="121" y="16"/>
                  </a:cubicBezTo>
                  <a:cubicBezTo>
                    <a:pt x="118" y="0"/>
                    <a:pt x="27" y="16"/>
                    <a:pt x="27" y="16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11185526" y="2214563"/>
              <a:ext cx="234950" cy="152400"/>
            </a:xfrm>
            <a:custGeom>
              <a:avLst/>
              <a:gdLst>
                <a:gd name="T0" fmla="*/ 29 w 163"/>
                <a:gd name="T1" fmla="*/ 101 h 106"/>
                <a:gd name="T2" fmla="*/ 91 w 163"/>
                <a:gd name="T3" fmla="*/ 101 h 106"/>
                <a:gd name="T4" fmla="*/ 163 w 163"/>
                <a:gd name="T5" fmla="*/ 61 h 106"/>
                <a:gd name="T6" fmla="*/ 163 w 163"/>
                <a:gd name="T7" fmla="*/ 40 h 106"/>
                <a:gd name="T8" fmla="*/ 120 w 163"/>
                <a:gd name="T9" fmla="*/ 40 h 106"/>
                <a:gd name="T10" fmla="*/ 62 w 163"/>
                <a:gd name="T11" fmla="*/ 48 h 106"/>
                <a:gd name="T12" fmla="*/ 48 w 163"/>
                <a:gd name="T13" fmla="*/ 35 h 106"/>
                <a:gd name="T14" fmla="*/ 56 w 163"/>
                <a:gd name="T15" fmla="*/ 7 h 106"/>
                <a:gd name="T16" fmla="*/ 29 w 163"/>
                <a:gd name="T17" fmla="*/ 42 h 106"/>
                <a:gd name="T18" fmla="*/ 0 w 163"/>
                <a:gd name="T19" fmla="*/ 69 h 106"/>
                <a:gd name="T20" fmla="*/ 29 w 163"/>
                <a:gd name="T21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6">
                  <a:moveTo>
                    <a:pt x="29" y="101"/>
                  </a:moveTo>
                  <a:cubicBezTo>
                    <a:pt x="29" y="101"/>
                    <a:pt x="80" y="106"/>
                    <a:pt x="91" y="101"/>
                  </a:cubicBezTo>
                  <a:cubicBezTo>
                    <a:pt x="102" y="96"/>
                    <a:pt x="163" y="61"/>
                    <a:pt x="163" y="61"/>
                  </a:cubicBezTo>
                  <a:lnTo>
                    <a:pt x="163" y="40"/>
                  </a:lnTo>
                  <a:cubicBezTo>
                    <a:pt x="163" y="40"/>
                    <a:pt x="131" y="29"/>
                    <a:pt x="120" y="40"/>
                  </a:cubicBezTo>
                  <a:cubicBezTo>
                    <a:pt x="120" y="40"/>
                    <a:pt x="72" y="48"/>
                    <a:pt x="62" y="48"/>
                  </a:cubicBezTo>
                  <a:lnTo>
                    <a:pt x="48" y="35"/>
                  </a:lnTo>
                  <a:cubicBezTo>
                    <a:pt x="48" y="35"/>
                    <a:pt x="64" y="16"/>
                    <a:pt x="56" y="7"/>
                  </a:cubicBezTo>
                  <a:cubicBezTo>
                    <a:pt x="48" y="0"/>
                    <a:pt x="29" y="42"/>
                    <a:pt x="29" y="42"/>
                  </a:cubicBezTo>
                  <a:lnTo>
                    <a:pt x="0" y="69"/>
                  </a:lnTo>
                  <a:lnTo>
                    <a:pt x="29" y="101"/>
                  </a:ln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10599738" y="4027488"/>
              <a:ext cx="347663" cy="182562"/>
            </a:xfrm>
            <a:custGeom>
              <a:avLst/>
              <a:gdLst>
                <a:gd name="T0" fmla="*/ 22 w 241"/>
                <a:gd name="T1" fmla="*/ 99 h 127"/>
                <a:gd name="T2" fmla="*/ 118 w 241"/>
                <a:gd name="T3" fmla="*/ 126 h 127"/>
                <a:gd name="T4" fmla="*/ 228 w 241"/>
                <a:gd name="T5" fmla="*/ 126 h 127"/>
                <a:gd name="T6" fmla="*/ 201 w 241"/>
                <a:gd name="T7" fmla="*/ 99 h 127"/>
                <a:gd name="T8" fmla="*/ 126 w 241"/>
                <a:gd name="T9" fmla="*/ 72 h 127"/>
                <a:gd name="T10" fmla="*/ 57 w 241"/>
                <a:gd name="T11" fmla="*/ 0 h 127"/>
                <a:gd name="T12" fmla="*/ 5 w 241"/>
                <a:gd name="T13" fmla="*/ 10 h 127"/>
                <a:gd name="T14" fmla="*/ 22 w 241"/>
                <a:gd name="T15" fmla="*/ 9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27">
                  <a:moveTo>
                    <a:pt x="22" y="99"/>
                  </a:moveTo>
                  <a:cubicBezTo>
                    <a:pt x="22" y="99"/>
                    <a:pt x="75" y="127"/>
                    <a:pt x="118" y="126"/>
                  </a:cubicBezTo>
                  <a:lnTo>
                    <a:pt x="228" y="126"/>
                  </a:lnTo>
                  <a:cubicBezTo>
                    <a:pt x="228" y="126"/>
                    <a:pt x="241" y="99"/>
                    <a:pt x="201" y="99"/>
                  </a:cubicBezTo>
                  <a:cubicBezTo>
                    <a:pt x="201" y="99"/>
                    <a:pt x="168" y="99"/>
                    <a:pt x="126" y="72"/>
                  </a:cubicBezTo>
                  <a:cubicBezTo>
                    <a:pt x="83" y="45"/>
                    <a:pt x="57" y="0"/>
                    <a:pt x="57" y="0"/>
                  </a:cubicBezTo>
                  <a:lnTo>
                    <a:pt x="5" y="10"/>
                  </a:lnTo>
                  <a:cubicBezTo>
                    <a:pt x="5" y="10"/>
                    <a:pt x="0" y="69"/>
                    <a:pt x="22" y="9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10563226" y="2703513"/>
              <a:ext cx="322263" cy="1371600"/>
            </a:xfrm>
            <a:custGeom>
              <a:avLst/>
              <a:gdLst>
                <a:gd name="T0" fmla="*/ 20 w 224"/>
                <a:gd name="T1" fmla="*/ 954 h 954"/>
                <a:gd name="T2" fmla="*/ 91 w 224"/>
                <a:gd name="T3" fmla="*/ 933 h 954"/>
                <a:gd name="T4" fmla="*/ 91 w 224"/>
                <a:gd name="T5" fmla="*/ 901 h 954"/>
                <a:gd name="T6" fmla="*/ 75 w 224"/>
                <a:gd name="T7" fmla="*/ 873 h 954"/>
                <a:gd name="T8" fmla="*/ 84 w 224"/>
                <a:gd name="T9" fmla="*/ 842 h 954"/>
                <a:gd name="T10" fmla="*/ 70 w 224"/>
                <a:gd name="T11" fmla="*/ 816 h 954"/>
                <a:gd name="T12" fmla="*/ 94 w 224"/>
                <a:gd name="T13" fmla="*/ 796 h 954"/>
                <a:gd name="T14" fmla="*/ 81 w 224"/>
                <a:gd name="T15" fmla="*/ 750 h 954"/>
                <a:gd name="T16" fmla="*/ 94 w 224"/>
                <a:gd name="T17" fmla="*/ 668 h 954"/>
                <a:gd name="T18" fmla="*/ 103 w 224"/>
                <a:gd name="T19" fmla="*/ 613 h 954"/>
                <a:gd name="T20" fmla="*/ 101 w 224"/>
                <a:gd name="T21" fmla="*/ 605 h 954"/>
                <a:gd name="T22" fmla="*/ 132 w 224"/>
                <a:gd name="T23" fmla="*/ 580 h 954"/>
                <a:gd name="T24" fmla="*/ 123 w 224"/>
                <a:gd name="T25" fmla="*/ 545 h 954"/>
                <a:gd name="T26" fmla="*/ 143 w 224"/>
                <a:gd name="T27" fmla="*/ 503 h 954"/>
                <a:gd name="T28" fmla="*/ 213 w 224"/>
                <a:gd name="T29" fmla="*/ 156 h 954"/>
                <a:gd name="T30" fmla="*/ 214 w 224"/>
                <a:gd name="T31" fmla="*/ 0 h 954"/>
                <a:gd name="T32" fmla="*/ 143 w 224"/>
                <a:gd name="T33" fmla="*/ 18 h 954"/>
                <a:gd name="T34" fmla="*/ 101 w 224"/>
                <a:gd name="T35" fmla="*/ 66 h 954"/>
                <a:gd name="T36" fmla="*/ 31 w 224"/>
                <a:gd name="T37" fmla="*/ 279 h 954"/>
                <a:gd name="T38" fmla="*/ 40 w 224"/>
                <a:gd name="T39" fmla="*/ 477 h 954"/>
                <a:gd name="T40" fmla="*/ 7 w 224"/>
                <a:gd name="T41" fmla="*/ 640 h 954"/>
                <a:gd name="T42" fmla="*/ 7 w 224"/>
                <a:gd name="T43" fmla="*/ 879 h 954"/>
                <a:gd name="T44" fmla="*/ 20 w 224"/>
                <a:gd name="T45" fmla="*/ 95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954">
                  <a:moveTo>
                    <a:pt x="20" y="954"/>
                  </a:moveTo>
                  <a:lnTo>
                    <a:pt x="91" y="933"/>
                  </a:lnTo>
                  <a:cubicBezTo>
                    <a:pt x="91" y="933"/>
                    <a:pt x="97" y="908"/>
                    <a:pt x="91" y="901"/>
                  </a:cubicBezTo>
                  <a:cubicBezTo>
                    <a:pt x="86" y="895"/>
                    <a:pt x="75" y="873"/>
                    <a:pt x="75" y="873"/>
                  </a:cubicBezTo>
                  <a:cubicBezTo>
                    <a:pt x="75" y="873"/>
                    <a:pt x="90" y="855"/>
                    <a:pt x="84" y="842"/>
                  </a:cubicBezTo>
                  <a:cubicBezTo>
                    <a:pt x="77" y="829"/>
                    <a:pt x="70" y="816"/>
                    <a:pt x="70" y="816"/>
                  </a:cubicBezTo>
                  <a:lnTo>
                    <a:pt x="94" y="796"/>
                  </a:lnTo>
                  <a:cubicBezTo>
                    <a:pt x="94" y="796"/>
                    <a:pt x="79" y="761"/>
                    <a:pt x="81" y="750"/>
                  </a:cubicBezTo>
                  <a:cubicBezTo>
                    <a:pt x="84" y="739"/>
                    <a:pt x="94" y="668"/>
                    <a:pt x="94" y="668"/>
                  </a:cubicBezTo>
                  <a:cubicBezTo>
                    <a:pt x="94" y="668"/>
                    <a:pt x="106" y="622"/>
                    <a:pt x="103" y="613"/>
                  </a:cubicBezTo>
                  <a:lnTo>
                    <a:pt x="101" y="605"/>
                  </a:lnTo>
                  <a:lnTo>
                    <a:pt x="132" y="580"/>
                  </a:lnTo>
                  <a:lnTo>
                    <a:pt x="123" y="545"/>
                  </a:lnTo>
                  <a:lnTo>
                    <a:pt x="143" y="503"/>
                  </a:lnTo>
                  <a:cubicBezTo>
                    <a:pt x="143" y="503"/>
                    <a:pt x="224" y="174"/>
                    <a:pt x="213" y="156"/>
                  </a:cubicBezTo>
                  <a:cubicBezTo>
                    <a:pt x="202" y="139"/>
                    <a:pt x="214" y="0"/>
                    <a:pt x="214" y="0"/>
                  </a:cubicBez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10563226" y="2703513"/>
              <a:ext cx="307975" cy="1371600"/>
            </a:xfrm>
            <a:custGeom>
              <a:avLst/>
              <a:gdLst>
                <a:gd name="T0" fmla="*/ 214 w 214"/>
                <a:gd name="T1" fmla="*/ 0 h 954"/>
                <a:gd name="T2" fmla="*/ 143 w 214"/>
                <a:gd name="T3" fmla="*/ 18 h 954"/>
                <a:gd name="T4" fmla="*/ 101 w 214"/>
                <a:gd name="T5" fmla="*/ 66 h 954"/>
                <a:gd name="T6" fmla="*/ 31 w 214"/>
                <a:gd name="T7" fmla="*/ 279 h 954"/>
                <a:gd name="T8" fmla="*/ 40 w 214"/>
                <a:gd name="T9" fmla="*/ 477 h 954"/>
                <a:gd name="T10" fmla="*/ 7 w 214"/>
                <a:gd name="T11" fmla="*/ 640 h 954"/>
                <a:gd name="T12" fmla="*/ 7 w 214"/>
                <a:gd name="T13" fmla="*/ 879 h 954"/>
                <a:gd name="T14" fmla="*/ 20 w 214"/>
                <a:gd name="T15" fmla="*/ 954 h 954"/>
                <a:gd name="T16" fmla="*/ 91 w 214"/>
                <a:gd name="T17" fmla="*/ 933 h 954"/>
                <a:gd name="T18" fmla="*/ 93 w 214"/>
                <a:gd name="T19" fmla="*/ 919 h 954"/>
                <a:gd name="T20" fmla="*/ 62 w 214"/>
                <a:gd name="T21" fmla="*/ 887 h 954"/>
                <a:gd name="T22" fmla="*/ 76 w 214"/>
                <a:gd name="T23" fmla="*/ 875 h 954"/>
                <a:gd name="T24" fmla="*/ 75 w 214"/>
                <a:gd name="T25" fmla="*/ 873 h 954"/>
                <a:gd name="T26" fmla="*/ 85 w 214"/>
                <a:gd name="T27" fmla="*/ 854 h 954"/>
                <a:gd name="T28" fmla="*/ 55 w 214"/>
                <a:gd name="T29" fmla="*/ 810 h 954"/>
                <a:gd name="T30" fmla="*/ 73 w 214"/>
                <a:gd name="T31" fmla="*/ 814 h 954"/>
                <a:gd name="T32" fmla="*/ 94 w 214"/>
                <a:gd name="T33" fmla="*/ 796 h 954"/>
                <a:gd name="T34" fmla="*/ 93 w 214"/>
                <a:gd name="T35" fmla="*/ 794 h 954"/>
                <a:gd name="T36" fmla="*/ 55 w 214"/>
                <a:gd name="T37" fmla="*/ 773 h 954"/>
                <a:gd name="T38" fmla="*/ 40 w 214"/>
                <a:gd name="T39" fmla="*/ 716 h 954"/>
                <a:gd name="T40" fmla="*/ 82 w 214"/>
                <a:gd name="T41" fmla="*/ 757 h 954"/>
                <a:gd name="T42" fmla="*/ 66 w 214"/>
                <a:gd name="T43" fmla="*/ 675 h 954"/>
                <a:gd name="T44" fmla="*/ 87 w 214"/>
                <a:gd name="T45" fmla="*/ 714 h 954"/>
                <a:gd name="T46" fmla="*/ 93 w 214"/>
                <a:gd name="T47" fmla="*/ 671 h 954"/>
                <a:gd name="T48" fmla="*/ 66 w 214"/>
                <a:gd name="T49" fmla="*/ 608 h 954"/>
                <a:gd name="T50" fmla="*/ 78 w 214"/>
                <a:gd name="T51" fmla="*/ 558 h 954"/>
                <a:gd name="T52" fmla="*/ 106 w 214"/>
                <a:gd name="T53" fmla="*/ 600 h 954"/>
                <a:gd name="T54" fmla="*/ 132 w 214"/>
                <a:gd name="T55" fmla="*/ 580 h 954"/>
                <a:gd name="T56" fmla="*/ 78 w 214"/>
                <a:gd name="T57" fmla="*/ 519 h 954"/>
                <a:gd name="T58" fmla="*/ 93 w 214"/>
                <a:gd name="T59" fmla="*/ 491 h 954"/>
                <a:gd name="T60" fmla="*/ 140 w 214"/>
                <a:gd name="T61" fmla="*/ 510 h 954"/>
                <a:gd name="T62" fmla="*/ 143 w 214"/>
                <a:gd name="T63" fmla="*/ 504 h 954"/>
                <a:gd name="T64" fmla="*/ 94 w 214"/>
                <a:gd name="T65" fmla="*/ 448 h 954"/>
                <a:gd name="T66" fmla="*/ 143 w 214"/>
                <a:gd name="T67" fmla="*/ 295 h 954"/>
                <a:gd name="T68" fmla="*/ 212 w 214"/>
                <a:gd name="T69" fmla="*/ 153 h 954"/>
                <a:gd name="T70" fmla="*/ 214 w 214"/>
                <a:gd name="T71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954">
                  <a:moveTo>
                    <a:pt x="214" y="0"/>
                  </a:move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lnTo>
                    <a:pt x="91" y="933"/>
                  </a:lnTo>
                  <a:cubicBezTo>
                    <a:pt x="91" y="933"/>
                    <a:pt x="93" y="926"/>
                    <a:pt x="93" y="919"/>
                  </a:cubicBezTo>
                  <a:cubicBezTo>
                    <a:pt x="72" y="906"/>
                    <a:pt x="54" y="893"/>
                    <a:pt x="62" y="887"/>
                  </a:cubicBezTo>
                  <a:cubicBezTo>
                    <a:pt x="66" y="884"/>
                    <a:pt x="71" y="880"/>
                    <a:pt x="76" y="875"/>
                  </a:cubicBezTo>
                  <a:cubicBezTo>
                    <a:pt x="75" y="874"/>
                    <a:pt x="75" y="873"/>
                    <a:pt x="75" y="873"/>
                  </a:cubicBezTo>
                  <a:cubicBezTo>
                    <a:pt x="75" y="873"/>
                    <a:pt x="83" y="864"/>
                    <a:pt x="85" y="854"/>
                  </a:cubicBezTo>
                  <a:cubicBezTo>
                    <a:pt x="29" y="866"/>
                    <a:pt x="55" y="810"/>
                    <a:pt x="55" y="810"/>
                  </a:cubicBezTo>
                  <a:cubicBezTo>
                    <a:pt x="58" y="811"/>
                    <a:pt x="65" y="813"/>
                    <a:pt x="73" y="814"/>
                  </a:cubicBezTo>
                  <a:lnTo>
                    <a:pt x="94" y="796"/>
                  </a:lnTo>
                  <a:cubicBezTo>
                    <a:pt x="94" y="796"/>
                    <a:pt x="93" y="795"/>
                    <a:pt x="93" y="794"/>
                  </a:cubicBezTo>
                  <a:cubicBezTo>
                    <a:pt x="78" y="788"/>
                    <a:pt x="62" y="781"/>
                    <a:pt x="55" y="773"/>
                  </a:cubicBezTo>
                  <a:cubicBezTo>
                    <a:pt x="39" y="757"/>
                    <a:pt x="40" y="716"/>
                    <a:pt x="40" y="716"/>
                  </a:cubicBezTo>
                  <a:cubicBezTo>
                    <a:pt x="49" y="739"/>
                    <a:pt x="82" y="757"/>
                    <a:pt x="82" y="757"/>
                  </a:cubicBezTo>
                  <a:lnTo>
                    <a:pt x="66" y="675"/>
                  </a:lnTo>
                  <a:lnTo>
                    <a:pt x="87" y="714"/>
                  </a:lnTo>
                  <a:cubicBezTo>
                    <a:pt x="90" y="696"/>
                    <a:pt x="92" y="677"/>
                    <a:pt x="93" y="671"/>
                  </a:cubicBezTo>
                  <a:cubicBezTo>
                    <a:pt x="81" y="645"/>
                    <a:pt x="69" y="618"/>
                    <a:pt x="66" y="608"/>
                  </a:cubicBezTo>
                  <a:cubicBezTo>
                    <a:pt x="62" y="588"/>
                    <a:pt x="78" y="558"/>
                    <a:pt x="78" y="558"/>
                  </a:cubicBezTo>
                  <a:cubicBezTo>
                    <a:pt x="85" y="576"/>
                    <a:pt x="96" y="590"/>
                    <a:pt x="106" y="600"/>
                  </a:cubicBezTo>
                  <a:lnTo>
                    <a:pt x="132" y="580"/>
                  </a:lnTo>
                  <a:lnTo>
                    <a:pt x="78" y="519"/>
                  </a:lnTo>
                  <a:lnTo>
                    <a:pt x="93" y="491"/>
                  </a:lnTo>
                  <a:cubicBezTo>
                    <a:pt x="102" y="488"/>
                    <a:pt x="125" y="500"/>
                    <a:pt x="140" y="510"/>
                  </a:cubicBezTo>
                  <a:lnTo>
                    <a:pt x="143" y="504"/>
                  </a:lnTo>
                  <a:lnTo>
                    <a:pt x="94" y="448"/>
                  </a:lnTo>
                  <a:cubicBezTo>
                    <a:pt x="85" y="416"/>
                    <a:pt x="133" y="318"/>
                    <a:pt x="143" y="295"/>
                  </a:cubicBezTo>
                  <a:cubicBezTo>
                    <a:pt x="149" y="282"/>
                    <a:pt x="183" y="213"/>
                    <a:pt x="212" y="153"/>
                  </a:cubicBezTo>
                  <a:cubicBezTo>
                    <a:pt x="203" y="125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10394951" y="2676525"/>
              <a:ext cx="438150" cy="1462087"/>
            </a:xfrm>
            <a:custGeom>
              <a:avLst/>
              <a:gdLst>
                <a:gd name="T0" fmla="*/ 35 w 304"/>
                <a:gd name="T1" fmla="*/ 865 h 1016"/>
                <a:gd name="T2" fmla="*/ 61 w 304"/>
                <a:gd name="T3" fmla="*/ 1016 h 1016"/>
                <a:gd name="T4" fmla="*/ 121 w 304"/>
                <a:gd name="T5" fmla="*/ 1016 h 1016"/>
                <a:gd name="T6" fmla="*/ 164 w 304"/>
                <a:gd name="T7" fmla="*/ 988 h 1016"/>
                <a:gd name="T8" fmla="*/ 164 w 304"/>
                <a:gd name="T9" fmla="*/ 915 h 1016"/>
                <a:gd name="T10" fmla="*/ 147 w 304"/>
                <a:gd name="T11" fmla="*/ 856 h 1016"/>
                <a:gd name="T12" fmla="*/ 147 w 304"/>
                <a:gd name="T13" fmla="*/ 755 h 1016"/>
                <a:gd name="T14" fmla="*/ 160 w 304"/>
                <a:gd name="T15" fmla="*/ 587 h 1016"/>
                <a:gd name="T16" fmla="*/ 184 w 304"/>
                <a:gd name="T17" fmla="*/ 495 h 1016"/>
                <a:gd name="T18" fmla="*/ 184 w 304"/>
                <a:gd name="T19" fmla="*/ 385 h 1016"/>
                <a:gd name="T20" fmla="*/ 226 w 304"/>
                <a:gd name="T21" fmla="*/ 291 h 1016"/>
                <a:gd name="T22" fmla="*/ 283 w 304"/>
                <a:gd name="T23" fmla="*/ 108 h 1016"/>
                <a:gd name="T24" fmla="*/ 304 w 304"/>
                <a:gd name="T25" fmla="*/ 25 h 1016"/>
                <a:gd name="T26" fmla="*/ 177 w 304"/>
                <a:gd name="T27" fmla="*/ 5 h 1016"/>
                <a:gd name="T28" fmla="*/ 50 w 304"/>
                <a:gd name="T29" fmla="*/ 5 h 1016"/>
                <a:gd name="T30" fmla="*/ 13 w 304"/>
                <a:gd name="T31" fmla="*/ 162 h 1016"/>
                <a:gd name="T32" fmla="*/ 26 w 304"/>
                <a:gd name="T33" fmla="*/ 282 h 1016"/>
                <a:gd name="T34" fmla="*/ 30 w 304"/>
                <a:gd name="T35" fmla="*/ 346 h 1016"/>
                <a:gd name="T36" fmla="*/ 39 w 304"/>
                <a:gd name="T37" fmla="*/ 449 h 1016"/>
                <a:gd name="T38" fmla="*/ 12 w 304"/>
                <a:gd name="T39" fmla="*/ 521 h 1016"/>
                <a:gd name="T40" fmla="*/ 10 w 304"/>
                <a:gd name="T41" fmla="*/ 737 h 1016"/>
                <a:gd name="T42" fmla="*/ 35 w 304"/>
                <a:gd name="T43" fmla="*/ 86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016">
                  <a:moveTo>
                    <a:pt x="35" y="865"/>
                  </a:moveTo>
                  <a:cubicBezTo>
                    <a:pt x="35" y="865"/>
                    <a:pt x="17" y="989"/>
                    <a:pt x="61" y="1016"/>
                  </a:cubicBezTo>
                  <a:lnTo>
                    <a:pt x="121" y="1016"/>
                  </a:lnTo>
                  <a:lnTo>
                    <a:pt x="164" y="988"/>
                  </a:lnTo>
                  <a:cubicBezTo>
                    <a:pt x="164" y="988"/>
                    <a:pt x="183" y="937"/>
                    <a:pt x="164" y="915"/>
                  </a:cubicBezTo>
                  <a:cubicBezTo>
                    <a:pt x="145" y="893"/>
                    <a:pt x="147" y="856"/>
                    <a:pt x="147" y="856"/>
                  </a:cubicBezTo>
                  <a:lnTo>
                    <a:pt x="147" y="755"/>
                  </a:lnTo>
                  <a:cubicBezTo>
                    <a:pt x="147" y="755"/>
                    <a:pt x="145" y="645"/>
                    <a:pt x="160" y="587"/>
                  </a:cubicBezTo>
                  <a:cubicBezTo>
                    <a:pt x="175" y="530"/>
                    <a:pt x="184" y="495"/>
                    <a:pt x="184" y="495"/>
                  </a:cubicBezTo>
                  <a:cubicBezTo>
                    <a:pt x="184" y="495"/>
                    <a:pt x="180" y="398"/>
                    <a:pt x="184" y="385"/>
                  </a:cubicBezTo>
                  <a:cubicBezTo>
                    <a:pt x="189" y="372"/>
                    <a:pt x="226" y="302"/>
                    <a:pt x="226" y="291"/>
                  </a:cubicBezTo>
                  <a:cubicBezTo>
                    <a:pt x="226" y="280"/>
                    <a:pt x="274" y="119"/>
                    <a:pt x="283" y="108"/>
                  </a:cubicBezTo>
                  <a:cubicBezTo>
                    <a:pt x="292" y="97"/>
                    <a:pt x="304" y="25"/>
                    <a:pt x="304" y="25"/>
                  </a:cubicBezTo>
                  <a:cubicBezTo>
                    <a:pt x="304" y="25"/>
                    <a:pt x="185" y="9"/>
                    <a:pt x="177" y="5"/>
                  </a:cubicBezTo>
                  <a:cubicBezTo>
                    <a:pt x="169" y="0"/>
                    <a:pt x="50" y="5"/>
                    <a:pt x="50" y="5"/>
                  </a:cubicBezTo>
                  <a:cubicBezTo>
                    <a:pt x="50" y="5"/>
                    <a:pt x="6" y="135"/>
                    <a:pt x="13" y="162"/>
                  </a:cubicBezTo>
                  <a:cubicBezTo>
                    <a:pt x="19" y="189"/>
                    <a:pt x="33" y="264"/>
                    <a:pt x="26" y="282"/>
                  </a:cubicBezTo>
                  <a:cubicBezTo>
                    <a:pt x="19" y="299"/>
                    <a:pt x="30" y="346"/>
                    <a:pt x="30" y="346"/>
                  </a:cubicBezTo>
                  <a:cubicBezTo>
                    <a:pt x="30" y="346"/>
                    <a:pt x="37" y="436"/>
                    <a:pt x="39" y="449"/>
                  </a:cubicBezTo>
                  <a:cubicBezTo>
                    <a:pt x="41" y="462"/>
                    <a:pt x="0" y="497"/>
                    <a:pt x="12" y="521"/>
                  </a:cubicBezTo>
                  <a:cubicBezTo>
                    <a:pt x="24" y="546"/>
                    <a:pt x="3" y="719"/>
                    <a:pt x="10" y="737"/>
                  </a:cubicBezTo>
                  <a:cubicBezTo>
                    <a:pt x="17" y="755"/>
                    <a:pt x="35" y="865"/>
                    <a:pt x="35" y="86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10396538" y="3327400"/>
              <a:ext cx="238125" cy="811212"/>
            </a:xfrm>
            <a:custGeom>
              <a:avLst/>
              <a:gdLst>
                <a:gd name="T0" fmla="*/ 165 w 165"/>
                <a:gd name="T1" fmla="*/ 57 h 564"/>
                <a:gd name="T2" fmla="*/ 38 w 165"/>
                <a:gd name="T3" fmla="*/ 0 h 564"/>
                <a:gd name="T4" fmla="*/ 11 w 165"/>
                <a:gd name="T5" fmla="*/ 69 h 564"/>
                <a:gd name="T6" fmla="*/ 8 w 165"/>
                <a:gd name="T7" fmla="*/ 279 h 564"/>
                <a:gd name="T8" fmla="*/ 8 w 165"/>
                <a:gd name="T9" fmla="*/ 281 h 564"/>
                <a:gd name="T10" fmla="*/ 8 w 165"/>
                <a:gd name="T11" fmla="*/ 282 h 564"/>
                <a:gd name="T12" fmla="*/ 8 w 165"/>
                <a:gd name="T13" fmla="*/ 283 h 564"/>
                <a:gd name="T14" fmla="*/ 9 w 165"/>
                <a:gd name="T15" fmla="*/ 285 h 564"/>
                <a:gd name="T16" fmla="*/ 34 w 165"/>
                <a:gd name="T17" fmla="*/ 413 h 564"/>
                <a:gd name="T18" fmla="*/ 56 w 165"/>
                <a:gd name="T19" fmla="*/ 561 h 564"/>
                <a:gd name="T20" fmla="*/ 57 w 165"/>
                <a:gd name="T21" fmla="*/ 560 h 564"/>
                <a:gd name="T22" fmla="*/ 60 w 165"/>
                <a:gd name="T23" fmla="*/ 564 h 564"/>
                <a:gd name="T24" fmla="*/ 120 w 165"/>
                <a:gd name="T25" fmla="*/ 564 h 564"/>
                <a:gd name="T26" fmla="*/ 159 w 165"/>
                <a:gd name="T27" fmla="*/ 539 h 564"/>
                <a:gd name="T28" fmla="*/ 138 w 165"/>
                <a:gd name="T29" fmla="*/ 504 h 564"/>
                <a:gd name="T30" fmla="*/ 74 w 165"/>
                <a:gd name="T31" fmla="*/ 504 h 564"/>
                <a:gd name="T32" fmla="*/ 163 w 165"/>
                <a:gd name="T33" fmla="*/ 463 h 564"/>
                <a:gd name="T34" fmla="*/ 50 w 165"/>
                <a:gd name="T35" fmla="*/ 479 h 564"/>
                <a:gd name="T36" fmla="*/ 51 w 165"/>
                <a:gd name="T37" fmla="*/ 414 h 564"/>
                <a:gd name="T38" fmla="*/ 93 w 165"/>
                <a:gd name="T39" fmla="*/ 440 h 564"/>
                <a:gd name="T40" fmla="*/ 53 w 165"/>
                <a:gd name="T41" fmla="*/ 371 h 564"/>
                <a:gd name="T42" fmla="*/ 93 w 165"/>
                <a:gd name="T43" fmla="*/ 380 h 564"/>
                <a:gd name="T44" fmla="*/ 51 w 165"/>
                <a:gd name="T45" fmla="*/ 339 h 564"/>
                <a:gd name="T46" fmla="*/ 93 w 165"/>
                <a:gd name="T47" fmla="*/ 296 h 564"/>
                <a:gd name="T48" fmla="*/ 79 w 165"/>
                <a:gd name="T49" fmla="*/ 243 h 564"/>
                <a:gd name="T50" fmla="*/ 40 w 165"/>
                <a:gd name="T51" fmla="*/ 234 h 564"/>
                <a:gd name="T52" fmla="*/ 42 w 165"/>
                <a:gd name="T53" fmla="*/ 225 h 564"/>
                <a:gd name="T54" fmla="*/ 93 w 165"/>
                <a:gd name="T55" fmla="*/ 154 h 564"/>
                <a:gd name="T56" fmla="*/ 37 w 165"/>
                <a:gd name="T57" fmla="*/ 154 h 564"/>
                <a:gd name="T58" fmla="*/ 108 w 165"/>
                <a:gd name="T59" fmla="*/ 110 h 564"/>
                <a:gd name="T60" fmla="*/ 90 w 165"/>
                <a:gd name="T61" fmla="*/ 99 h 564"/>
                <a:gd name="T62" fmla="*/ 37 w 165"/>
                <a:gd name="T63" fmla="*/ 90 h 564"/>
                <a:gd name="T64" fmla="*/ 74 w 165"/>
                <a:gd name="T65" fmla="*/ 81 h 564"/>
                <a:gd name="T66" fmla="*/ 40 w 165"/>
                <a:gd name="T67" fmla="*/ 57 h 564"/>
                <a:gd name="T68" fmla="*/ 165 w 165"/>
                <a:gd name="T69" fmla="*/ 5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564">
                  <a:moveTo>
                    <a:pt x="165" y="57"/>
                  </a:moveTo>
                  <a:cubicBezTo>
                    <a:pt x="148" y="40"/>
                    <a:pt x="82" y="15"/>
                    <a:pt x="38" y="0"/>
                  </a:cubicBezTo>
                  <a:cubicBezTo>
                    <a:pt x="34" y="15"/>
                    <a:pt x="0" y="47"/>
                    <a:pt x="11" y="69"/>
                  </a:cubicBezTo>
                  <a:cubicBezTo>
                    <a:pt x="22" y="92"/>
                    <a:pt x="5" y="243"/>
                    <a:pt x="8" y="279"/>
                  </a:cubicBezTo>
                  <a:cubicBezTo>
                    <a:pt x="8" y="279"/>
                    <a:pt x="8" y="280"/>
                    <a:pt x="8" y="281"/>
                  </a:cubicBezTo>
                  <a:cubicBezTo>
                    <a:pt x="8" y="281"/>
                    <a:pt x="8" y="282"/>
                    <a:pt x="8" y="282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9" y="284"/>
                    <a:pt x="9" y="284"/>
                    <a:pt x="9" y="285"/>
                  </a:cubicBezTo>
                  <a:cubicBezTo>
                    <a:pt x="16" y="303"/>
                    <a:pt x="34" y="413"/>
                    <a:pt x="34" y="413"/>
                  </a:cubicBezTo>
                  <a:cubicBezTo>
                    <a:pt x="34" y="413"/>
                    <a:pt x="17" y="530"/>
                    <a:pt x="56" y="561"/>
                  </a:cubicBezTo>
                  <a:lnTo>
                    <a:pt x="57" y="560"/>
                  </a:lnTo>
                  <a:cubicBezTo>
                    <a:pt x="58" y="561"/>
                    <a:pt x="59" y="563"/>
                    <a:pt x="60" y="564"/>
                  </a:cubicBezTo>
                  <a:lnTo>
                    <a:pt x="120" y="564"/>
                  </a:lnTo>
                  <a:lnTo>
                    <a:pt x="159" y="539"/>
                  </a:lnTo>
                  <a:cubicBezTo>
                    <a:pt x="148" y="521"/>
                    <a:pt x="138" y="504"/>
                    <a:pt x="138" y="504"/>
                  </a:cubicBezTo>
                  <a:lnTo>
                    <a:pt x="74" y="504"/>
                  </a:lnTo>
                  <a:cubicBezTo>
                    <a:pt x="79" y="471"/>
                    <a:pt x="163" y="463"/>
                    <a:pt x="163" y="463"/>
                  </a:cubicBezTo>
                  <a:cubicBezTo>
                    <a:pt x="150" y="443"/>
                    <a:pt x="81" y="467"/>
                    <a:pt x="50" y="479"/>
                  </a:cubicBezTo>
                  <a:cubicBezTo>
                    <a:pt x="41" y="463"/>
                    <a:pt x="48" y="429"/>
                    <a:pt x="51" y="414"/>
                  </a:cubicBezTo>
                  <a:cubicBezTo>
                    <a:pt x="71" y="417"/>
                    <a:pt x="93" y="440"/>
                    <a:pt x="93" y="440"/>
                  </a:cubicBezTo>
                  <a:lnTo>
                    <a:pt x="53" y="371"/>
                  </a:lnTo>
                  <a:cubicBezTo>
                    <a:pt x="49" y="357"/>
                    <a:pt x="93" y="380"/>
                    <a:pt x="93" y="380"/>
                  </a:cubicBezTo>
                  <a:lnTo>
                    <a:pt x="51" y="339"/>
                  </a:lnTo>
                  <a:cubicBezTo>
                    <a:pt x="51" y="339"/>
                    <a:pt x="76" y="325"/>
                    <a:pt x="93" y="296"/>
                  </a:cubicBezTo>
                  <a:cubicBezTo>
                    <a:pt x="110" y="266"/>
                    <a:pt x="79" y="243"/>
                    <a:pt x="79" y="243"/>
                  </a:cubicBezTo>
                  <a:cubicBezTo>
                    <a:pt x="79" y="243"/>
                    <a:pt x="30" y="277"/>
                    <a:pt x="40" y="234"/>
                  </a:cubicBezTo>
                  <a:cubicBezTo>
                    <a:pt x="40" y="231"/>
                    <a:pt x="41" y="228"/>
                    <a:pt x="42" y="225"/>
                  </a:cubicBezTo>
                  <a:cubicBezTo>
                    <a:pt x="54" y="186"/>
                    <a:pt x="93" y="154"/>
                    <a:pt x="93" y="154"/>
                  </a:cubicBezTo>
                  <a:lnTo>
                    <a:pt x="37" y="154"/>
                  </a:lnTo>
                  <a:cubicBezTo>
                    <a:pt x="49" y="122"/>
                    <a:pt x="124" y="129"/>
                    <a:pt x="108" y="110"/>
                  </a:cubicBezTo>
                  <a:cubicBezTo>
                    <a:pt x="104" y="106"/>
                    <a:pt x="98" y="102"/>
                    <a:pt x="90" y="99"/>
                  </a:cubicBezTo>
                  <a:cubicBezTo>
                    <a:pt x="68" y="91"/>
                    <a:pt x="37" y="90"/>
                    <a:pt x="37" y="90"/>
                  </a:cubicBezTo>
                  <a:lnTo>
                    <a:pt x="74" y="81"/>
                  </a:lnTo>
                  <a:lnTo>
                    <a:pt x="40" y="57"/>
                  </a:lnTo>
                  <a:cubicBezTo>
                    <a:pt x="68" y="45"/>
                    <a:pt x="165" y="57"/>
                    <a:pt x="165" y="57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10380663" y="2678113"/>
              <a:ext cx="452438" cy="608012"/>
            </a:xfrm>
            <a:custGeom>
              <a:avLst/>
              <a:gdLst>
                <a:gd name="T0" fmla="*/ 187 w 314"/>
                <a:gd name="T1" fmla="*/ 4 h 422"/>
                <a:gd name="T2" fmla="*/ 60 w 314"/>
                <a:gd name="T3" fmla="*/ 4 h 422"/>
                <a:gd name="T4" fmla="*/ 7 w 314"/>
                <a:gd name="T5" fmla="*/ 146 h 422"/>
                <a:gd name="T6" fmla="*/ 9 w 314"/>
                <a:gd name="T7" fmla="*/ 267 h 422"/>
                <a:gd name="T8" fmla="*/ 18 w 314"/>
                <a:gd name="T9" fmla="*/ 349 h 422"/>
                <a:gd name="T10" fmla="*/ 46 w 314"/>
                <a:gd name="T11" fmla="*/ 422 h 422"/>
                <a:gd name="T12" fmla="*/ 104 w 314"/>
                <a:gd name="T13" fmla="*/ 337 h 422"/>
                <a:gd name="T14" fmla="*/ 62 w 314"/>
                <a:gd name="T15" fmla="*/ 353 h 422"/>
                <a:gd name="T16" fmla="*/ 89 w 314"/>
                <a:gd name="T17" fmla="*/ 209 h 422"/>
                <a:gd name="T18" fmla="*/ 104 w 314"/>
                <a:gd name="T19" fmla="*/ 99 h 422"/>
                <a:gd name="T20" fmla="*/ 236 w 314"/>
                <a:gd name="T21" fmla="*/ 99 h 422"/>
                <a:gd name="T22" fmla="*/ 288 w 314"/>
                <a:gd name="T23" fmla="*/ 119 h 422"/>
                <a:gd name="T24" fmla="*/ 293 w 314"/>
                <a:gd name="T25" fmla="*/ 107 h 422"/>
                <a:gd name="T26" fmla="*/ 314 w 314"/>
                <a:gd name="T27" fmla="*/ 24 h 422"/>
                <a:gd name="T28" fmla="*/ 187 w 314"/>
                <a:gd name="T29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22">
                  <a:moveTo>
                    <a:pt x="187" y="4"/>
                  </a:moveTo>
                  <a:cubicBezTo>
                    <a:pt x="179" y="0"/>
                    <a:pt x="60" y="4"/>
                    <a:pt x="60" y="4"/>
                  </a:cubicBezTo>
                  <a:cubicBezTo>
                    <a:pt x="60" y="4"/>
                    <a:pt x="0" y="119"/>
                    <a:pt x="7" y="146"/>
                  </a:cubicBezTo>
                  <a:cubicBezTo>
                    <a:pt x="13" y="173"/>
                    <a:pt x="15" y="250"/>
                    <a:pt x="9" y="267"/>
                  </a:cubicBezTo>
                  <a:cubicBezTo>
                    <a:pt x="2" y="285"/>
                    <a:pt x="18" y="349"/>
                    <a:pt x="18" y="349"/>
                  </a:cubicBezTo>
                  <a:cubicBezTo>
                    <a:pt x="18" y="349"/>
                    <a:pt x="44" y="391"/>
                    <a:pt x="46" y="422"/>
                  </a:cubicBezTo>
                  <a:cubicBezTo>
                    <a:pt x="79" y="388"/>
                    <a:pt x="104" y="337"/>
                    <a:pt x="104" y="337"/>
                  </a:cubicBezTo>
                  <a:cubicBezTo>
                    <a:pt x="91" y="346"/>
                    <a:pt x="62" y="353"/>
                    <a:pt x="62" y="353"/>
                  </a:cubicBezTo>
                  <a:cubicBezTo>
                    <a:pt x="65" y="321"/>
                    <a:pt x="89" y="209"/>
                    <a:pt x="89" y="209"/>
                  </a:cubicBezTo>
                  <a:cubicBezTo>
                    <a:pt x="89" y="209"/>
                    <a:pt x="202" y="129"/>
                    <a:pt x="104" y="99"/>
                  </a:cubicBezTo>
                  <a:cubicBezTo>
                    <a:pt x="114" y="60"/>
                    <a:pt x="236" y="99"/>
                    <a:pt x="236" y="99"/>
                  </a:cubicBezTo>
                  <a:lnTo>
                    <a:pt x="288" y="119"/>
                  </a:lnTo>
                  <a:cubicBezTo>
                    <a:pt x="290" y="113"/>
                    <a:pt x="292" y="109"/>
                    <a:pt x="293" y="107"/>
                  </a:cubicBezTo>
                  <a:cubicBezTo>
                    <a:pt x="302" y="96"/>
                    <a:pt x="314" y="24"/>
                    <a:pt x="314" y="24"/>
                  </a:cubicBezTo>
                  <a:cubicBezTo>
                    <a:pt x="314" y="24"/>
                    <a:pt x="195" y="8"/>
                    <a:pt x="18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10531476" y="2614613"/>
              <a:ext cx="339725" cy="120650"/>
            </a:xfrm>
            <a:custGeom>
              <a:avLst/>
              <a:gdLst>
                <a:gd name="T0" fmla="*/ 0 w 236"/>
                <a:gd name="T1" fmla="*/ 39 h 83"/>
                <a:gd name="T2" fmla="*/ 191 w 236"/>
                <a:gd name="T3" fmla="*/ 81 h 83"/>
                <a:gd name="T4" fmla="*/ 236 w 236"/>
                <a:gd name="T5" fmla="*/ 61 h 83"/>
                <a:gd name="T6" fmla="*/ 230 w 236"/>
                <a:gd name="T7" fmla="*/ 17 h 83"/>
                <a:gd name="T8" fmla="*/ 9 w 236"/>
                <a:gd name="T9" fmla="*/ 0 h 83"/>
                <a:gd name="T10" fmla="*/ 0 w 236"/>
                <a:gd name="T11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83">
                  <a:moveTo>
                    <a:pt x="0" y="39"/>
                  </a:moveTo>
                  <a:cubicBezTo>
                    <a:pt x="0" y="39"/>
                    <a:pt x="136" y="83"/>
                    <a:pt x="191" y="81"/>
                  </a:cubicBezTo>
                  <a:lnTo>
                    <a:pt x="236" y="61"/>
                  </a:lnTo>
                  <a:lnTo>
                    <a:pt x="230" y="17"/>
                  </a:lnTo>
                  <a:lnTo>
                    <a:pt x="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2 w 215"/>
                <a:gd name="T1" fmla="*/ 534 h 596"/>
                <a:gd name="T2" fmla="*/ 71 w 215"/>
                <a:gd name="T3" fmla="*/ 586 h 596"/>
                <a:gd name="T4" fmla="*/ 215 w 215"/>
                <a:gd name="T5" fmla="*/ 576 h 596"/>
                <a:gd name="T6" fmla="*/ 193 w 215"/>
                <a:gd name="T7" fmla="*/ 388 h 596"/>
                <a:gd name="T8" fmla="*/ 204 w 215"/>
                <a:gd name="T9" fmla="*/ 267 h 596"/>
                <a:gd name="T10" fmla="*/ 149 w 215"/>
                <a:gd name="T11" fmla="*/ 111 h 596"/>
                <a:gd name="T12" fmla="*/ 141 w 215"/>
                <a:gd name="T13" fmla="*/ 32 h 596"/>
                <a:gd name="T14" fmla="*/ 123 w 215"/>
                <a:gd name="T15" fmla="*/ 79 h 596"/>
                <a:gd name="T16" fmla="*/ 25 w 215"/>
                <a:gd name="T17" fmla="*/ 0 h 596"/>
                <a:gd name="T18" fmla="*/ 2 w 215"/>
                <a:gd name="T19" fmla="*/ 28 h 596"/>
                <a:gd name="T20" fmla="*/ 2 w 215"/>
                <a:gd name="T21" fmla="*/ 5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596">
                  <a:moveTo>
                    <a:pt x="2" y="534"/>
                  </a:move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193" y="388"/>
                  </a:lnTo>
                  <a:cubicBezTo>
                    <a:pt x="193" y="388"/>
                    <a:pt x="208" y="305"/>
                    <a:pt x="204" y="267"/>
                  </a:cubicBezTo>
                  <a:cubicBezTo>
                    <a:pt x="200" y="228"/>
                    <a:pt x="149" y="111"/>
                    <a:pt x="149" y="111"/>
                  </a:cubicBezTo>
                  <a:cubicBezTo>
                    <a:pt x="149" y="111"/>
                    <a:pt x="161" y="54"/>
                    <a:pt x="141" y="32"/>
                  </a:cubicBezTo>
                  <a:lnTo>
                    <a:pt x="123" y="79"/>
                  </a:lnTo>
                  <a:cubicBezTo>
                    <a:pt x="123" y="79"/>
                    <a:pt x="103" y="79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lose/>
                </a:path>
              </a:pathLst>
            </a:custGeom>
            <a:solidFill>
              <a:srgbClr val="D8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149 w 215"/>
                <a:gd name="T1" fmla="*/ 578 h 596"/>
                <a:gd name="T2" fmla="*/ 39 w 215"/>
                <a:gd name="T3" fmla="*/ 509 h 596"/>
                <a:gd name="T4" fmla="*/ 45 w 215"/>
                <a:gd name="T5" fmla="*/ 470 h 596"/>
                <a:gd name="T6" fmla="*/ 149 w 215"/>
                <a:gd name="T7" fmla="*/ 530 h 596"/>
                <a:gd name="T8" fmla="*/ 47 w 215"/>
                <a:gd name="T9" fmla="*/ 372 h 596"/>
                <a:gd name="T10" fmla="*/ 32 w 215"/>
                <a:gd name="T11" fmla="*/ 79 h 596"/>
                <a:gd name="T12" fmla="*/ 78 w 215"/>
                <a:gd name="T13" fmla="*/ 121 h 596"/>
                <a:gd name="T14" fmla="*/ 47 w 215"/>
                <a:gd name="T15" fmla="*/ 69 h 596"/>
                <a:gd name="T16" fmla="*/ 96 w 215"/>
                <a:gd name="T17" fmla="*/ 63 h 596"/>
                <a:gd name="T18" fmla="*/ 25 w 215"/>
                <a:gd name="T19" fmla="*/ 0 h 596"/>
                <a:gd name="T20" fmla="*/ 2 w 215"/>
                <a:gd name="T21" fmla="*/ 28 h 596"/>
                <a:gd name="T22" fmla="*/ 2 w 215"/>
                <a:gd name="T23" fmla="*/ 534 h 596"/>
                <a:gd name="T24" fmla="*/ 71 w 215"/>
                <a:gd name="T25" fmla="*/ 586 h 596"/>
                <a:gd name="T26" fmla="*/ 215 w 215"/>
                <a:gd name="T27" fmla="*/ 576 h 596"/>
                <a:gd name="T28" fmla="*/ 215 w 215"/>
                <a:gd name="T29" fmla="*/ 575 h 596"/>
                <a:gd name="T30" fmla="*/ 149 w 215"/>
                <a:gd name="T31" fmla="*/ 57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96">
                  <a:moveTo>
                    <a:pt x="149" y="578"/>
                  </a:moveTo>
                  <a:cubicBezTo>
                    <a:pt x="66" y="574"/>
                    <a:pt x="39" y="509"/>
                    <a:pt x="39" y="509"/>
                  </a:cubicBezTo>
                  <a:cubicBezTo>
                    <a:pt x="39" y="509"/>
                    <a:pt x="17" y="470"/>
                    <a:pt x="45" y="470"/>
                  </a:cubicBezTo>
                  <a:cubicBezTo>
                    <a:pt x="73" y="471"/>
                    <a:pt x="149" y="530"/>
                    <a:pt x="149" y="530"/>
                  </a:cubicBezTo>
                  <a:cubicBezTo>
                    <a:pt x="130" y="485"/>
                    <a:pt x="83" y="428"/>
                    <a:pt x="47" y="372"/>
                  </a:cubicBezTo>
                  <a:cubicBezTo>
                    <a:pt x="11" y="315"/>
                    <a:pt x="32" y="79"/>
                    <a:pt x="32" y="79"/>
                  </a:cubicBezTo>
                  <a:lnTo>
                    <a:pt x="78" y="121"/>
                  </a:lnTo>
                  <a:lnTo>
                    <a:pt x="47" y="69"/>
                  </a:lnTo>
                  <a:cubicBezTo>
                    <a:pt x="72" y="84"/>
                    <a:pt x="87" y="77"/>
                    <a:pt x="96" y="63"/>
                  </a:cubicBezTo>
                  <a:cubicBezTo>
                    <a:pt x="80" y="52"/>
                    <a:pt x="58" y="33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215" y="575"/>
                  </a:lnTo>
                  <a:cubicBezTo>
                    <a:pt x="192" y="577"/>
                    <a:pt x="169" y="578"/>
                    <a:pt x="149" y="578"/>
                  </a:cubicBezTo>
                  <a:close/>
                </a:path>
              </a:pathLst>
            </a:custGeom>
            <a:solidFill>
              <a:srgbClr val="AF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10256838" y="1855788"/>
              <a:ext cx="457200" cy="1096962"/>
            </a:xfrm>
            <a:custGeom>
              <a:avLst/>
              <a:gdLst>
                <a:gd name="T0" fmla="*/ 0 w 318"/>
                <a:gd name="T1" fmla="*/ 730 h 763"/>
                <a:gd name="T2" fmla="*/ 116 w 318"/>
                <a:gd name="T3" fmla="*/ 763 h 763"/>
                <a:gd name="T4" fmla="*/ 263 w 318"/>
                <a:gd name="T5" fmla="*/ 490 h 763"/>
                <a:gd name="T6" fmla="*/ 309 w 318"/>
                <a:gd name="T7" fmla="*/ 362 h 763"/>
                <a:gd name="T8" fmla="*/ 203 w 318"/>
                <a:gd name="T9" fmla="*/ 0 h 763"/>
                <a:gd name="T10" fmla="*/ 116 w 318"/>
                <a:gd name="T11" fmla="*/ 48 h 763"/>
                <a:gd name="T12" fmla="*/ 118 w 318"/>
                <a:gd name="T13" fmla="*/ 238 h 763"/>
                <a:gd name="T14" fmla="*/ 0 w 318"/>
                <a:gd name="T15" fmla="*/ 73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763">
                  <a:moveTo>
                    <a:pt x="0" y="730"/>
                  </a:moveTo>
                  <a:lnTo>
                    <a:pt x="116" y="763"/>
                  </a:lnTo>
                  <a:cubicBezTo>
                    <a:pt x="116" y="763"/>
                    <a:pt x="251" y="503"/>
                    <a:pt x="263" y="490"/>
                  </a:cubicBezTo>
                  <a:cubicBezTo>
                    <a:pt x="275" y="476"/>
                    <a:pt x="318" y="439"/>
                    <a:pt x="309" y="362"/>
                  </a:cubicBezTo>
                  <a:cubicBezTo>
                    <a:pt x="301" y="285"/>
                    <a:pt x="292" y="104"/>
                    <a:pt x="203" y="0"/>
                  </a:cubicBezTo>
                  <a:cubicBezTo>
                    <a:pt x="203" y="0"/>
                    <a:pt x="166" y="51"/>
                    <a:pt x="116" y="48"/>
                  </a:cubicBezTo>
                  <a:lnTo>
                    <a:pt x="118" y="238"/>
                  </a:lnTo>
                  <a:cubicBezTo>
                    <a:pt x="118" y="238"/>
                    <a:pt x="92" y="554"/>
                    <a:pt x="0" y="730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10687051" y="1941513"/>
              <a:ext cx="184150" cy="730250"/>
            </a:xfrm>
            <a:custGeom>
              <a:avLst/>
              <a:gdLst>
                <a:gd name="T0" fmla="*/ 68 w 127"/>
                <a:gd name="T1" fmla="*/ 472 h 507"/>
                <a:gd name="T2" fmla="*/ 101 w 127"/>
                <a:gd name="T3" fmla="*/ 507 h 507"/>
                <a:gd name="T4" fmla="*/ 127 w 127"/>
                <a:gd name="T5" fmla="*/ 478 h 507"/>
                <a:gd name="T6" fmla="*/ 98 w 127"/>
                <a:gd name="T7" fmla="*/ 218 h 507"/>
                <a:gd name="T8" fmla="*/ 43 w 127"/>
                <a:gd name="T9" fmla="*/ 53 h 507"/>
                <a:gd name="T10" fmla="*/ 31 w 127"/>
                <a:gd name="T11" fmla="*/ 0 h 507"/>
                <a:gd name="T12" fmla="*/ 0 w 127"/>
                <a:gd name="T13" fmla="*/ 32 h 507"/>
                <a:gd name="T14" fmla="*/ 14 w 127"/>
                <a:gd name="T15" fmla="*/ 59 h 507"/>
                <a:gd name="T16" fmla="*/ 41 w 127"/>
                <a:gd name="T17" fmla="*/ 184 h 507"/>
                <a:gd name="T18" fmla="*/ 68 w 127"/>
                <a:gd name="T19" fmla="*/ 47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07">
                  <a:moveTo>
                    <a:pt x="68" y="472"/>
                  </a:moveTo>
                  <a:lnTo>
                    <a:pt x="101" y="507"/>
                  </a:lnTo>
                  <a:lnTo>
                    <a:pt x="127" y="478"/>
                  </a:lnTo>
                  <a:cubicBezTo>
                    <a:pt x="127" y="478"/>
                    <a:pt x="107" y="272"/>
                    <a:pt x="98" y="218"/>
                  </a:cubicBezTo>
                  <a:cubicBezTo>
                    <a:pt x="88" y="164"/>
                    <a:pt x="43" y="53"/>
                    <a:pt x="43" y="53"/>
                  </a:cubicBezTo>
                  <a:cubicBezTo>
                    <a:pt x="43" y="53"/>
                    <a:pt x="61" y="22"/>
                    <a:pt x="31" y="0"/>
                  </a:cubicBezTo>
                  <a:cubicBezTo>
                    <a:pt x="31" y="0"/>
                    <a:pt x="6" y="5"/>
                    <a:pt x="0" y="32"/>
                  </a:cubicBezTo>
                  <a:lnTo>
                    <a:pt x="14" y="59"/>
                  </a:lnTo>
                  <a:cubicBezTo>
                    <a:pt x="14" y="59"/>
                    <a:pt x="36" y="146"/>
                    <a:pt x="41" y="184"/>
                  </a:cubicBezTo>
                  <a:cubicBezTo>
                    <a:pt x="46" y="223"/>
                    <a:pt x="48" y="451"/>
                    <a:pt x="68" y="472"/>
                  </a:cubicBezTo>
                  <a:close/>
                </a:path>
              </a:pathLst>
            </a:custGeom>
            <a:solidFill>
              <a:srgbClr val="9D3D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10871201" y="2209800"/>
              <a:ext cx="412750" cy="296862"/>
            </a:xfrm>
            <a:custGeom>
              <a:avLst/>
              <a:gdLst>
                <a:gd name="T0" fmla="*/ 277 w 287"/>
                <a:gd name="T1" fmla="*/ 151 h 206"/>
                <a:gd name="T2" fmla="*/ 239 w 287"/>
                <a:gd name="T3" fmla="*/ 54 h 206"/>
                <a:gd name="T4" fmla="*/ 154 w 287"/>
                <a:gd name="T5" fmla="*/ 76 h 206"/>
                <a:gd name="T6" fmla="*/ 127 w 287"/>
                <a:gd name="T7" fmla="*/ 90 h 206"/>
                <a:gd name="T8" fmla="*/ 87 w 287"/>
                <a:gd name="T9" fmla="*/ 90 h 206"/>
                <a:gd name="T10" fmla="*/ 50 w 287"/>
                <a:gd name="T11" fmla="*/ 90 h 206"/>
                <a:gd name="T12" fmla="*/ 37 w 287"/>
                <a:gd name="T13" fmla="*/ 77 h 206"/>
                <a:gd name="T14" fmla="*/ 12 w 287"/>
                <a:gd name="T15" fmla="*/ 0 h 206"/>
                <a:gd name="T16" fmla="*/ 0 w 287"/>
                <a:gd name="T17" fmla="*/ 175 h 206"/>
                <a:gd name="T18" fmla="*/ 6 w 287"/>
                <a:gd name="T19" fmla="*/ 205 h 206"/>
                <a:gd name="T20" fmla="*/ 122 w 287"/>
                <a:gd name="T21" fmla="*/ 192 h 206"/>
                <a:gd name="T22" fmla="*/ 277 w 287"/>
                <a:gd name="T23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06">
                  <a:moveTo>
                    <a:pt x="277" y="151"/>
                  </a:moveTo>
                  <a:cubicBezTo>
                    <a:pt x="277" y="151"/>
                    <a:pt x="287" y="89"/>
                    <a:pt x="239" y="54"/>
                  </a:cubicBezTo>
                  <a:cubicBezTo>
                    <a:pt x="239" y="54"/>
                    <a:pt x="158" y="69"/>
                    <a:pt x="154" y="76"/>
                  </a:cubicBezTo>
                  <a:cubicBezTo>
                    <a:pt x="151" y="82"/>
                    <a:pt x="127" y="90"/>
                    <a:pt x="127" y="90"/>
                  </a:cubicBezTo>
                  <a:cubicBezTo>
                    <a:pt x="127" y="90"/>
                    <a:pt x="92" y="88"/>
                    <a:pt x="87" y="90"/>
                  </a:cubicBezTo>
                  <a:cubicBezTo>
                    <a:pt x="82" y="92"/>
                    <a:pt x="58" y="76"/>
                    <a:pt x="50" y="90"/>
                  </a:cubicBezTo>
                  <a:lnTo>
                    <a:pt x="37" y="77"/>
                  </a:lnTo>
                  <a:cubicBezTo>
                    <a:pt x="37" y="77"/>
                    <a:pt x="42" y="34"/>
                    <a:pt x="12" y="0"/>
                  </a:cubicBezTo>
                  <a:lnTo>
                    <a:pt x="0" y="175"/>
                  </a:lnTo>
                  <a:lnTo>
                    <a:pt x="6" y="205"/>
                  </a:lnTo>
                  <a:cubicBezTo>
                    <a:pt x="6" y="205"/>
                    <a:pt x="95" y="206"/>
                    <a:pt x="122" y="192"/>
                  </a:cubicBezTo>
                  <a:cubicBezTo>
                    <a:pt x="149" y="178"/>
                    <a:pt x="260" y="165"/>
                    <a:pt x="277" y="151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10910888" y="2284413"/>
              <a:ext cx="357188" cy="190500"/>
            </a:xfrm>
            <a:custGeom>
              <a:avLst/>
              <a:gdLst>
                <a:gd name="T0" fmla="*/ 211 w 248"/>
                <a:gd name="T1" fmla="*/ 2 h 133"/>
                <a:gd name="T2" fmla="*/ 126 w 248"/>
                <a:gd name="T3" fmla="*/ 24 h 133"/>
                <a:gd name="T4" fmla="*/ 99 w 248"/>
                <a:gd name="T5" fmla="*/ 38 h 133"/>
                <a:gd name="T6" fmla="*/ 59 w 248"/>
                <a:gd name="T7" fmla="*/ 38 h 133"/>
                <a:gd name="T8" fmla="*/ 31 w 248"/>
                <a:gd name="T9" fmla="*/ 33 h 133"/>
                <a:gd name="T10" fmla="*/ 14 w 248"/>
                <a:gd name="T11" fmla="*/ 69 h 133"/>
                <a:gd name="T12" fmla="*/ 37 w 248"/>
                <a:gd name="T13" fmla="*/ 64 h 133"/>
                <a:gd name="T14" fmla="*/ 0 w 248"/>
                <a:gd name="T15" fmla="*/ 133 h 133"/>
                <a:gd name="T16" fmla="*/ 59 w 248"/>
                <a:gd name="T17" fmla="*/ 67 h 133"/>
                <a:gd name="T18" fmla="*/ 111 w 248"/>
                <a:gd name="T19" fmla="*/ 51 h 133"/>
                <a:gd name="T20" fmla="*/ 83 w 248"/>
                <a:gd name="T21" fmla="*/ 114 h 133"/>
                <a:gd name="T22" fmla="*/ 162 w 248"/>
                <a:gd name="T23" fmla="*/ 38 h 133"/>
                <a:gd name="T24" fmla="*/ 199 w 248"/>
                <a:gd name="T25" fmla="*/ 51 h 133"/>
                <a:gd name="T26" fmla="*/ 242 w 248"/>
                <a:gd name="T27" fmla="*/ 67 h 133"/>
                <a:gd name="T28" fmla="*/ 248 w 248"/>
                <a:gd name="T29" fmla="*/ 66 h 133"/>
                <a:gd name="T30" fmla="*/ 211 w 248"/>
                <a:gd name="T31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133">
                  <a:moveTo>
                    <a:pt x="211" y="2"/>
                  </a:moveTo>
                  <a:cubicBezTo>
                    <a:pt x="211" y="2"/>
                    <a:pt x="130" y="17"/>
                    <a:pt x="126" y="24"/>
                  </a:cubicBezTo>
                  <a:cubicBezTo>
                    <a:pt x="123" y="30"/>
                    <a:pt x="99" y="38"/>
                    <a:pt x="99" y="38"/>
                  </a:cubicBezTo>
                  <a:cubicBezTo>
                    <a:pt x="99" y="38"/>
                    <a:pt x="64" y="36"/>
                    <a:pt x="59" y="38"/>
                  </a:cubicBezTo>
                  <a:cubicBezTo>
                    <a:pt x="55" y="40"/>
                    <a:pt x="42" y="31"/>
                    <a:pt x="31" y="33"/>
                  </a:cubicBezTo>
                  <a:cubicBezTo>
                    <a:pt x="27" y="47"/>
                    <a:pt x="22" y="63"/>
                    <a:pt x="14" y="69"/>
                  </a:cubicBezTo>
                  <a:lnTo>
                    <a:pt x="37" y="64"/>
                  </a:lnTo>
                  <a:cubicBezTo>
                    <a:pt x="37" y="64"/>
                    <a:pt x="11" y="123"/>
                    <a:pt x="0" y="133"/>
                  </a:cubicBezTo>
                  <a:cubicBezTo>
                    <a:pt x="0" y="133"/>
                    <a:pt x="59" y="96"/>
                    <a:pt x="59" y="67"/>
                  </a:cubicBezTo>
                  <a:cubicBezTo>
                    <a:pt x="59" y="38"/>
                    <a:pt x="111" y="51"/>
                    <a:pt x="111" y="51"/>
                  </a:cubicBezTo>
                  <a:cubicBezTo>
                    <a:pt x="111" y="51"/>
                    <a:pt x="142" y="77"/>
                    <a:pt x="83" y="114"/>
                  </a:cubicBezTo>
                  <a:cubicBezTo>
                    <a:pt x="83" y="114"/>
                    <a:pt x="146" y="76"/>
                    <a:pt x="162" y="38"/>
                  </a:cubicBezTo>
                  <a:cubicBezTo>
                    <a:pt x="177" y="0"/>
                    <a:pt x="199" y="51"/>
                    <a:pt x="199" y="51"/>
                  </a:cubicBezTo>
                  <a:cubicBezTo>
                    <a:pt x="199" y="51"/>
                    <a:pt x="242" y="67"/>
                    <a:pt x="242" y="67"/>
                  </a:cubicBezTo>
                  <a:lnTo>
                    <a:pt x="248" y="66"/>
                  </a:lnTo>
                  <a:cubicBezTo>
                    <a:pt x="245" y="46"/>
                    <a:pt x="236" y="20"/>
                    <a:pt x="211" y="2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10520363" y="1876425"/>
              <a:ext cx="173038" cy="774700"/>
            </a:xfrm>
            <a:custGeom>
              <a:avLst/>
              <a:gdLst>
                <a:gd name="T0" fmla="*/ 43 w 120"/>
                <a:gd name="T1" fmla="*/ 538 h 538"/>
                <a:gd name="T2" fmla="*/ 79 w 120"/>
                <a:gd name="T3" fmla="*/ 475 h 538"/>
                <a:gd name="T4" fmla="*/ 114 w 120"/>
                <a:gd name="T5" fmla="*/ 427 h 538"/>
                <a:gd name="T6" fmla="*/ 116 w 120"/>
                <a:gd name="T7" fmla="*/ 334 h 538"/>
                <a:gd name="T8" fmla="*/ 16 w 120"/>
                <a:gd name="T9" fmla="*/ 77 h 538"/>
                <a:gd name="T10" fmla="*/ 26 w 120"/>
                <a:gd name="T11" fmla="*/ 60 h 538"/>
                <a:gd name="T12" fmla="*/ 6 w 120"/>
                <a:gd name="T13" fmla="*/ 0 h 538"/>
                <a:gd name="T14" fmla="*/ 0 w 120"/>
                <a:gd name="T15" fmla="*/ 5 h 538"/>
                <a:gd name="T16" fmla="*/ 7 w 120"/>
                <a:gd name="T17" fmla="*/ 55 h 538"/>
                <a:gd name="T18" fmla="*/ 7 w 120"/>
                <a:gd name="T19" fmla="*/ 77 h 538"/>
                <a:gd name="T20" fmla="*/ 103 w 120"/>
                <a:gd name="T21" fmla="*/ 338 h 538"/>
                <a:gd name="T22" fmla="*/ 63 w 120"/>
                <a:gd name="T23" fmla="*/ 461 h 538"/>
                <a:gd name="T24" fmla="*/ 43 w 120"/>
                <a:gd name="T25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38">
                  <a:moveTo>
                    <a:pt x="43" y="538"/>
                  </a:moveTo>
                  <a:cubicBezTo>
                    <a:pt x="61" y="504"/>
                    <a:pt x="76" y="479"/>
                    <a:pt x="79" y="475"/>
                  </a:cubicBezTo>
                  <a:cubicBezTo>
                    <a:pt x="86" y="467"/>
                    <a:pt x="102" y="452"/>
                    <a:pt x="114" y="427"/>
                  </a:cubicBezTo>
                  <a:cubicBezTo>
                    <a:pt x="118" y="389"/>
                    <a:pt x="120" y="350"/>
                    <a:pt x="116" y="334"/>
                  </a:cubicBezTo>
                  <a:cubicBezTo>
                    <a:pt x="106" y="297"/>
                    <a:pt x="16" y="77"/>
                    <a:pt x="16" y="77"/>
                  </a:cubicBezTo>
                  <a:lnTo>
                    <a:pt x="26" y="60"/>
                  </a:lnTo>
                  <a:lnTo>
                    <a:pt x="6" y="0"/>
                  </a:lnTo>
                  <a:cubicBezTo>
                    <a:pt x="4" y="2"/>
                    <a:pt x="2" y="3"/>
                    <a:pt x="0" y="5"/>
                  </a:cubicBezTo>
                  <a:lnTo>
                    <a:pt x="7" y="55"/>
                  </a:lnTo>
                  <a:lnTo>
                    <a:pt x="7" y="77"/>
                  </a:lnTo>
                  <a:cubicBezTo>
                    <a:pt x="7" y="77"/>
                    <a:pt x="95" y="313"/>
                    <a:pt x="103" y="338"/>
                  </a:cubicBezTo>
                  <a:cubicBezTo>
                    <a:pt x="112" y="362"/>
                    <a:pt x="76" y="437"/>
                    <a:pt x="63" y="461"/>
                  </a:cubicBezTo>
                  <a:cubicBezTo>
                    <a:pt x="56" y="474"/>
                    <a:pt x="49" y="509"/>
                    <a:pt x="43" y="538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10379076" y="1941513"/>
              <a:ext cx="198438" cy="841375"/>
            </a:xfrm>
            <a:custGeom>
              <a:avLst/>
              <a:gdLst>
                <a:gd name="T0" fmla="*/ 99 w 138"/>
                <a:gd name="T1" fmla="*/ 122 h 585"/>
                <a:gd name="T2" fmla="*/ 138 w 138"/>
                <a:gd name="T3" fmla="*/ 154 h 585"/>
                <a:gd name="T4" fmla="*/ 58 w 138"/>
                <a:gd name="T5" fmla="*/ 42 h 585"/>
                <a:gd name="T6" fmla="*/ 31 w 138"/>
                <a:gd name="T7" fmla="*/ 0 h 585"/>
                <a:gd name="T8" fmla="*/ 32 w 138"/>
                <a:gd name="T9" fmla="*/ 178 h 585"/>
                <a:gd name="T10" fmla="*/ 0 w 138"/>
                <a:gd name="T11" fmla="*/ 402 h 585"/>
                <a:gd name="T12" fmla="*/ 29 w 138"/>
                <a:gd name="T13" fmla="*/ 462 h 585"/>
                <a:gd name="T14" fmla="*/ 93 w 138"/>
                <a:gd name="T15" fmla="*/ 585 h 585"/>
                <a:gd name="T16" fmla="*/ 127 w 138"/>
                <a:gd name="T17" fmla="*/ 522 h 585"/>
                <a:gd name="T18" fmla="*/ 85 w 138"/>
                <a:gd name="T19" fmla="*/ 391 h 585"/>
                <a:gd name="T20" fmla="*/ 118 w 138"/>
                <a:gd name="T21" fmla="*/ 391 h 585"/>
                <a:gd name="T22" fmla="*/ 85 w 138"/>
                <a:gd name="T23" fmla="*/ 371 h 585"/>
                <a:gd name="T24" fmla="*/ 78 w 138"/>
                <a:gd name="T25" fmla="*/ 289 h 585"/>
                <a:gd name="T26" fmla="*/ 88 w 138"/>
                <a:gd name="T27" fmla="*/ 240 h 585"/>
                <a:gd name="T28" fmla="*/ 99 w 138"/>
                <a:gd name="T29" fmla="*/ 186 h 585"/>
                <a:gd name="T30" fmla="*/ 99 w 138"/>
                <a:gd name="T31" fmla="*/ 12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585">
                  <a:moveTo>
                    <a:pt x="99" y="122"/>
                  </a:moveTo>
                  <a:lnTo>
                    <a:pt x="138" y="154"/>
                  </a:lnTo>
                  <a:cubicBezTo>
                    <a:pt x="138" y="154"/>
                    <a:pt x="67" y="65"/>
                    <a:pt x="58" y="42"/>
                  </a:cubicBezTo>
                  <a:cubicBezTo>
                    <a:pt x="53" y="30"/>
                    <a:pt x="42" y="14"/>
                    <a:pt x="31" y="0"/>
                  </a:cubicBezTo>
                  <a:lnTo>
                    <a:pt x="32" y="178"/>
                  </a:lnTo>
                  <a:cubicBezTo>
                    <a:pt x="32" y="178"/>
                    <a:pt x="24" y="281"/>
                    <a:pt x="0" y="402"/>
                  </a:cubicBezTo>
                  <a:lnTo>
                    <a:pt x="29" y="462"/>
                  </a:lnTo>
                  <a:lnTo>
                    <a:pt x="93" y="585"/>
                  </a:lnTo>
                  <a:cubicBezTo>
                    <a:pt x="104" y="564"/>
                    <a:pt x="116" y="542"/>
                    <a:pt x="127" y="522"/>
                  </a:cubicBezTo>
                  <a:cubicBezTo>
                    <a:pt x="111" y="475"/>
                    <a:pt x="85" y="398"/>
                    <a:pt x="85" y="391"/>
                  </a:cubicBezTo>
                  <a:cubicBezTo>
                    <a:pt x="85" y="383"/>
                    <a:pt x="105" y="383"/>
                    <a:pt x="118" y="391"/>
                  </a:cubicBezTo>
                  <a:lnTo>
                    <a:pt x="85" y="371"/>
                  </a:lnTo>
                  <a:lnTo>
                    <a:pt x="78" y="289"/>
                  </a:lnTo>
                  <a:cubicBezTo>
                    <a:pt x="78" y="289"/>
                    <a:pt x="90" y="261"/>
                    <a:pt x="88" y="240"/>
                  </a:cubicBezTo>
                  <a:cubicBezTo>
                    <a:pt x="86" y="218"/>
                    <a:pt x="99" y="186"/>
                    <a:pt x="99" y="186"/>
                  </a:cubicBezTo>
                  <a:lnTo>
                    <a:pt x="99" y="122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10453688" y="1912938"/>
              <a:ext cx="77788" cy="134937"/>
            </a:xfrm>
            <a:custGeom>
              <a:avLst/>
              <a:gdLst>
                <a:gd name="T0" fmla="*/ 54 w 54"/>
                <a:gd name="T1" fmla="*/ 94 h 94"/>
                <a:gd name="T2" fmla="*/ 18 w 54"/>
                <a:gd name="T3" fmla="*/ 0 h 94"/>
                <a:gd name="T4" fmla="*/ 0 w 54"/>
                <a:gd name="T5" fmla="*/ 6 h 94"/>
                <a:gd name="T6" fmla="*/ 54 w 54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4">
                  <a:moveTo>
                    <a:pt x="54" y="94"/>
                  </a:moveTo>
                  <a:lnTo>
                    <a:pt x="18" y="0"/>
                  </a:lnTo>
                  <a:cubicBezTo>
                    <a:pt x="12" y="3"/>
                    <a:pt x="6" y="5"/>
                    <a:pt x="0" y="6"/>
                  </a:cubicBezTo>
                  <a:cubicBezTo>
                    <a:pt x="14" y="21"/>
                    <a:pt x="32" y="48"/>
                    <a:pt x="54" y="9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10467976" y="2744788"/>
              <a:ext cx="123825" cy="214312"/>
            </a:xfrm>
            <a:custGeom>
              <a:avLst/>
              <a:gdLst>
                <a:gd name="T0" fmla="*/ 4 w 86"/>
                <a:gd name="T1" fmla="*/ 46 h 149"/>
                <a:gd name="T2" fmla="*/ 15 w 86"/>
                <a:gd name="T3" fmla="*/ 115 h 149"/>
                <a:gd name="T4" fmla="*/ 15 w 86"/>
                <a:gd name="T5" fmla="*/ 149 h 149"/>
                <a:gd name="T6" fmla="*/ 86 w 86"/>
                <a:gd name="T7" fmla="*/ 88 h 149"/>
                <a:gd name="T8" fmla="*/ 59 w 86"/>
                <a:gd name="T9" fmla="*/ 24 h 149"/>
                <a:gd name="T10" fmla="*/ 4 w 86"/>
                <a:gd name="T11" fmla="*/ 4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9">
                  <a:moveTo>
                    <a:pt x="4" y="46"/>
                  </a:moveTo>
                  <a:cubicBezTo>
                    <a:pt x="0" y="52"/>
                    <a:pt x="2" y="110"/>
                    <a:pt x="15" y="115"/>
                  </a:cubicBezTo>
                  <a:lnTo>
                    <a:pt x="15" y="149"/>
                  </a:lnTo>
                  <a:lnTo>
                    <a:pt x="86" y="88"/>
                  </a:lnTo>
                  <a:cubicBezTo>
                    <a:pt x="86" y="88"/>
                    <a:pt x="77" y="48"/>
                    <a:pt x="59" y="24"/>
                  </a:cubicBezTo>
                  <a:cubicBezTo>
                    <a:pt x="42" y="0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10277476" y="1924050"/>
              <a:ext cx="280988" cy="928687"/>
            </a:xfrm>
            <a:custGeom>
              <a:avLst/>
              <a:gdLst>
                <a:gd name="T0" fmla="*/ 109 w 195"/>
                <a:gd name="T1" fmla="*/ 645 h 645"/>
                <a:gd name="T2" fmla="*/ 195 w 195"/>
                <a:gd name="T3" fmla="*/ 587 h 645"/>
                <a:gd name="T4" fmla="*/ 134 w 195"/>
                <a:gd name="T5" fmla="*/ 383 h 645"/>
                <a:gd name="T6" fmla="*/ 140 w 195"/>
                <a:gd name="T7" fmla="*/ 243 h 645"/>
                <a:gd name="T8" fmla="*/ 169 w 195"/>
                <a:gd name="T9" fmla="*/ 134 h 645"/>
                <a:gd name="T10" fmla="*/ 101 w 195"/>
                <a:gd name="T11" fmla="*/ 0 h 645"/>
                <a:gd name="T12" fmla="*/ 50 w 195"/>
                <a:gd name="T13" fmla="*/ 25 h 645"/>
                <a:gd name="T14" fmla="*/ 40 w 195"/>
                <a:gd name="T15" fmla="*/ 39 h 645"/>
                <a:gd name="T16" fmla="*/ 19 w 195"/>
                <a:gd name="T17" fmla="*/ 92 h 645"/>
                <a:gd name="T18" fmla="*/ 19 w 195"/>
                <a:gd name="T19" fmla="*/ 157 h 645"/>
                <a:gd name="T20" fmla="*/ 5 w 195"/>
                <a:gd name="T21" fmla="*/ 173 h 645"/>
                <a:gd name="T22" fmla="*/ 5 w 195"/>
                <a:gd name="T23" fmla="*/ 213 h 645"/>
                <a:gd name="T24" fmla="*/ 22 w 195"/>
                <a:gd name="T25" fmla="*/ 229 h 645"/>
                <a:gd name="T26" fmla="*/ 12 w 195"/>
                <a:gd name="T27" fmla="*/ 288 h 645"/>
                <a:gd name="T28" fmla="*/ 10 w 195"/>
                <a:gd name="T29" fmla="*/ 361 h 645"/>
                <a:gd name="T30" fmla="*/ 27 w 195"/>
                <a:gd name="T31" fmla="*/ 430 h 645"/>
                <a:gd name="T32" fmla="*/ 109 w 195"/>
                <a:gd name="T3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645">
                  <a:moveTo>
                    <a:pt x="109" y="645"/>
                  </a:moveTo>
                  <a:cubicBezTo>
                    <a:pt x="109" y="645"/>
                    <a:pt x="170" y="592"/>
                    <a:pt x="195" y="587"/>
                  </a:cubicBezTo>
                  <a:cubicBezTo>
                    <a:pt x="195" y="587"/>
                    <a:pt x="144" y="410"/>
                    <a:pt x="134" y="383"/>
                  </a:cubicBezTo>
                  <a:lnTo>
                    <a:pt x="140" y="243"/>
                  </a:lnTo>
                  <a:cubicBezTo>
                    <a:pt x="140" y="243"/>
                    <a:pt x="171" y="159"/>
                    <a:pt x="169" y="134"/>
                  </a:cubicBezTo>
                  <a:cubicBezTo>
                    <a:pt x="168" y="109"/>
                    <a:pt x="101" y="0"/>
                    <a:pt x="101" y="0"/>
                  </a:cubicBezTo>
                  <a:cubicBezTo>
                    <a:pt x="101" y="0"/>
                    <a:pt x="64" y="13"/>
                    <a:pt x="50" y="25"/>
                  </a:cubicBezTo>
                  <a:cubicBezTo>
                    <a:pt x="37" y="37"/>
                    <a:pt x="40" y="39"/>
                    <a:pt x="40" y="39"/>
                  </a:cubicBezTo>
                  <a:cubicBezTo>
                    <a:pt x="40" y="39"/>
                    <a:pt x="22" y="87"/>
                    <a:pt x="19" y="92"/>
                  </a:cubicBezTo>
                  <a:cubicBezTo>
                    <a:pt x="15" y="97"/>
                    <a:pt x="19" y="157"/>
                    <a:pt x="19" y="157"/>
                  </a:cubicBezTo>
                  <a:cubicBezTo>
                    <a:pt x="19" y="157"/>
                    <a:pt x="3" y="161"/>
                    <a:pt x="5" y="173"/>
                  </a:cubicBezTo>
                  <a:cubicBezTo>
                    <a:pt x="7" y="185"/>
                    <a:pt x="0" y="205"/>
                    <a:pt x="5" y="213"/>
                  </a:cubicBezTo>
                  <a:cubicBezTo>
                    <a:pt x="10" y="222"/>
                    <a:pt x="22" y="229"/>
                    <a:pt x="22" y="229"/>
                  </a:cubicBezTo>
                  <a:cubicBezTo>
                    <a:pt x="22" y="229"/>
                    <a:pt x="13" y="279"/>
                    <a:pt x="12" y="288"/>
                  </a:cubicBezTo>
                  <a:cubicBezTo>
                    <a:pt x="10" y="297"/>
                    <a:pt x="7" y="349"/>
                    <a:pt x="10" y="361"/>
                  </a:cubicBezTo>
                  <a:cubicBezTo>
                    <a:pt x="13" y="373"/>
                    <a:pt x="27" y="430"/>
                    <a:pt x="27" y="430"/>
                  </a:cubicBezTo>
                  <a:cubicBezTo>
                    <a:pt x="27" y="430"/>
                    <a:pt x="88" y="632"/>
                    <a:pt x="109" y="64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4"/>
            <p:cNvSpPr>
              <a:spLocks noEditPoints="1"/>
            </p:cNvSpPr>
            <p:nvPr/>
          </p:nvSpPr>
          <p:spPr bwMode="auto">
            <a:xfrm>
              <a:off x="10277476" y="1955800"/>
              <a:ext cx="214313" cy="896937"/>
            </a:xfrm>
            <a:custGeom>
              <a:avLst/>
              <a:gdLst>
                <a:gd name="T0" fmla="*/ 31 w 149"/>
                <a:gd name="T1" fmla="*/ 109 h 623"/>
                <a:gd name="T2" fmla="*/ 30 w 149"/>
                <a:gd name="T3" fmla="*/ 108 h 623"/>
                <a:gd name="T4" fmla="*/ 31 w 149"/>
                <a:gd name="T5" fmla="*/ 109 h 623"/>
                <a:gd name="T6" fmla="*/ 70 w 149"/>
                <a:gd name="T7" fmla="*/ 483 h 623"/>
                <a:gd name="T8" fmla="*/ 26 w 149"/>
                <a:gd name="T9" fmla="*/ 333 h 623"/>
                <a:gd name="T10" fmla="*/ 44 w 149"/>
                <a:gd name="T11" fmla="*/ 332 h 623"/>
                <a:gd name="T12" fmla="*/ 111 w 149"/>
                <a:gd name="T13" fmla="*/ 295 h 623"/>
                <a:gd name="T14" fmla="*/ 57 w 149"/>
                <a:gd name="T15" fmla="*/ 319 h 623"/>
                <a:gd name="T16" fmla="*/ 27 w 149"/>
                <a:gd name="T17" fmla="*/ 295 h 623"/>
                <a:gd name="T18" fmla="*/ 47 w 149"/>
                <a:gd name="T19" fmla="*/ 242 h 623"/>
                <a:gd name="T20" fmla="*/ 54 w 149"/>
                <a:gd name="T21" fmla="*/ 197 h 623"/>
                <a:gd name="T22" fmla="*/ 134 w 149"/>
                <a:gd name="T23" fmla="*/ 234 h 623"/>
                <a:gd name="T24" fmla="*/ 100 w 149"/>
                <a:gd name="T25" fmla="*/ 191 h 623"/>
                <a:gd name="T26" fmla="*/ 61 w 149"/>
                <a:gd name="T27" fmla="*/ 169 h 623"/>
                <a:gd name="T28" fmla="*/ 125 w 149"/>
                <a:gd name="T29" fmla="*/ 170 h 623"/>
                <a:gd name="T30" fmla="*/ 70 w 149"/>
                <a:gd name="T31" fmla="*/ 139 h 623"/>
                <a:gd name="T32" fmla="*/ 102 w 149"/>
                <a:gd name="T33" fmla="*/ 129 h 623"/>
                <a:gd name="T34" fmla="*/ 27 w 149"/>
                <a:gd name="T35" fmla="*/ 129 h 623"/>
                <a:gd name="T36" fmla="*/ 57 w 149"/>
                <a:gd name="T37" fmla="*/ 89 h 623"/>
                <a:gd name="T38" fmla="*/ 29 w 149"/>
                <a:gd name="T39" fmla="*/ 100 h 623"/>
                <a:gd name="T40" fmla="*/ 30 w 149"/>
                <a:gd name="T41" fmla="*/ 83 h 623"/>
                <a:gd name="T42" fmla="*/ 57 w 149"/>
                <a:gd name="T43" fmla="*/ 32 h 623"/>
                <a:gd name="T44" fmla="*/ 57 w 149"/>
                <a:gd name="T45" fmla="*/ 0 h 623"/>
                <a:gd name="T46" fmla="*/ 50 w 149"/>
                <a:gd name="T47" fmla="*/ 3 h 623"/>
                <a:gd name="T48" fmla="*/ 43 w 149"/>
                <a:gd name="T49" fmla="*/ 6 h 623"/>
                <a:gd name="T50" fmla="*/ 19 w 149"/>
                <a:gd name="T51" fmla="*/ 70 h 623"/>
                <a:gd name="T52" fmla="*/ 19 w 149"/>
                <a:gd name="T53" fmla="*/ 135 h 623"/>
                <a:gd name="T54" fmla="*/ 5 w 149"/>
                <a:gd name="T55" fmla="*/ 151 h 623"/>
                <a:gd name="T56" fmla="*/ 5 w 149"/>
                <a:gd name="T57" fmla="*/ 191 h 623"/>
                <a:gd name="T58" fmla="*/ 22 w 149"/>
                <a:gd name="T59" fmla="*/ 207 h 623"/>
                <a:gd name="T60" fmla="*/ 12 w 149"/>
                <a:gd name="T61" fmla="*/ 266 h 623"/>
                <a:gd name="T62" fmla="*/ 10 w 149"/>
                <a:gd name="T63" fmla="*/ 339 h 623"/>
                <a:gd name="T64" fmla="*/ 27 w 149"/>
                <a:gd name="T65" fmla="*/ 408 h 623"/>
                <a:gd name="T66" fmla="*/ 109 w 149"/>
                <a:gd name="T67" fmla="*/ 623 h 623"/>
                <a:gd name="T68" fmla="*/ 149 w 149"/>
                <a:gd name="T69" fmla="*/ 591 h 623"/>
                <a:gd name="T70" fmla="*/ 111 w 149"/>
                <a:gd name="T71" fmla="*/ 575 h 623"/>
                <a:gd name="T72" fmla="*/ 70 w 149"/>
                <a:gd name="T73" fmla="*/ 48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623">
                  <a:moveTo>
                    <a:pt x="31" y="109"/>
                  </a:moveTo>
                  <a:cubicBezTo>
                    <a:pt x="31" y="108"/>
                    <a:pt x="31" y="108"/>
                    <a:pt x="30" y="108"/>
                  </a:cubicBezTo>
                  <a:cubicBezTo>
                    <a:pt x="31" y="108"/>
                    <a:pt x="31" y="108"/>
                    <a:pt x="31" y="109"/>
                  </a:cubicBezTo>
                  <a:close/>
                  <a:moveTo>
                    <a:pt x="70" y="483"/>
                  </a:moveTo>
                  <a:cubicBezTo>
                    <a:pt x="58" y="475"/>
                    <a:pt x="26" y="333"/>
                    <a:pt x="26" y="333"/>
                  </a:cubicBezTo>
                  <a:cubicBezTo>
                    <a:pt x="26" y="333"/>
                    <a:pt x="9" y="326"/>
                    <a:pt x="44" y="332"/>
                  </a:cubicBezTo>
                  <a:cubicBezTo>
                    <a:pt x="79" y="339"/>
                    <a:pt x="111" y="295"/>
                    <a:pt x="111" y="295"/>
                  </a:cubicBezTo>
                  <a:cubicBezTo>
                    <a:pt x="111" y="295"/>
                    <a:pt x="67" y="314"/>
                    <a:pt x="57" y="319"/>
                  </a:cubicBezTo>
                  <a:cubicBezTo>
                    <a:pt x="47" y="324"/>
                    <a:pt x="22" y="304"/>
                    <a:pt x="27" y="295"/>
                  </a:cubicBezTo>
                  <a:cubicBezTo>
                    <a:pt x="32" y="287"/>
                    <a:pt x="37" y="253"/>
                    <a:pt x="47" y="242"/>
                  </a:cubicBezTo>
                  <a:cubicBezTo>
                    <a:pt x="54" y="234"/>
                    <a:pt x="55" y="212"/>
                    <a:pt x="54" y="197"/>
                  </a:cubicBezTo>
                  <a:cubicBezTo>
                    <a:pt x="100" y="186"/>
                    <a:pt x="134" y="234"/>
                    <a:pt x="134" y="234"/>
                  </a:cubicBezTo>
                  <a:cubicBezTo>
                    <a:pt x="134" y="234"/>
                    <a:pt x="121" y="206"/>
                    <a:pt x="100" y="191"/>
                  </a:cubicBezTo>
                  <a:cubicBezTo>
                    <a:pt x="80" y="175"/>
                    <a:pt x="61" y="169"/>
                    <a:pt x="61" y="169"/>
                  </a:cubicBezTo>
                  <a:cubicBezTo>
                    <a:pt x="78" y="162"/>
                    <a:pt x="105" y="165"/>
                    <a:pt x="125" y="170"/>
                  </a:cubicBezTo>
                  <a:cubicBezTo>
                    <a:pt x="106" y="160"/>
                    <a:pt x="82" y="146"/>
                    <a:pt x="70" y="139"/>
                  </a:cubicBezTo>
                  <a:cubicBezTo>
                    <a:pt x="74" y="117"/>
                    <a:pt x="102" y="129"/>
                    <a:pt x="102" y="129"/>
                  </a:cubicBezTo>
                  <a:cubicBezTo>
                    <a:pt x="78" y="95"/>
                    <a:pt x="27" y="129"/>
                    <a:pt x="27" y="129"/>
                  </a:cubicBezTo>
                  <a:cubicBezTo>
                    <a:pt x="25" y="119"/>
                    <a:pt x="57" y="89"/>
                    <a:pt x="57" y="89"/>
                  </a:cubicBezTo>
                  <a:lnTo>
                    <a:pt x="29" y="100"/>
                  </a:lnTo>
                  <a:cubicBezTo>
                    <a:pt x="28" y="92"/>
                    <a:pt x="30" y="83"/>
                    <a:pt x="30" y="83"/>
                  </a:cubicBezTo>
                  <a:lnTo>
                    <a:pt x="57" y="32"/>
                  </a:lnTo>
                  <a:lnTo>
                    <a:pt x="57" y="0"/>
                  </a:lnTo>
                  <a:cubicBezTo>
                    <a:pt x="55" y="1"/>
                    <a:pt x="52" y="2"/>
                    <a:pt x="50" y="3"/>
                  </a:cubicBezTo>
                  <a:cubicBezTo>
                    <a:pt x="47" y="5"/>
                    <a:pt x="43" y="6"/>
                    <a:pt x="43" y="6"/>
                  </a:cubicBezTo>
                  <a:cubicBezTo>
                    <a:pt x="43" y="6"/>
                    <a:pt x="22" y="65"/>
                    <a:pt x="19" y="70"/>
                  </a:cubicBezTo>
                  <a:cubicBezTo>
                    <a:pt x="15" y="75"/>
                    <a:pt x="19" y="135"/>
                    <a:pt x="19" y="135"/>
                  </a:cubicBezTo>
                  <a:cubicBezTo>
                    <a:pt x="19" y="135"/>
                    <a:pt x="3" y="139"/>
                    <a:pt x="5" y="151"/>
                  </a:cubicBezTo>
                  <a:cubicBezTo>
                    <a:pt x="7" y="163"/>
                    <a:pt x="0" y="183"/>
                    <a:pt x="5" y="191"/>
                  </a:cubicBezTo>
                  <a:cubicBezTo>
                    <a:pt x="10" y="200"/>
                    <a:pt x="22" y="207"/>
                    <a:pt x="22" y="207"/>
                  </a:cubicBezTo>
                  <a:cubicBezTo>
                    <a:pt x="22" y="207"/>
                    <a:pt x="13" y="257"/>
                    <a:pt x="12" y="266"/>
                  </a:cubicBezTo>
                  <a:cubicBezTo>
                    <a:pt x="10" y="275"/>
                    <a:pt x="7" y="327"/>
                    <a:pt x="10" y="339"/>
                  </a:cubicBezTo>
                  <a:cubicBezTo>
                    <a:pt x="13" y="351"/>
                    <a:pt x="27" y="408"/>
                    <a:pt x="27" y="408"/>
                  </a:cubicBezTo>
                  <a:cubicBezTo>
                    <a:pt x="27" y="408"/>
                    <a:pt x="88" y="610"/>
                    <a:pt x="109" y="623"/>
                  </a:cubicBezTo>
                  <a:cubicBezTo>
                    <a:pt x="109" y="623"/>
                    <a:pt x="128" y="607"/>
                    <a:pt x="149" y="591"/>
                  </a:cubicBezTo>
                  <a:lnTo>
                    <a:pt x="111" y="575"/>
                  </a:lnTo>
                  <a:cubicBezTo>
                    <a:pt x="111" y="575"/>
                    <a:pt x="82" y="492"/>
                    <a:pt x="70" y="483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10467976" y="2203450"/>
              <a:ext cx="23813" cy="12700"/>
            </a:xfrm>
            <a:custGeom>
              <a:avLst/>
              <a:gdLst>
                <a:gd name="T0" fmla="*/ 17 w 17"/>
                <a:gd name="T1" fmla="*/ 4 h 9"/>
                <a:gd name="T2" fmla="*/ 0 w 17"/>
                <a:gd name="T3" fmla="*/ 0 h 9"/>
                <a:gd name="T4" fmla="*/ 17 w 17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">
                  <a:moveTo>
                    <a:pt x="17" y="4"/>
                  </a:moveTo>
                  <a:cubicBezTo>
                    <a:pt x="17" y="4"/>
                    <a:pt x="14" y="3"/>
                    <a:pt x="0" y="0"/>
                  </a:cubicBezTo>
                  <a:cubicBezTo>
                    <a:pt x="14" y="9"/>
                    <a:pt x="14" y="6"/>
                    <a:pt x="1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10560051" y="1558925"/>
              <a:ext cx="280988" cy="354012"/>
            </a:xfrm>
            <a:custGeom>
              <a:avLst/>
              <a:gdLst>
                <a:gd name="T0" fmla="*/ 107 w 196"/>
                <a:gd name="T1" fmla="*/ 244 h 246"/>
                <a:gd name="T2" fmla="*/ 142 w 196"/>
                <a:gd name="T3" fmla="*/ 219 h 246"/>
                <a:gd name="T4" fmla="*/ 177 w 196"/>
                <a:gd name="T5" fmla="*/ 155 h 246"/>
                <a:gd name="T6" fmla="*/ 186 w 196"/>
                <a:gd name="T7" fmla="*/ 155 h 246"/>
                <a:gd name="T8" fmla="*/ 192 w 196"/>
                <a:gd name="T9" fmla="*/ 121 h 246"/>
                <a:gd name="T10" fmla="*/ 186 w 196"/>
                <a:gd name="T11" fmla="*/ 91 h 246"/>
                <a:gd name="T12" fmla="*/ 192 w 196"/>
                <a:gd name="T13" fmla="*/ 14 h 246"/>
                <a:gd name="T14" fmla="*/ 79 w 196"/>
                <a:gd name="T15" fmla="*/ 0 h 246"/>
                <a:gd name="T16" fmla="*/ 30 w 196"/>
                <a:gd name="T17" fmla="*/ 26 h 246"/>
                <a:gd name="T18" fmla="*/ 30 w 196"/>
                <a:gd name="T19" fmla="*/ 91 h 246"/>
                <a:gd name="T20" fmla="*/ 9 w 196"/>
                <a:gd name="T21" fmla="*/ 91 h 246"/>
                <a:gd name="T22" fmla="*/ 30 w 196"/>
                <a:gd name="T23" fmla="*/ 149 h 246"/>
                <a:gd name="T24" fmla="*/ 49 w 196"/>
                <a:gd name="T25" fmla="*/ 213 h 246"/>
                <a:gd name="T26" fmla="*/ 107 w 196"/>
                <a:gd name="T27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46">
                  <a:moveTo>
                    <a:pt x="107" y="244"/>
                  </a:moveTo>
                  <a:cubicBezTo>
                    <a:pt x="124" y="246"/>
                    <a:pt x="137" y="225"/>
                    <a:pt x="142" y="219"/>
                  </a:cubicBezTo>
                  <a:cubicBezTo>
                    <a:pt x="147" y="213"/>
                    <a:pt x="173" y="171"/>
                    <a:pt x="177" y="155"/>
                  </a:cubicBezTo>
                  <a:cubicBezTo>
                    <a:pt x="177" y="155"/>
                    <a:pt x="185" y="160"/>
                    <a:pt x="186" y="155"/>
                  </a:cubicBezTo>
                  <a:cubicBezTo>
                    <a:pt x="186" y="155"/>
                    <a:pt x="190" y="127"/>
                    <a:pt x="192" y="121"/>
                  </a:cubicBezTo>
                  <a:cubicBezTo>
                    <a:pt x="194" y="115"/>
                    <a:pt x="196" y="92"/>
                    <a:pt x="186" y="91"/>
                  </a:cubicBezTo>
                  <a:lnTo>
                    <a:pt x="192" y="14"/>
                  </a:lnTo>
                  <a:lnTo>
                    <a:pt x="79" y="0"/>
                  </a:lnTo>
                  <a:lnTo>
                    <a:pt x="30" y="26"/>
                  </a:lnTo>
                  <a:lnTo>
                    <a:pt x="30" y="91"/>
                  </a:lnTo>
                  <a:cubicBezTo>
                    <a:pt x="30" y="91"/>
                    <a:pt x="13" y="83"/>
                    <a:pt x="9" y="91"/>
                  </a:cubicBezTo>
                  <a:cubicBezTo>
                    <a:pt x="9" y="91"/>
                    <a:pt x="0" y="150"/>
                    <a:pt x="30" y="149"/>
                  </a:cubicBezTo>
                  <a:cubicBezTo>
                    <a:pt x="30" y="149"/>
                    <a:pt x="36" y="194"/>
                    <a:pt x="49" y="213"/>
                  </a:cubicBezTo>
                  <a:cubicBezTo>
                    <a:pt x="63" y="232"/>
                    <a:pt x="82" y="242"/>
                    <a:pt x="107" y="244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10560051" y="1560513"/>
              <a:ext cx="134938" cy="341312"/>
            </a:xfrm>
            <a:custGeom>
              <a:avLst/>
              <a:gdLst>
                <a:gd name="T0" fmla="*/ 82 w 94"/>
                <a:gd name="T1" fmla="*/ 237 h 237"/>
                <a:gd name="T2" fmla="*/ 55 w 94"/>
                <a:gd name="T3" fmla="*/ 169 h 237"/>
                <a:gd name="T4" fmla="*/ 64 w 94"/>
                <a:gd name="T5" fmla="*/ 134 h 237"/>
                <a:gd name="T6" fmla="*/ 55 w 94"/>
                <a:gd name="T7" fmla="*/ 113 h 237"/>
                <a:gd name="T8" fmla="*/ 73 w 94"/>
                <a:gd name="T9" fmla="*/ 96 h 237"/>
                <a:gd name="T10" fmla="*/ 85 w 94"/>
                <a:gd name="T11" fmla="*/ 59 h 237"/>
                <a:gd name="T12" fmla="*/ 94 w 94"/>
                <a:gd name="T13" fmla="*/ 1 h 237"/>
                <a:gd name="T14" fmla="*/ 79 w 94"/>
                <a:gd name="T15" fmla="*/ 0 h 237"/>
                <a:gd name="T16" fmla="*/ 30 w 94"/>
                <a:gd name="T17" fmla="*/ 25 h 237"/>
                <a:gd name="T18" fmla="*/ 30 w 94"/>
                <a:gd name="T19" fmla="*/ 90 h 237"/>
                <a:gd name="T20" fmla="*/ 9 w 94"/>
                <a:gd name="T21" fmla="*/ 90 h 237"/>
                <a:gd name="T22" fmla="*/ 30 w 94"/>
                <a:gd name="T23" fmla="*/ 148 h 237"/>
                <a:gd name="T24" fmla="*/ 49 w 94"/>
                <a:gd name="T25" fmla="*/ 212 h 237"/>
                <a:gd name="T26" fmla="*/ 82 w 94"/>
                <a:gd name="T2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37">
                  <a:moveTo>
                    <a:pt x="82" y="237"/>
                  </a:moveTo>
                  <a:cubicBezTo>
                    <a:pt x="68" y="217"/>
                    <a:pt x="55" y="169"/>
                    <a:pt x="55" y="169"/>
                  </a:cubicBezTo>
                  <a:cubicBezTo>
                    <a:pt x="53" y="157"/>
                    <a:pt x="64" y="134"/>
                    <a:pt x="64" y="134"/>
                  </a:cubicBezTo>
                  <a:lnTo>
                    <a:pt x="55" y="113"/>
                  </a:lnTo>
                  <a:cubicBezTo>
                    <a:pt x="55" y="106"/>
                    <a:pt x="73" y="96"/>
                    <a:pt x="73" y="96"/>
                  </a:cubicBezTo>
                  <a:cubicBezTo>
                    <a:pt x="73" y="96"/>
                    <a:pt x="84" y="69"/>
                    <a:pt x="85" y="59"/>
                  </a:cubicBezTo>
                  <a:cubicBezTo>
                    <a:pt x="86" y="53"/>
                    <a:pt x="91" y="26"/>
                    <a:pt x="94" y="1"/>
                  </a:cubicBezTo>
                  <a:lnTo>
                    <a:pt x="79" y="0"/>
                  </a:lnTo>
                  <a:lnTo>
                    <a:pt x="30" y="25"/>
                  </a:lnTo>
                  <a:lnTo>
                    <a:pt x="30" y="90"/>
                  </a:lnTo>
                  <a:cubicBezTo>
                    <a:pt x="30" y="90"/>
                    <a:pt x="13" y="82"/>
                    <a:pt x="9" y="90"/>
                  </a:cubicBezTo>
                  <a:cubicBezTo>
                    <a:pt x="9" y="90"/>
                    <a:pt x="0" y="149"/>
                    <a:pt x="30" y="148"/>
                  </a:cubicBezTo>
                  <a:cubicBezTo>
                    <a:pt x="30" y="148"/>
                    <a:pt x="36" y="193"/>
                    <a:pt x="49" y="212"/>
                  </a:cubicBezTo>
                  <a:cubicBezTo>
                    <a:pt x="58" y="224"/>
                    <a:pt x="69" y="232"/>
                    <a:pt x="82" y="237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10775951" y="1690688"/>
              <a:ext cx="68263" cy="166687"/>
            </a:xfrm>
            <a:custGeom>
              <a:avLst/>
              <a:gdLst>
                <a:gd name="T0" fmla="*/ 27 w 48"/>
                <a:gd name="T1" fmla="*/ 64 h 116"/>
                <a:gd name="T2" fmla="*/ 36 w 48"/>
                <a:gd name="T3" fmla="*/ 64 h 116"/>
                <a:gd name="T4" fmla="*/ 48 w 48"/>
                <a:gd name="T5" fmla="*/ 19 h 116"/>
                <a:gd name="T6" fmla="*/ 36 w 48"/>
                <a:gd name="T7" fmla="*/ 0 h 116"/>
                <a:gd name="T8" fmla="*/ 21 w 48"/>
                <a:gd name="T9" fmla="*/ 56 h 116"/>
                <a:gd name="T10" fmla="*/ 0 w 48"/>
                <a:gd name="T11" fmla="*/ 75 h 116"/>
                <a:gd name="T12" fmla="*/ 0 w 48"/>
                <a:gd name="T13" fmla="*/ 116 h 116"/>
                <a:gd name="T14" fmla="*/ 27 w 48"/>
                <a:gd name="T15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6">
                  <a:moveTo>
                    <a:pt x="27" y="64"/>
                  </a:moveTo>
                  <a:cubicBezTo>
                    <a:pt x="27" y="64"/>
                    <a:pt x="35" y="69"/>
                    <a:pt x="36" y="64"/>
                  </a:cubicBezTo>
                  <a:cubicBezTo>
                    <a:pt x="36" y="64"/>
                    <a:pt x="48" y="35"/>
                    <a:pt x="48" y="19"/>
                  </a:cubicBezTo>
                  <a:cubicBezTo>
                    <a:pt x="47" y="12"/>
                    <a:pt x="46" y="1"/>
                    <a:pt x="36" y="0"/>
                  </a:cubicBezTo>
                  <a:cubicBezTo>
                    <a:pt x="36" y="0"/>
                    <a:pt x="27" y="48"/>
                    <a:pt x="21" y="56"/>
                  </a:cubicBezTo>
                  <a:cubicBezTo>
                    <a:pt x="15" y="65"/>
                    <a:pt x="0" y="75"/>
                    <a:pt x="0" y="75"/>
                  </a:cubicBezTo>
                  <a:cubicBezTo>
                    <a:pt x="3" y="79"/>
                    <a:pt x="4" y="97"/>
                    <a:pt x="0" y="116"/>
                  </a:cubicBezTo>
                  <a:cubicBezTo>
                    <a:pt x="10" y="101"/>
                    <a:pt x="24" y="76"/>
                    <a:pt x="27" y="64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10583863" y="1484313"/>
              <a:ext cx="268288" cy="255587"/>
            </a:xfrm>
            <a:custGeom>
              <a:avLst/>
              <a:gdLst>
                <a:gd name="T0" fmla="*/ 185 w 186"/>
                <a:gd name="T1" fmla="*/ 76 h 178"/>
                <a:gd name="T2" fmla="*/ 127 w 186"/>
                <a:gd name="T3" fmla="*/ 0 h 178"/>
                <a:gd name="T4" fmla="*/ 93 w 186"/>
                <a:gd name="T5" fmla="*/ 7 h 178"/>
                <a:gd name="T6" fmla="*/ 55 w 186"/>
                <a:gd name="T7" fmla="*/ 11 h 178"/>
                <a:gd name="T8" fmla="*/ 34 w 186"/>
                <a:gd name="T9" fmla="*/ 22 h 178"/>
                <a:gd name="T10" fmla="*/ 0 w 186"/>
                <a:gd name="T11" fmla="*/ 71 h 178"/>
                <a:gd name="T12" fmla="*/ 3 w 186"/>
                <a:gd name="T13" fmla="*/ 140 h 178"/>
                <a:gd name="T14" fmla="*/ 11 w 186"/>
                <a:gd name="T15" fmla="*/ 142 h 178"/>
                <a:gd name="T16" fmla="*/ 15 w 186"/>
                <a:gd name="T17" fmla="*/ 169 h 178"/>
                <a:gd name="T18" fmla="*/ 20 w 186"/>
                <a:gd name="T19" fmla="*/ 165 h 178"/>
                <a:gd name="T20" fmla="*/ 25 w 186"/>
                <a:gd name="T21" fmla="*/ 126 h 178"/>
                <a:gd name="T22" fmla="*/ 25 w 186"/>
                <a:gd name="T23" fmla="*/ 96 h 178"/>
                <a:gd name="T24" fmla="*/ 44 w 186"/>
                <a:gd name="T25" fmla="*/ 79 h 178"/>
                <a:gd name="T26" fmla="*/ 80 w 186"/>
                <a:gd name="T27" fmla="*/ 91 h 178"/>
                <a:gd name="T28" fmla="*/ 107 w 186"/>
                <a:gd name="T29" fmla="*/ 105 h 178"/>
                <a:gd name="T30" fmla="*/ 110 w 186"/>
                <a:gd name="T31" fmla="*/ 105 h 178"/>
                <a:gd name="T32" fmla="*/ 124 w 186"/>
                <a:gd name="T33" fmla="*/ 104 h 178"/>
                <a:gd name="T34" fmla="*/ 150 w 186"/>
                <a:gd name="T35" fmla="*/ 116 h 178"/>
                <a:gd name="T36" fmla="*/ 144 w 186"/>
                <a:gd name="T37" fmla="*/ 97 h 178"/>
                <a:gd name="T38" fmla="*/ 149 w 186"/>
                <a:gd name="T39" fmla="*/ 96 h 178"/>
                <a:gd name="T40" fmla="*/ 157 w 186"/>
                <a:gd name="T41" fmla="*/ 108 h 178"/>
                <a:gd name="T42" fmla="*/ 160 w 186"/>
                <a:gd name="T43" fmla="*/ 143 h 178"/>
                <a:gd name="T44" fmla="*/ 159 w 186"/>
                <a:gd name="T45" fmla="*/ 174 h 178"/>
                <a:gd name="T46" fmla="*/ 161 w 186"/>
                <a:gd name="T47" fmla="*/ 178 h 178"/>
                <a:gd name="T48" fmla="*/ 169 w 186"/>
                <a:gd name="T49" fmla="*/ 143 h 178"/>
                <a:gd name="T50" fmla="*/ 176 w 186"/>
                <a:gd name="T51" fmla="*/ 147 h 178"/>
                <a:gd name="T52" fmla="*/ 184 w 186"/>
                <a:gd name="T53" fmla="*/ 115 h 178"/>
                <a:gd name="T54" fmla="*/ 185 w 186"/>
                <a:gd name="T55" fmla="*/ 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" h="178">
                  <a:moveTo>
                    <a:pt x="185" y="76"/>
                  </a:moveTo>
                  <a:cubicBezTo>
                    <a:pt x="185" y="69"/>
                    <a:pt x="181" y="20"/>
                    <a:pt x="127" y="0"/>
                  </a:cubicBezTo>
                  <a:cubicBezTo>
                    <a:pt x="127" y="0"/>
                    <a:pt x="115" y="2"/>
                    <a:pt x="93" y="7"/>
                  </a:cubicBezTo>
                  <a:cubicBezTo>
                    <a:pt x="93" y="7"/>
                    <a:pt x="62" y="6"/>
                    <a:pt x="55" y="11"/>
                  </a:cubicBezTo>
                  <a:cubicBezTo>
                    <a:pt x="49" y="16"/>
                    <a:pt x="34" y="22"/>
                    <a:pt x="34" y="22"/>
                  </a:cubicBezTo>
                  <a:cubicBezTo>
                    <a:pt x="34" y="22"/>
                    <a:pt x="4" y="32"/>
                    <a:pt x="0" y="71"/>
                  </a:cubicBezTo>
                  <a:cubicBezTo>
                    <a:pt x="0" y="71"/>
                    <a:pt x="0" y="121"/>
                    <a:pt x="3" y="140"/>
                  </a:cubicBezTo>
                  <a:cubicBezTo>
                    <a:pt x="3" y="140"/>
                    <a:pt x="7" y="139"/>
                    <a:pt x="11" y="142"/>
                  </a:cubicBezTo>
                  <a:lnTo>
                    <a:pt x="15" y="169"/>
                  </a:lnTo>
                  <a:lnTo>
                    <a:pt x="20" y="165"/>
                  </a:lnTo>
                  <a:cubicBezTo>
                    <a:pt x="20" y="165"/>
                    <a:pt x="17" y="135"/>
                    <a:pt x="25" y="126"/>
                  </a:cubicBezTo>
                  <a:cubicBezTo>
                    <a:pt x="28" y="122"/>
                    <a:pt x="25" y="96"/>
                    <a:pt x="25" y="96"/>
                  </a:cubicBezTo>
                  <a:cubicBezTo>
                    <a:pt x="25" y="96"/>
                    <a:pt x="42" y="80"/>
                    <a:pt x="44" y="79"/>
                  </a:cubicBezTo>
                  <a:cubicBezTo>
                    <a:pt x="44" y="79"/>
                    <a:pt x="68" y="84"/>
                    <a:pt x="80" y="91"/>
                  </a:cubicBezTo>
                  <a:cubicBezTo>
                    <a:pt x="80" y="91"/>
                    <a:pt x="83" y="101"/>
                    <a:pt x="107" y="105"/>
                  </a:cubicBezTo>
                  <a:cubicBezTo>
                    <a:pt x="108" y="105"/>
                    <a:pt x="109" y="105"/>
                    <a:pt x="110" y="105"/>
                  </a:cubicBezTo>
                  <a:cubicBezTo>
                    <a:pt x="114" y="105"/>
                    <a:pt x="119" y="105"/>
                    <a:pt x="124" y="104"/>
                  </a:cubicBezTo>
                  <a:cubicBezTo>
                    <a:pt x="149" y="96"/>
                    <a:pt x="150" y="116"/>
                    <a:pt x="150" y="116"/>
                  </a:cubicBezTo>
                  <a:cubicBezTo>
                    <a:pt x="153" y="107"/>
                    <a:pt x="149" y="101"/>
                    <a:pt x="144" y="97"/>
                  </a:cubicBezTo>
                  <a:lnTo>
                    <a:pt x="149" y="96"/>
                  </a:lnTo>
                  <a:cubicBezTo>
                    <a:pt x="149" y="96"/>
                    <a:pt x="154" y="100"/>
                    <a:pt x="157" y="108"/>
                  </a:cubicBezTo>
                  <a:cubicBezTo>
                    <a:pt x="159" y="119"/>
                    <a:pt x="155" y="132"/>
                    <a:pt x="160" y="143"/>
                  </a:cubicBezTo>
                  <a:cubicBezTo>
                    <a:pt x="164" y="151"/>
                    <a:pt x="159" y="174"/>
                    <a:pt x="159" y="174"/>
                  </a:cubicBezTo>
                  <a:lnTo>
                    <a:pt x="161" y="178"/>
                  </a:lnTo>
                  <a:lnTo>
                    <a:pt x="169" y="143"/>
                  </a:lnTo>
                  <a:cubicBezTo>
                    <a:pt x="169" y="143"/>
                    <a:pt x="175" y="144"/>
                    <a:pt x="176" y="147"/>
                  </a:cubicBezTo>
                  <a:lnTo>
                    <a:pt x="184" y="115"/>
                  </a:lnTo>
                  <a:cubicBezTo>
                    <a:pt x="184" y="115"/>
                    <a:pt x="186" y="82"/>
                    <a:pt x="185" y="76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10871201" y="2224088"/>
              <a:ext cx="50800" cy="280987"/>
            </a:xfrm>
            <a:custGeom>
              <a:avLst/>
              <a:gdLst>
                <a:gd name="T0" fmla="*/ 28 w 36"/>
                <a:gd name="T1" fmla="*/ 109 h 195"/>
                <a:gd name="T2" fmla="*/ 11 w 36"/>
                <a:gd name="T3" fmla="*/ 0 h 195"/>
                <a:gd name="T4" fmla="*/ 0 w 36"/>
                <a:gd name="T5" fmla="*/ 165 h 195"/>
                <a:gd name="T6" fmla="*/ 6 w 36"/>
                <a:gd name="T7" fmla="*/ 195 h 195"/>
                <a:gd name="T8" fmla="*/ 34 w 36"/>
                <a:gd name="T9" fmla="*/ 195 h 195"/>
                <a:gd name="T10" fmla="*/ 28 w 36"/>
                <a:gd name="T11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95">
                  <a:moveTo>
                    <a:pt x="28" y="109"/>
                  </a:moveTo>
                  <a:cubicBezTo>
                    <a:pt x="36" y="79"/>
                    <a:pt x="20" y="16"/>
                    <a:pt x="11" y="0"/>
                  </a:cubicBezTo>
                  <a:lnTo>
                    <a:pt x="0" y="165"/>
                  </a:lnTo>
                  <a:lnTo>
                    <a:pt x="6" y="195"/>
                  </a:lnTo>
                  <a:cubicBezTo>
                    <a:pt x="6" y="195"/>
                    <a:pt x="18" y="195"/>
                    <a:pt x="34" y="195"/>
                  </a:cubicBezTo>
                  <a:cubicBezTo>
                    <a:pt x="29" y="170"/>
                    <a:pt x="23" y="129"/>
                    <a:pt x="28" y="10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10769601" y="1960563"/>
              <a:ext cx="173038" cy="1022350"/>
            </a:xfrm>
            <a:custGeom>
              <a:avLst/>
              <a:gdLst>
                <a:gd name="T0" fmla="*/ 55 w 120"/>
                <a:gd name="T1" fmla="*/ 694 h 711"/>
                <a:gd name="T2" fmla="*/ 108 w 120"/>
                <a:gd name="T3" fmla="*/ 711 h 711"/>
                <a:gd name="T4" fmla="*/ 120 w 120"/>
                <a:gd name="T5" fmla="*/ 703 h 711"/>
                <a:gd name="T6" fmla="*/ 88 w 120"/>
                <a:gd name="T7" fmla="*/ 368 h 711"/>
                <a:gd name="T8" fmla="*/ 88 w 120"/>
                <a:gd name="T9" fmla="*/ 218 h 711"/>
                <a:gd name="T10" fmla="*/ 88 w 120"/>
                <a:gd name="T11" fmla="*/ 126 h 711"/>
                <a:gd name="T12" fmla="*/ 55 w 120"/>
                <a:gd name="T13" fmla="*/ 40 h 711"/>
                <a:gd name="T14" fmla="*/ 1 w 120"/>
                <a:gd name="T15" fmla="*/ 0 h 711"/>
                <a:gd name="T16" fmla="*/ 0 w 120"/>
                <a:gd name="T17" fmla="*/ 40 h 711"/>
                <a:gd name="T18" fmla="*/ 55 w 120"/>
                <a:gd name="T19" fmla="*/ 193 h 711"/>
                <a:gd name="T20" fmla="*/ 44 w 120"/>
                <a:gd name="T21" fmla="*/ 296 h 711"/>
                <a:gd name="T22" fmla="*/ 66 w 120"/>
                <a:gd name="T23" fmla="*/ 509 h 711"/>
                <a:gd name="T24" fmla="*/ 55 w 120"/>
                <a:gd name="T25" fmla="*/ 694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11">
                  <a:moveTo>
                    <a:pt x="55" y="694"/>
                  </a:moveTo>
                  <a:lnTo>
                    <a:pt x="108" y="711"/>
                  </a:lnTo>
                  <a:lnTo>
                    <a:pt x="120" y="703"/>
                  </a:lnTo>
                  <a:cubicBezTo>
                    <a:pt x="120" y="703"/>
                    <a:pt x="111" y="437"/>
                    <a:pt x="88" y="368"/>
                  </a:cubicBezTo>
                  <a:cubicBezTo>
                    <a:pt x="88" y="368"/>
                    <a:pt x="87" y="244"/>
                    <a:pt x="88" y="218"/>
                  </a:cubicBezTo>
                  <a:cubicBezTo>
                    <a:pt x="88" y="193"/>
                    <a:pt x="89" y="140"/>
                    <a:pt x="88" y="126"/>
                  </a:cubicBezTo>
                  <a:cubicBezTo>
                    <a:pt x="87" y="113"/>
                    <a:pt x="67" y="57"/>
                    <a:pt x="55" y="40"/>
                  </a:cubicBezTo>
                  <a:lnTo>
                    <a:pt x="1" y="0"/>
                  </a:lnTo>
                  <a:lnTo>
                    <a:pt x="0" y="40"/>
                  </a:lnTo>
                  <a:cubicBezTo>
                    <a:pt x="0" y="40"/>
                    <a:pt x="57" y="160"/>
                    <a:pt x="55" y="193"/>
                  </a:cubicBezTo>
                  <a:cubicBezTo>
                    <a:pt x="55" y="193"/>
                    <a:pt x="43" y="288"/>
                    <a:pt x="44" y="296"/>
                  </a:cubicBezTo>
                  <a:cubicBezTo>
                    <a:pt x="45" y="304"/>
                    <a:pt x="66" y="492"/>
                    <a:pt x="66" y="509"/>
                  </a:cubicBezTo>
                  <a:cubicBezTo>
                    <a:pt x="66" y="526"/>
                    <a:pt x="55" y="694"/>
                    <a:pt x="55" y="69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3214886" y="163946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部门问题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2236A131-0D9F-49EC-ABD2-5A66E35F8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791295" y="1845619"/>
            <a:ext cx="4798639" cy="1159395"/>
            <a:chOff x="5161824" y="1994966"/>
            <a:chExt cx="3297964" cy="756804"/>
          </a:xfrm>
        </p:grpSpPr>
        <p:sp>
          <p:nvSpPr>
            <p:cNvPr id="32" name="矩形 3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项目切换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条件允许的情况下，减少一些项目的重合开发时间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791295" y="3109806"/>
            <a:ext cx="4798639" cy="1159395"/>
            <a:chOff x="5161824" y="1994966"/>
            <a:chExt cx="3297964" cy="756804"/>
          </a:xfrm>
        </p:grpSpPr>
        <p:sp>
          <p:nvSpPr>
            <p:cNvPr id="37" name="矩形 36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人员分配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有必要的情况下，至少两人一组合作开发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791295" y="4373166"/>
            <a:ext cx="4798639" cy="1159395"/>
            <a:chOff x="5161824" y="1994966"/>
            <a:chExt cx="3297964" cy="756804"/>
          </a:xfrm>
        </p:grpSpPr>
        <p:sp>
          <p:nvSpPr>
            <p:cNvPr id="42" name="矩形 4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84317" y="2032622"/>
              <a:ext cx="2939494" cy="638688"/>
              <a:chOff x="5284317" y="2911032"/>
              <a:chExt cx="2939494" cy="63868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技术老旧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284317" y="3153940"/>
                <a:ext cx="2939494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轮流参加此项目，都对项目有一定熟悉度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项目很重要，有需要时，能有更多人贡献力量</a:t>
                </a:r>
              </a:p>
            </p:txBody>
          </p:sp>
        </p:grpSp>
      </p:grp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95" y="1845618"/>
            <a:ext cx="5937175" cy="368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3214886" y="229589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D584CE8-B153-4C86-9647-6E403ED8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863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71242" y="1826632"/>
            <a:ext cx="3647930" cy="364925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2"/>
          <p:cNvSpPr/>
          <p:nvPr/>
        </p:nvSpPr>
        <p:spPr>
          <a:xfrm rot="16200000" flipH="1">
            <a:off x="6175795" y="2262694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99030" y="2337645"/>
            <a:ext cx="671987" cy="672230"/>
            <a:chOff x="5850034" y="1848492"/>
            <a:chExt cx="504056" cy="504056"/>
          </a:xfrm>
        </p:grpSpPr>
        <p:sp>
          <p:nvSpPr>
            <p:cNvPr id="5" name="椭圆 4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9504" y="1931243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99030" y="4306816"/>
            <a:ext cx="671987" cy="672230"/>
            <a:chOff x="5850034" y="3325028"/>
            <a:chExt cx="504056" cy="504056"/>
          </a:xfrm>
        </p:grpSpPr>
        <p:sp>
          <p:nvSpPr>
            <p:cNvPr id="8" name="椭圆 7"/>
            <p:cNvSpPr/>
            <p:nvPr/>
          </p:nvSpPr>
          <p:spPr>
            <a:xfrm>
              <a:off x="5850034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89504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06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07717" y="3322231"/>
            <a:ext cx="671987" cy="672230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6059" y="2669511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17967" y="1991375"/>
            <a:ext cx="2156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工作经验不够丰富，写的代码不够多，还需慢慢积累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22"/>
          <p:cNvSpPr/>
          <p:nvPr/>
        </p:nvSpPr>
        <p:spPr>
          <a:xfrm rot="5400000">
            <a:off x="3995762" y="2262693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1678" y="2337645"/>
            <a:ext cx="671987" cy="672230"/>
            <a:chOff x="2769119" y="1848492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589" y="1931244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94427" y="3322231"/>
            <a:ext cx="671987" cy="672230"/>
            <a:chOff x="2471142" y="2586760"/>
            <a:chExt cx="504056" cy="504056"/>
          </a:xfrm>
        </p:grpSpPr>
        <p:sp>
          <p:nvSpPr>
            <p:cNvPr id="19" name="椭圆 18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0612" y="2669510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91678" y="4306816"/>
            <a:ext cx="671987" cy="672230"/>
            <a:chOff x="2769119" y="3325028"/>
            <a:chExt cx="504056" cy="504056"/>
          </a:xfrm>
          <a:solidFill>
            <a:schemeClr val="accent3"/>
          </a:solidFill>
        </p:grpSpPr>
        <p:sp>
          <p:nvSpPr>
            <p:cNvPr id="22" name="椭圆 21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8589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79222" y="2839271"/>
            <a:ext cx="1631969" cy="1632559"/>
            <a:chOff x="3933873" y="2159157"/>
            <a:chExt cx="1224136" cy="1224136"/>
          </a:xfrm>
        </p:grpSpPr>
        <p:sp>
          <p:nvSpPr>
            <p:cNvPr id="25" name="椭圆 24"/>
            <p:cNvSpPr/>
            <p:nvPr/>
          </p:nvSpPr>
          <p:spPr>
            <a:xfrm>
              <a:off x="3933873" y="2159157"/>
              <a:ext cx="1224136" cy="122413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7944" y="2355727"/>
              <a:ext cx="955994" cy="80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</a:t>
              </a:r>
            </a:p>
          </p:txBody>
        </p:sp>
      </p:grpSp>
      <p:sp>
        <p:nvSpPr>
          <p:cNvPr id="27" name="右箭头 26"/>
          <p:cNvSpPr/>
          <p:nvPr/>
        </p:nvSpPr>
        <p:spPr>
          <a:xfrm>
            <a:off x="4298598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flipH="1">
            <a:off x="7236164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543" y="3568223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遇到不擅长的问题不愿意去问别人，有些问题比简单却花费了较长时间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3536" y="5052878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编写代码时，思考的不够全面，使代码没有更好的扩展性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951" y="2011372"/>
            <a:ext cx="219805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前端技术发展很快，新技术层出不穷，有些技术还没来得及学习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2198" y="3568223"/>
            <a:ext cx="21980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有时会因为考虑过多而浪费时间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2951" y="5052878"/>
            <a:ext cx="21980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身体是革命的本钱，有健康的身体才能更好的工作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4686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9542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沟通较少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3535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思考片面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52950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技术面窄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12197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不够果断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52950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身体偏瘦</a:t>
            </a:r>
          </a:p>
        </p:txBody>
      </p:sp>
      <p:sp>
        <p:nvSpPr>
          <p:cNvPr id="41" name="TextBox 43"/>
          <p:cNvSpPr txBox="1">
            <a:spLocks noChangeArrowheads="1"/>
          </p:cNvSpPr>
          <p:nvPr/>
        </p:nvSpPr>
        <p:spPr bwMode="auto">
          <a:xfrm>
            <a:off x="3238801" y="14265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岗位问题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3D4522-8A4C-4F01-B3AB-6CA64389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407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8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4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/>
      <p:bldP spid="14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5018279" y="1972626"/>
            <a:ext cx="2015735" cy="1680389"/>
            <a:chOff x="1017666" y="1460660"/>
            <a:chExt cx="1241816" cy="1034848"/>
          </a:xfrm>
        </p:grpSpPr>
        <p:grpSp>
          <p:nvGrpSpPr>
            <p:cNvPr id="61" name="组合 60"/>
            <p:cNvGrpSpPr/>
            <p:nvPr/>
          </p:nvGrpSpPr>
          <p:grpSpPr>
            <a:xfrm>
              <a:off x="1017666" y="1460660"/>
              <a:ext cx="1241816" cy="1034848"/>
              <a:chOff x="1017666" y="1609725"/>
              <a:chExt cx="1241816" cy="1034848"/>
            </a:xfrm>
          </p:grpSpPr>
          <p:sp>
            <p:nvSpPr>
              <p:cNvPr id="63" name="六边形 6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六边形 6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304760" y="180854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方法二</a:t>
              </a:r>
            </a:p>
          </p:txBody>
        </p:sp>
      </p:grp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3284247" y="2907138"/>
            <a:ext cx="2015735" cy="1680389"/>
            <a:chOff x="1017666" y="2695004"/>
            <a:chExt cx="1241816" cy="1034848"/>
          </a:xfrm>
        </p:grpSpPr>
        <p:grpSp>
          <p:nvGrpSpPr>
            <p:cNvPr id="66" name="组合 6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68" name="六边形 6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六边形 6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方法一</a:t>
              </a:r>
            </a:p>
          </p:txBody>
        </p:sp>
      </p:grpSp>
      <p:grpSp>
        <p:nvGrpSpPr>
          <p:cNvPr id="70" name="组合 69"/>
          <p:cNvGrpSpPr>
            <a:grpSpLocks noChangeAspect="1"/>
          </p:cNvGrpSpPr>
          <p:nvPr/>
        </p:nvGrpSpPr>
        <p:grpSpPr>
          <a:xfrm>
            <a:off x="5018279" y="3836112"/>
            <a:ext cx="2015735" cy="1680389"/>
            <a:chOff x="1017666" y="3929062"/>
            <a:chExt cx="1241816" cy="1034848"/>
          </a:xfrm>
        </p:grpSpPr>
        <p:grpSp>
          <p:nvGrpSpPr>
            <p:cNvPr id="71" name="组合 70"/>
            <p:cNvGrpSpPr/>
            <p:nvPr/>
          </p:nvGrpSpPr>
          <p:grpSpPr>
            <a:xfrm>
              <a:off x="1017666" y="3929062"/>
              <a:ext cx="1241816" cy="1034848"/>
              <a:chOff x="1017666" y="1609725"/>
              <a:chExt cx="1241816" cy="1034848"/>
            </a:xfrm>
          </p:grpSpPr>
          <p:sp>
            <p:nvSpPr>
              <p:cNvPr id="73" name="六边形 7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六边形 7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96028" y="4274220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方法四</a:t>
              </a:r>
            </a:p>
          </p:txBody>
        </p:sp>
      </p:grp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6751413" y="2907138"/>
            <a:ext cx="2015735" cy="1680389"/>
            <a:chOff x="1017666" y="2695004"/>
            <a:chExt cx="1241816" cy="1034848"/>
          </a:xfrm>
        </p:grpSpPr>
        <p:grpSp>
          <p:nvGrpSpPr>
            <p:cNvPr id="76" name="组合 7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78" name="六边形 7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六边形 7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方法三</a:t>
              </a:r>
            </a:p>
          </p:txBody>
        </p:sp>
      </p:grpSp>
      <p:sp>
        <p:nvSpPr>
          <p:cNvPr id="8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0629" y="1313665"/>
            <a:ext cx="2681459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在工作中增长经验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0631" y="1790223"/>
            <a:ext cx="1988581" cy="206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6" y="1313665"/>
            <a:ext cx="2681460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每天了解一点新技术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5" y="1790222"/>
            <a:ext cx="3839927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23839" y="4745474"/>
            <a:ext cx="2276574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注意身体健康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23839" y="5222031"/>
            <a:ext cx="3762398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006155" y="4019429"/>
            <a:ext cx="2276574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多和他人沟通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006154" y="4495987"/>
            <a:ext cx="2303956" cy="163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038306" y="1765175"/>
            <a:ext cx="3253808" cy="1141963"/>
            <a:chOff x="611560" y="1470144"/>
            <a:chExt cx="2440674" cy="856274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611560" y="1470144"/>
              <a:ext cx="1872208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 flipH="1">
            <a:off x="6798196" y="1765175"/>
            <a:ext cx="4415916" cy="604852"/>
            <a:chOff x="-380931" y="1470144"/>
            <a:chExt cx="3312368" cy="453534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-380931" y="1470144"/>
              <a:ext cx="2864699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483767" y="1470144"/>
              <a:ext cx="447670" cy="45353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/>
          <p:nvPr/>
        </p:nvCxnSpPr>
        <p:spPr>
          <a:xfrm>
            <a:off x="1038306" y="5191855"/>
            <a:ext cx="42239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8414424" y="4470939"/>
            <a:ext cx="284290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3221804" y="151410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739A164-9D62-4E6B-9586-3E9B8E18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73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73050" y="2451926"/>
            <a:ext cx="2382671" cy="238353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64386" y="1947628"/>
            <a:ext cx="0" cy="74545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064386" y="4569098"/>
            <a:ext cx="0" cy="744172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7396318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4730481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6878047" y="1197547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8048" y="1652830"/>
            <a:ext cx="2529523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工作更注重实效、注重结果；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提高写代码效率；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按时交付每一个项目；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301" y="1282881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4268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3796" y="3069432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10059" y="3565525"/>
            <a:ext cx="2367230" cy="1090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前端技术补充，如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、小程序等；关注社区，了解前端新形势；了解一门后端语言，如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5301" y="5424127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3422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30759" y="1197546"/>
            <a:ext cx="0" cy="112280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6383470" y="1529159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832432" y="3069432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85142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36987" y="5052041"/>
            <a:ext cx="0" cy="106349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336987" y="567040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8074" y="4993124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8426" y="5457429"/>
            <a:ext cx="1578560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合理饮食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多运动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保持愉快的心情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3295794" y="2449043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295794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5173" y="2429288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24" y="2851423"/>
            <a:ext cx="2382671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多与他人沟通，交流技术、交流工作、交流生活，发现他人的优点，学习他人的长处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965979" y="2544889"/>
            <a:ext cx="2196813" cy="2197607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5773" y="2975621"/>
            <a:ext cx="1597228" cy="135421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3111139" y="18878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年工作计划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CAB8F8C-E8A5-49A5-BBF4-6F944800F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04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1" grpId="0"/>
      <p:bldP spid="22" grpId="0"/>
      <p:bldP spid="25" grpId="0"/>
      <p:bldP spid="26" grpId="0"/>
      <p:bldP spid="27" grpId="0" animBg="1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240" y="1559294"/>
            <a:ext cx="3639103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3763265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64897" y="4778722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5D123828-C6C2-4BC4-A849-067457544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756</Words>
  <Application>Microsoft Office PowerPoint</Application>
  <PresentationFormat>自定义</PresentationFormat>
  <Paragraphs>111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刘 琦</cp:lastModifiedBy>
  <cp:revision>50</cp:revision>
  <dcterms:created xsi:type="dcterms:W3CDTF">2015-04-23T03:04:04Z</dcterms:created>
  <dcterms:modified xsi:type="dcterms:W3CDTF">2021-01-19T15:10:08Z</dcterms:modified>
</cp:coreProperties>
</file>