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64" r:id="rId3"/>
    <p:sldId id="303" r:id="rId4"/>
    <p:sldId id="289" r:id="rId5"/>
    <p:sldId id="326" r:id="rId6"/>
    <p:sldId id="301" r:id="rId7"/>
    <p:sldId id="354" r:id="rId8"/>
    <p:sldId id="302" r:id="rId9"/>
    <p:sldId id="362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115" d="100"/>
          <a:sy n="115" d="100"/>
        </p:scale>
        <p:origin x="636" y="11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09217" y="1755966"/>
            <a:ext cx="3592616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63266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5731" y="3552761"/>
            <a:ext cx="4416559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64896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790C9B-0E3C-4C5D-92A1-0462D7A8D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部门问题及改进建议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岗位问题及改进方案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年工作计划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8324899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78521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874245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152812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448536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4703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485448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4687" y="1722626"/>
            <a:ext cx="23762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802" y="4677157"/>
            <a:ext cx="264467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拖拽题开发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189723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979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412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3529" y="3494783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09239" y="3494783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911157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0395" y="1722626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后续开发、国庆宣传首页开发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509" y="467715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15432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361810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91048" y="1722626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3366491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年度工作总结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D8B7E-0750-4E1B-AF34-6AD76B5F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56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40" grpId="0"/>
      <p:bldP spid="41" grpId="0"/>
      <p:bldP spid="42" grpId="0"/>
      <p:bldP spid="43" grpId="0"/>
      <p:bldP spid="46" grpId="0"/>
      <p:bldP spid="47" grpId="0"/>
      <p:bldP spid="5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580" y="1602943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项目切换频繁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没有充分的时间彻底摸清一个项目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在思考一个项目需求时，另一个项目产生的问题会打断思路，影响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580" y="3282934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项目参与人员少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多数项目只有一个人负责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互相探讨、互相审核、互相学习，能更好的完成任务和提升自己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一个人写项目，没有拘束，可能会天马行空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1030" y="4715196"/>
            <a:ext cx="6624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部分项目框架老旧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前端发展很快，新技术层出不穷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接触不到新技术，不利于个人学习新技术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长时间使用，容易让人烦躁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446580" y="2886504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4446580" y="4627279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3358902" y="1765866"/>
            <a:ext cx="874557" cy="874557"/>
            <a:chOff x="5068579" y="1163938"/>
            <a:chExt cx="555066" cy="555066"/>
          </a:xfrm>
        </p:grpSpPr>
        <p:sp>
          <p:nvSpPr>
            <p:cNvPr id="8" name="椭圆 7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8956" y="3362007"/>
            <a:ext cx="873509" cy="873509"/>
            <a:chOff x="5068633" y="2251819"/>
            <a:chExt cx="554400" cy="554400"/>
          </a:xfrm>
        </p:grpSpPr>
        <p:sp>
          <p:nvSpPr>
            <p:cNvPr id="11" name="椭圆 10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567" y="4761882"/>
            <a:ext cx="873509" cy="873509"/>
            <a:chOff x="5069244" y="3295756"/>
            <a:chExt cx="554400" cy="554400"/>
          </a:xfrm>
        </p:grpSpPr>
        <p:sp>
          <p:nvSpPr>
            <p:cNvPr id="14" name="椭圆 13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446580" y="5828096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1201837" y="1664190"/>
            <a:ext cx="1865711" cy="4573916"/>
            <a:chOff x="10256838" y="1484313"/>
            <a:chExt cx="1163638" cy="2852737"/>
          </a:xfrm>
        </p:grpSpPr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3214886" y="163946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部门问题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236A131-0D9F-49EC-ABD2-5A66E35F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791295" y="1845619"/>
            <a:ext cx="4798639" cy="115939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项目切换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条件允许的情况下，减少一些项目的重合开发时间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1295" y="3109806"/>
            <a:ext cx="4798639" cy="115939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人员分配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有必要的情况下，至少两人一组合作开发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791295" y="4373166"/>
            <a:ext cx="4798639" cy="115939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638688"/>
              <a:chOff x="5284317" y="2911032"/>
              <a:chExt cx="2939494" cy="63868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技术老旧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轮流参加此项目，都对项目有一定熟悉度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项目很重要，有需要时，能有更多人贡献力量</a:t>
                </a: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95" y="1845618"/>
            <a:ext cx="5937175" cy="36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3214886" y="229589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584CE8-B153-4C86-9647-6E403ED8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71242" y="1826632"/>
            <a:ext cx="3647930" cy="364925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2"/>
          <p:cNvSpPr/>
          <p:nvPr/>
        </p:nvSpPr>
        <p:spPr>
          <a:xfrm rot="16200000" flipH="1">
            <a:off x="6175795" y="2262694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9030" y="2337645"/>
            <a:ext cx="671987" cy="672230"/>
            <a:chOff x="5850034" y="1848492"/>
            <a:chExt cx="504056" cy="504056"/>
          </a:xfrm>
        </p:grpSpPr>
        <p:sp>
          <p:nvSpPr>
            <p:cNvPr id="5" name="椭圆 4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9504" y="1931243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99030" y="4306816"/>
            <a:ext cx="671987" cy="672230"/>
            <a:chOff x="5850034" y="3325028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9504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07717" y="3322231"/>
            <a:ext cx="671987" cy="67223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6059" y="2669511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7967" y="1991375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2"/>
          <p:cNvSpPr/>
          <p:nvPr/>
        </p:nvSpPr>
        <p:spPr>
          <a:xfrm rot="5400000">
            <a:off x="3995762" y="2262693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1678" y="2337645"/>
            <a:ext cx="671987" cy="672230"/>
            <a:chOff x="2769119" y="1848492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589" y="1931244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4427" y="3322231"/>
            <a:ext cx="671987" cy="672230"/>
            <a:chOff x="2471142" y="2586760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0612" y="2669510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91678" y="4306816"/>
            <a:ext cx="671987" cy="672230"/>
            <a:chOff x="2769119" y="3325028"/>
            <a:chExt cx="504056" cy="504056"/>
          </a:xfrm>
          <a:solidFill>
            <a:schemeClr val="accent3"/>
          </a:solidFill>
        </p:grpSpPr>
        <p:sp>
          <p:nvSpPr>
            <p:cNvPr id="22" name="椭圆 2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589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79222" y="2839271"/>
            <a:ext cx="1631969" cy="1632559"/>
            <a:chOff x="3933873" y="2159157"/>
            <a:chExt cx="1224136" cy="1224136"/>
          </a:xfrm>
        </p:grpSpPr>
        <p:sp>
          <p:nvSpPr>
            <p:cNvPr id="25" name="椭圆 24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2355727"/>
              <a:ext cx="955994" cy="8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298598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7236164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543" y="3568223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3536" y="5052878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951" y="2011372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2198" y="3568223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身体是革命的本钱，有健康的身体才能更好的工作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2951" y="5052878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4686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9542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沟通较少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535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不够远见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52950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2197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身体偏瘦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52950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过于苛刻</a:t>
            </a: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238801" y="14265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岗位问题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3D4522-8A4C-4F01-B3AB-6CA6438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407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018279" y="1972626"/>
            <a:ext cx="2015735" cy="1680389"/>
            <a:chOff x="1017666" y="1460660"/>
            <a:chExt cx="1241816" cy="103484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六边形 6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04760" y="180854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3284247" y="2907138"/>
            <a:ext cx="2015735" cy="1680389"/>
            <a:chOff x="1017666" y="2695004"/>
            <a:chExt cx="1241816" cy="1034848"/>
          </a:xfrm>
        </p:grpSpPr>
        <p:grpSp>
          <p:nvGrpSpPr>
            <p:cNvPr id="66" name="组合 6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8" name="六边形 6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六边形 6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5018279" y="3836112"/>
            <a:ext cx="2015735" cy="1680389"/>
            <a:chOff x="1017666" y="3929062"/>
            <a:chExt cx="1241816" cy="10348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73" name="六边形 7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六边形 7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6028" y="4274220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方法四</a:t>
              </a: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751413" y="2907138"/>
            <a:ext cx="2015735" cy="1680389"/>
            <a:chOff x="1017666" y="2695004"/>
            <a:chExt cx="1241816" cy="1034848"/>
          </a:xfrm>
        </p:grpSpPr>
        <p:grpSp>
          <p:nvGrpSpPr>
            <p:cNvPr id="76" name="组合 7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78" name="六边形 7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六边形 7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方法三</a:t>
              </a:r>
            </a:p>
          </p:txBody>
        </p:sp>
      </p:grpSp>
      <p:sp>
        <p:nvSpPr>
          <p:cNvPr id="8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30" y="1313665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31" y="1790223"/>
            <a:ext cx="1988581" cy="20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6" y="1313665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5" y="1790222"/>
            <a:ext cx="3839927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4745474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5222031"/>
            <a:ext cx="3762398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5" y="4019429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4" y="4495987"/>
            <a:ext cx="2303956" cy="163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038306" y="1765175"/>
            <a:ext cx="3253808" cy="1141963"/>
            <a:chOff x="611560" y="1470144"/>
            <a:chExt cx="2440674" cy="856274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6798196" y="1765175"/>
            <a:ext cx="4415916" cy="604852"/>
            <a:chOff x="-380931" y="1470144"/>
            <a:chExt cx="3312368" cy="453534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038306" y="5191855"/>
            <a:ext cx="42239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8414424" y="4470939"/>
            <a:ext cx="284290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221804" y="151410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739A164-9D62-4E6B-9586-3E9B8E18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73050" y="2451926"/>
            <a:ext cx="2382671" cy="238353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4386" y="1947628"/>
            <a:ext cx="0" cy="74545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64386" y="4569098"/>
            <a:ext cx="0" cy="744172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396318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730481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78047" y="1197547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048" y="1652830"/>
            <a:ext cx="2529523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工作更注重实效、注重结果；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提高写代码效率；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按时交付每一个项目；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301" y="1282881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68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796" y="3069432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0059" y="3565525"/>
            <a:ext cx="2367230" cy="1090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前端技术补充，如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、小程序等；关注社区，了解前端新形势；了解一门后端语言，如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301" y="5424127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3422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30759" y="1197546"/>
            <a:ext cx="0" cy="112280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83470" y="1529159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832432" y="3069432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85142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36987" y="5052041"/>
            <a:ext cx="0" cy="106349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36987" y="567040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8074" y="4993124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8426" y="5457429"/>
            <a:ext cx="157856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合理饮食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保持愉快的心情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295794" y="2449043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295794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173" y="2429288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24" y="2851423"/>
            <a:ext cx="2382671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多与他人沟通，交流技术、交流工作、交流生活，发现他人的优点，学习他人的长处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65979" y="2544889"/>
            <a:ext cx="2196813" cy="219760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5773" y="2975621"/>
            <a:ext cx="1597228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3111139" y="18878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年工作计划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CAB8F8C-E8A5-49A5-BBF4-6F94480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04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/>
      <p:bldP spid="25" grpId="0"/>
      <p:bldP spid="26" grpId="0"/>
      <p:bldP spid="27" grpId="0" animBg="1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639103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763265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64897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D123828-C6C2-4BC4-A849-067457544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770</Words>
  <Application>Microsoft Office PowerPoint</Application>
  <PresentationFormat>自定义</PresentationFormat>
  <Paragraphs>111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刘 琦</cp:lastModifiedBy>
  <cp:revision>42</cp:revision>
  <dcterms:created xsi:type="dcterms:W3CDTF">2015-04-23T03:04:04Z</dcterms:created>
  <dcterms:modified xsi:type="dcterms:W3CDTF">2021-01-15T16:10:17Z</dcterms:modified>
</cp:coreProperties>
</file>