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Section" id="{2E53AA52-82C7-44B6-963A-8A0A1FB41C8D}">
          <p14:sldIdLst>
            <p14:sldId id="256"/>
          </p14:sldIdLst>
        </p14:section>
        <p14:section name="FirstSection" id="{C3DCE33E-2B8D-4132-A3DF-4A230FCE3042}">
          <p14:sldIdLst>
            <p14:sldId id="258"/>
          </p14:sldIdLst>
        </p14:section>
        <p14:section name="Some New Section" id="{F26CCA78-ADB5-4E1B-A625-34206BA46D6B}">
          <p14:sldIdLst>
            <p14:sldId id="259"/>
          </p14:sldIdLst>
        </p14:section>
        <p14:section name="SecondSection" id="{AC8018BC-1D69-4EEB-8EA3-FED260650385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chem Zakaria Aichour" initials="HZA" lastIdx="2" clrIdx="0">
    <p:extLst>
      <p:ext uri="{19B8F6BF-5375-455C-9EA6-DF929625EA0E}">
        <p15:presenceInfo xmlns:p15="http://schemas.microsoft.com/office/powerpoint/2012/main" userId="S-1-5-21-124525095-708259637-1543119021-14693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51" autoAdjust="0"/>
  </p:normalViewPr>
  <p:slideViewPr>
    <p:cSldViewPr snapToGrid="0">
      <p:cViewPr varScale="1">
        <p:scale>
          <a:sx n="69" d="100"/>
          <a:sy n="69" d="100"/>
        </p:scale>
        <p:origin x="72" y="10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13T11:31:58.580" idx="1">
    <p:pos x="10" y="10"/>
    <p:text>PageComment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68BBA-5142-485A-A388-4C059C9E15BA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012AA-C87D-4603-9813-B515C0FC8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5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smtClean="0"/>
              <a:t>note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012AA-C87D-4603-9813-B515C0FC85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3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C5FA-6E86-478D-9EC3-9CAFA0B8884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6F49-A14E-44B1-8FF3-550E02F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C5FA-6E86-478D-9EC3-9CAFA0B8884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6F49-A14E-44B1-8FF3-550E02F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6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C5FA-6E86-478D-9EC3-9CAFA0B8884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6F49-A14E-44B1-8FF3-550E02F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C5FA-6E86-478D-9EC3-9CAFA0B8884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6F49-A14E-44B1-8FF3-550E02F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7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C5FA-6E86-478D-9EC3-9CAFA0B8884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6F49-A14E-44B1-8FF3-550E02F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C5FA-6E86-478D-9EC3-9CAFA0B8884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6F49-A14E-44B1-8FF3-550E02F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2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C5FA-6E86-478D-9EC3-9CAFA0B8884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6F49-A14E-44B1-8FF3-550E02F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C5FA-6E86-478D-9EC3-9CAFA0B8884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6F49-A14E-44B1-8FF3-550E02F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C5FA-6E86-478D-9EC3-9CAFA0B8884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6F49-A14E-44B1-8FF3-550E02F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C5FA-6E86-478D-9EC3-9CAFA0B8884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6F49-A14E-44B1-8FF3-550E02F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0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C5FA-6E86-478D-9EC3-9CAFA0B8884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6F49-A14E-44B1-8FF3-550E02F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4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7C5FA-6E86-478D-9EC3-9CAFA0B8884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6F49-A14E-44B1-8FF3-550E02F17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PresentationTitle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PresentationSubTitle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DeletePage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DeletePagePoint</a:t>
            </a:r>
            <a:endParaRPr lang="en-US" dirty="0" smtClean="0"/>
          </a:p>
          <a:p>
            <a:pPr lvl="1"/>
            <a:r>
              <a:rPr lang="en-US" dirty="0" err="1" smtClean="0"/>
              <a:t>DeletePageSubPoint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6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Slide Point</a:t>
            </a:r>
          </a:p>
          <a:p>
            <a:pPr lvl="1"/>
            <a:r>
              <a:rPr lang="en-US" dirty="0" smtClean="0"/>
              <a:t>Third Slide </a:t>
            </a:r>
            <a:r>
              <a:rPr lang="en-US" dirty="0" err="1" smtClean="0"/>
              <a:t>SubPoint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Third Slide </a:t>
            </a:r>
            <a:r>
              <a:rPr lang="en-US" dirty="0" err="1" smtClean="0"/>
              <a:t>SubPoint</a:t>
            </a:r>
            <a:r>
              <a:rPr lang="en-US" dirty="0" smtClean="0"/>
              <a:t> without point</a:t>
            </a:r>
          </a:p>
        </p:txBody>
      </p:sp>
    </p:spTree>
    <p:extLst>
      <p:ext uri="{BB962C8B-B14F-4D97-AF65-F5344CB8AC3E}">
        <p14:creationId xmlns:p14="http://schemas.microsoft.com/office/powerpoint/2010/main" val="418590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PagePoint</a:t>
            </a:r>
            <a:endParaRPr lang="en-US" dirty="0" smtClean="0"/>
          </a:p>
          <a:p>
            <a:pPr lvl="1"/>
            <a:r>
              <a:rPr lang="en-US" dirty="0" err="1" smtClean="0"/>
              <a:t>PageSubPoint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23</Words>
  <Application>Microsoft Office PowerPoint</Application>
  <PresentationFormat>Widescreen</PresentationFormat>
  <Paragraphs>14</Paragraphs>
  <Slides>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Office Theme</vt:lpstr>
      <vt:lpstr>PresentationTitle</vt:lpstr>
      <vt:lpstr>DeletePage</vt:lpstr>
      <vt:lpstr>Third Slide</vt:lpstr>
      <vt:lpstr>PageTitle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PresentationTitle</dc:title>
  <dc:creator>Hichem Zakaria Aichour</dc:creator>
  <cp:lastModifiedBy>Hichem Zakaria Aichour</cp:lastModifiedBy>
  <cp:revision>6</cp:revision>
  <dcterms:created xsi:type="dcterms:W3CDTF">2015-03-13T18:30:49Z</dcterms:created>
  <dcterms:modified xsi:type="dcterms:W3CDTF">2015-04-10T00:00:58Z</dcterms:modified>
</cp:coreProperties>
</file>