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5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15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2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3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69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4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4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9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333A-3381-4870-BE5B-A38B915A04E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46EA-9329-4554-94EF-1BA7968B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slate.com/articles/news_and_politics/explainer/2011/03/watch_out_for_falling_bullets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super.abril.com.br/comportamento/onde-vao-parar-os-tiros-para-o-alto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-613197" y="3420069"/>
            <a:ext cx="366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Equações Diferenciais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3750" y="1098463"/>
            <a:ext cx="425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Diagrama de corpo livre: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347822" y="61884"/>
            <a:ext cx="37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292385" y="5728757"/>
            <a:ext cx="364667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http://super.abril.com.br/comportamento/onde-vao-parar-os-tiros-para-o-alto/</a:t>
            </a: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http://www.slate.com/articles/news_and_politics/explainer/2011/03/watch_out_for_falling_bullets.html</a:t>
            </a: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8347822" y="4062398"/>
            <a:ext cx="3915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Conclusão: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Pelo modelo, a bala retorna a uma velocidade de 77 m/s, não sendo considerada como letal.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1858" y="65060"/>
            <a:ext cx="377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FINAL - MODSIM</a:t>
            </a: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8339655" y="23328"/>
            <a:ext cx="8167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>
            <a:off x="3291335" y="0"/>
            <a:ext cx="4263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03478" y="3059263"/>
            <a:ext cx="106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Subida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7439" y="3909284"/>
                <a:ext cx="2144540" cy="271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05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𝐹𝑎𝑡</m:t>
                      </m:r>
                    </m:oMath>
                  </m:oMathPara>
                </a14:m>
                <a:endParaRPr lang="pt-BR" sz="1050" dirty="0"/>
              </a:p>
              <a:p>
                <a:endParaRPr lang="pt-BR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0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sz="105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1050" dirty="0"/>
              </a:p>
              <a:p>
                <a:endParaRPr lang="pt-BR" sz="105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105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pt-BR" sz="1050" dirty="0"/>
              </a:p>
              <a:p>
                <a:endParaRPr lang="pt-BR" sz="105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105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pt-BR" sz="1050" dirty="0"/>
              </a:p>
              <a:p>
                <a:pPr algn="ctr"/>
                <a:endParaRPr lang="pt-BR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pt-BR" sz="105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05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1050" dirty="0"/>
              </a:p>
              <a:p>
                <a:endParaRPr lang="pt-BR" sz="105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sz="10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050" dirty="0"/>
                  <a:t> 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05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pt-BR" sz="105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pt-BR" sz="1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0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pt-BR" sz="105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9" y="3909284"/>
                <a:ext cx="2144540" cy="2715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/>
          <p:cNvSpPr txBox="1"/>
          <p:nvPr/>
        </p:nvSpPr>
        <p:spPr>
          <a:xfrm>
            <a:off x="4252073" y="4651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869" y="453198"/>
            <a:ext cx="326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possível se matar atirando um “três-oitão” a 90º em relação a superfície ?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441079" y="3059263"/>
            <a:ext cx="1069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Descida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0" y="1482410"/>
            <a:ext cx="2107966" cy="14150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53" y="1165198"/>
            <a:ext cx="2385940" cy="228396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53" y="4447119"/>
            <a:ext cx="2176504" cy="225173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49" y="1165198"/>
            <a:ext cx="2326272" cy="2283969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13" y="4447118"/>
            <a:ext cx="2326272" cy="2251737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590436" y="316576"/>
            <a:ext cx="462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Deslocamento da bala .38 em relação ao tempo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75373" y="3515687"/>
            <a:ext cx="4024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Velocidade da bala .38 em relação ao tempo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339655" y="387305"/>
            <a:ext cx="38429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Segundo o artigo “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Out for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Falling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Bullets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“, uma bala precisa viajar a uma velocidade de 61 m/s para romper a pele. De 61-100 m/s, tem grandes chances da bala ricochetear. Acima de 100 m/s, a possibilidade de letalidade da bala , é alta.  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95667" y="3909284"/>
            <a:ext cx="246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Simulação considerando o atrito do ar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966113" y="3898341"/>
            <a:ext cx="244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Simulação desconsiderando o atrito do ar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664870" y="694937"/>
            <a:ext cx="2461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Simulação considerando o atrito do ar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999849" y="704207"/>
            <a:ext cx="249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Simulação desconsiderando o atrito do ar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867384" y="3727846"/>
            <a:ext cx="1386642" cy="313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494084" y="4895577"/>
            <a:ext cx="3628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Finais: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modelo se baseia em dados do 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artigo supracitado e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revista Superinteressante.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44" y="1431755"/>
            <a:ext cx="3719358" cy="26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8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263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PERGUNTA</dc:title>
  <dc:creator>♥Ester Quintino</dc:creator>
  <cp:lastModifiedBy>♥Ester Quintino</cp:lastModifiedBy>
  <cp:revision>81</cp:revision>
  <dcterms:created xsi:type="dcterms:W3CDTF">2017-05-01T13:07:53Z</dcterms:created>
  <dcterms:modified xsi:type="dcterms:W3CDTF">2017-05-29T23:28:10Z</dcterms:modified>
</cp:coreProperties>
</file>