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72" r:id="rId6"/>
    <p:sldId id="263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1" autoAdjust="0"/>
    <p:restoredTop sz="94660"/>
  </p:normalViewPr>
  <p:slideViewPr>
    <p:cSldViewPr snapToGrid="0">
      <p:cViewPr>
        <p:scale>
          <a:sx n="106" d="100"/>
          <a:sy n="106" d="100"/>
        </p:scale>
        <p:origin x="77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6D55C-632C-4C26-90C9-29CD744DF66F}" type="datetimeFigureOut">
              <a:rPr lang="pt-BR" smtClean="0"/>
              <a:t>04/09/17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94BA3-CDEC-46BC-AABA-7B482154C482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462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443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04/09/17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‹n.º›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6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04/09/17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‹n.º›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74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04/09/17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‹n.º›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12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04/09/17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‹n.º›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0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04/09/17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‹n.º›</a:t>
            </a:fld>
            <a:endParaRPr lang="pt-BR"/>
          </a:p>
        </p:txBody>
      </p:sp>
      <p:sp>
        <p:nvSpPr>
          <p:cNvPr id="7" name="Retângulo: Cantos Arredondados 6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18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04/09/17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‹n.º›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16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04/09/17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‹n.º›</a:t>
            </a:fld>
            <a:endParaRPr lang="pt-BR"/>
          </a:p>
        </p:txBody>
      </p:sp>
      <p:sp>
        <p:nvSpPr>
          <p:cNvPr id="10" name="Retângulo: Cantos Arredondados 9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57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04/09/17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‹n.º›</a:t>
            </a:fld>
            <a:endParaRPr lang="pt-BR"/>
          </a:p>
        </p:txBody>
      </p:sp>
      <p:sp>
        <p:nvSpPr>
          <p:cNvPr id="6" name="Retângulo: Cantos Arredondados 5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65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04/09/17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‹n.º›</a:t>
            </a:fld>
            <a:endParaRPr lang="pt-BR"/>
          </a:p>
        </p:txBody>
      </p:sp>
      <p:sp>
        <p:nvSpPr>
          <p:cNvPr id="5" name="Retângulo: Cantos Arredondados 4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49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04/09/17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‹n.º›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0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70B3-E2EA-4637-9A35-A3F69C814A4D}" type="datetimeFigureOut">
              <a:rPr lang="pt-BR" smtClean="0"/>
              <a:t>04/09/17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F13C-868A-4860-AF0B-B8654897AF81}" type="slidenum">
              <a:rPr lang="pt-BR" smtClean="0"/>
              <a:t>‹n.º›</a:t>
            </a:fld>
            <a:endParaRPr lang="pt-BR"/>
          </a:p>
        </p:txBody>
      </p:sp>
      <p:sp>
        <p:nvSpPr>
          <p:cNvPr id="8" name="Retângulo: Cantos Arredondados 7"/>
          <p:cNvSpPr/>
          <p:nvPr userDrawn="1"/>
        </p:nvSpPr>
        <p:spPr>
          <a:xfrm>
            <a:off x="133351" y="119063"/>
            <a:ext cx="11925299" cy="6619875"/>
          </a:xfrm>
          <a:prstGeom prst="roundRect">
            <a:avLst>
              <a:gd name="adj" fmla="val 4317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91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70B3-E2EA-4637-9A35-A3F69C814A4D}" type="datetimeFigureOut">
              <a:rPr lang="pt-BR" smtClean="0"/>
              <a:t>04/09/17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9F13C-868A-4860-AF0B-B8654897AF81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36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res.com/tons-de-marrom" TargetMode="External"/><Relationship Id="rId4" Type="http://schemas.openxmlformats.org/officeDocument/2006/relationships/hyperlink" Target="http://www.cores.com/branco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elvetica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te-ficticio-b.com/pagina-ficticia-2" TargetMode="External"/><Relationship Id="rId4" Type="http://schemas.openxmlformats.org/officeDocument/2006/relationships/hyperlink" Target="http://www.site-ficticio-e.com/pagina-ficticia-5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ite-ficticio-a.com/pagina-ficticia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3ª entrega</a:t>
            </a:r>
          </a:p>
        </p:txBody>
      </p:sp>
    </p:spTree>
    <p:extLst>
      <p:ext uri="{BB962C8B-B14F-4D97-AF65-F5344CB8AC3E}">
        <p14:creationId xmlns:p14="http://schemas.microsoft.com/office/powerpoint/2010/main" val="342788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6" name="Shape 356"/>
          <p:cNvGraphicFramePr/>
          <p:nvPr/>
        </p:nvGraphicFramePr>
        <p:xfrm>
          <a:off x="858644" y="2286000"/>
          <a:ext cx="10426389" cy="216333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469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142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575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3588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3588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3588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12708">
                <a:tc gridSpan="6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Objetivo de aprendizado: </a:t>
                      </a:r>
                      <a:r>
                        <a:rPr lang="en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aplicar ferramentas de design gráfico e tecnologias de front-end web em prototipação digital.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1937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Definição Operacional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Insatisfatório (I)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 desenvolvimento (D)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Essencial (C)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Proficiente (B)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Avançado (A)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18692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Utilizar ferramentas de design gráfico para construir um mockup consistente com um wireframe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Não satisfez os critérios em D.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Entregou um mockup consistente com o wireframe e indicou uma hierarquia de contraste dos elementos.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Satisfez os critérios em D e as escolhas de tipografia e cor são consistentes com a hierarquia.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Satisfez os critérios em C e, para cada cor e fonte, citou referências análogas. Uma referência por membro.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5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Satisfez os critérios em B e, para cada cor e fonte, citou uma referência que a justifique objetivamente.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86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ítulo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 smtClean="0"/>
                  <a:t>Equipe: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𝐿𝑖𝑢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4" name="Títul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Guilherme </a:t>
            </a:r>
            <a:r>
              <a:rPr lang="pt-BR" dirty="0" err="1" smtClean="0"/>
              <a:t>Guidi</a:t>
            </a:r>
            <a:r>
              <a:rPr lang="pt-BR" dirty="0" smtClean="0"/>
              <a:t> </a:t>
            </a:r>
            <a:r>
              <a:rPr lang="mr-IN" dirty="0" smtClean="0"/>
              <a:t>–</a:t>
            </a:r>
            <a:r>
              <a:rPr lang="pt-BR" dirty="0" smtClean="0"/>
              <a:t> Engenharia Computação		</a:t>
            </a:r>
            <a:endParaRPr lang="pt-BR" dirty="0"/>
          </a:p>
          <a:p>
            <a:r>
              <a:rPr lang="pt-BR" dirty="0" smtClean="0"/>
              <a:t>Kevin Liu </a:t>
            </a:r>
            <a:r>
              <a:rPr lang="mr-IN" dirty="0" smtClean="0"/>
              <a:t>–</a:t>
            </a:r>
            <a:r>
              <a:rPr lang="pt-BR" dirty="0" smtClean="0"/>
              <a:t> Engenharia </a:t>
            </a:r>
            <a:r>
              <a:rPr lang="pt-BR" dirty="0" err="1" smtClean="0"/>
              <a:t>Mecatronica</a:t>
            </a:r>
            <a:r>
              <a:rPr lang="pt-BR" dirty="0" smtClean="0"/>
              <a:t> </a:t>
            </a:r>
            <a:endParaRPr lang="pt-BR" dirty="0"/>
          </a:p>
          <a:p>
            <a:r>
              <a:rPr lang="pt-BR" dirty="0" smtClean="0"/>
              <a:t>Leonardo </a:t>
            </a:r>
            <a:r>
              <a:rPr lang="pt-BR" dirty="0" err="1" smtClean="0"/>
              <a:t>Imakuma</a:t>
            </a:r>
            <a:r>
              <a:rPr lang="pt-BR" dirty="0" smtClean="0"/>
              <a:t>– Engenharia </a:t>
            </a:r>
            <a:r>
              <a:rPr lang="pt-BR" dirty="0" err="1" smtClean="0"/>
              <a:t>Mecanica</a:t>
            </a:r>
            <a:endParaRPr lang="pt-BR" dirty="0"/>
          </a:p>
          <a:p>
            <a:r>
              <a:rPr lang="pt-BR" dirty="0" smtClean="0"/>
              <a:t>Vitor Liu</a:t>
            </a:r>
            <a:r>
              <a:rPr lang="mr-IN" dirty="0" smtClean="0"/>
              <a:t>–</a:t>
            </a:r>
            <a:r>
              <a:rPr lang="pt-BR" dirty="0" smtClean="0"/>
              <a:t> Engenharia </a:t>
            </a:r>
            <a:r>
              <a:rPr lang="pt-BR" dirty="0" err="1" smtClean="0"/>
              <a:t>Mecatronico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686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principal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652" y="1165606"/>
            <a:ext cx="10178912" cy="5316158"/>
          </a:xfrm>
        </p:spPr>
      </p:pic>
    </p:spTree>
    <p:extLst>
      <p:ext uri="{BB962C8B-B14F-4D97-AF65-F5344CB8AC3E}">
        <p14:creationId xmlns:p14="http://schemas.microsoft.com/office/powerpoint/2010/main" val="23928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 err="1"/>
              <a:t>Mockup</a:t>
            </a:r>
            <a:r>
              <a:rPr lang="pt-BR" sz="2800" dirty="0"/>
              <a:t> da página de projeto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640171" y="4889379"/>
            <a:ext cx="4401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bg1"/>
                </a:solidFill>
              </a:rPr>
              <a:t>ELETRÔNICA </a:t>
            </a:r>
            <a:endParaRPr lang="pt-BR" sz="5400" dirty="0">
              <a:solidFill>
                <a:schemeClr val="bg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232649" y="4181493"/>
            <a:ext cx="2651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</a:rPr>
              <a:t>Manufatura</a:t>
            </a:r>
            <a:endParaRPr lang="pt-BR" sz="4000" dirty="0">
              <a:solidFill>
                <a:schemeClr val="bg1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21" y="1220788"/>
            <a:ext cx="9642844" cy="511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5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07" y="680483"/>
            <a:ext cx="10657193" cy="5560275"/>
          </a:xfrm>
        </p:spPr>
      </p:pic>
    </p:spTree>
    <p:extLst>
      <p:ext uri="{BB962C8B-B14F-4D97-AF65-F5344CB8AC3E}">
        <p14:creationId xmlns:p14="http://schemas.microsoft.com/office/powerpoint/2010/main" val="87225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Mockup da página Sobre Mim</a:t>
            </a: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40" y="1553093"/>
            <a:ext cx="9329876" cy="4888565"/>
          </a:xfrm>
        </p:spPr>
      </p:pic>
    </p:spTree>
    <p:extLst>
      <p:ext uri="{BB962C8B-B14F-4D97-AF65-F5344CB8AC3E}">
        <p14:creationId xmlns:p14="http://schemas.microsoft.com/office/powerpoint/2010/main" val="393432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700" y="-104775"/>
            <a:ext cx="10515600" cy="1325563"/>
          </a:xfrm>
        </p:spPr>
        <p:txBody>
          <a:bodyPr>
            <a:normAutofit/>
          </a:bodyPr>
          <a:lstStyle/>
          <a:p>
            <a:r>
              <a:rPr lang="pt-BR" sz="2800" dirty="0"/>
              <a:t>Referências de cores e tipografia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379141" y="992459"/>
            <a:ext cx="11385396" cy="5184504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Fontes: Helvética , Georgia </a:t>
            </a:r>
          </a:p>
          <a:p>
            <a:r>
              <a:rPr lang="pt-BR" dirty="0" smtClean="0"/>
              <a:t>Cores: </a:t>
            </a:r>
            <a:r>
              <a:rPr lang="pt-BR" dirty="0" err="1" smtClean="0"/>
              <a:t>rgb</a:t>
            </a:r>
            <a:r>
              <a:rPr lang="pt-BR" dirty="0" smtClean="0"/>
              <a:t>(160,90,17) ;  </a:t>
            </a:r>
            <a:r>
              <a:rPr lang="is-IS" dirty="0" smtClean="0"/>
              <a:t> </a:t>
            </a:r>
            <a:r>
              <a:rPr lang="is-IS" dirty="0"/>
              <a:t>rgba(255,255,255,1) , rgb(209,159,106</a:t>
            </a:r>
            <a:r>
              <a:rPr lang="is-IS" dirty="0" smtClean="0"/>
              <a:t>)</a:t>
            </a:r>
            <a:r>
              <a:rPr lang="pt-BR" dirty="0" smtClean="0"/>
              <a:t> ,</a:t>
            </a:r>
            <a:r>
              <a:rPr lang="is-IS" dirty="0"/>
              <a:t> rgb(255,255,255) , rgb(170,130,86</a:t>
            </a:r>
            <a:r>
              <a:rPr lang="is-IS" dirty="0" smtClean="0"/>
              <a:t>)</a:t>
            </a:r>
          </a:p>
          <a:p>
            <a:endParaRPr lang="is-IS" dirty="0" smtClean="0"/>
          </a:p>
          <a:p>
            <a:pPr marL="228600" lvl="1">
              <a:spcBef>
                <a:spcPts val="1000"/>
              </a:spcBef>
            </a:pPr>
            <a:r>
              <a:rPr lang="pt-BR" dirty="0"/>
              <a:t>Fonte Georgia, </a:t>
            </a:r>
            <a:r>
              <a:rPr lang="pt-BR" dirty="0" err="1"/>
              <a:t>titulos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www.Georgia.com</a:t>
            </a:r>
            <a:endParaRPr lang="is-IS" dirty="0" smtClean="0"/>
          </a:p>
          <a:p>
            <a:r>
              <a:rPr lang="is-IS" dirty="0" smtClean="0"/>
              <a:t>Fonte cores:</a:t>
            </a:r>
          </a:p>
          <a:p>
            <a:pPr lvl="1"/>
            <a:r>
              <a:rPr lang="pt-BR" dirty="0" smtClean="0">
                <a:hlinkClick r:id="rId3"/>
              </a:rPr>
              <a:t>http://www.cores.com/tons-de-marrom</a:t>
            </a:r>
            <a:endParaRPr lang="pt-BR" dirty="0" smtClean="0"/>
          </a:p>
          <a:p>
            <a:pPr lvl="1"/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www.cores.com/branco</a:t>
            </a:r>
            <a:endParaRPr lang="pt-BR" dirty="0" smtClean="0"/>
          </a:p>
          <a:p>
            <a:pPr lvl="1"/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www.cores.com/preto</a:t>
            </a:r>
            <a:endParaRPr lang="is-IS" dirty="0" smtClean="0"/>
          </a:p>
          <a:p>
            <a:r>
              <a:rPr lang="is-IS" dirty="0" smtClean="0"/>
              <a:t>Fonte Helvetica ,texto:	</a:t>
            </a:r>
          </a:p>
          <a:p>
            <a:pPr lvl="1"/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www.Helvetica.com</a:t>
            </a:r>
            <a:r>
              <a:rPr lang="pt-BR" dirty="0" smtClean="0"/>
              <a:t>				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926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Shape 3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3398" y="365124"/>
            <a:ext cx="8796805" cy="6214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452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4093" y="-147827"/>
            <a:ext cx="10515600" cy="1325563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858644"/>
            <a:ext cx="10515600" cy="5820936"/>
          </a:xfrm>
        </p:spPr>
        <p:txBody>
          <a:bodyPr>
            <a:normAutofit fontScale="62500" lnSpcReduction="20000"/>
          </a:bodyPr>
          <a:lstStyle/>
          <a:p>
            <a:r>
              <a:rPr lang="pt-BR" b="1" dirty="0"/>
              <a:t>Fonte </a:t>
            </a:r>
            <a:r>
              <a:rPr lang="pt-BR" b="1" dirty="0" err="1"/>
              <a:t>Fjalla</a:t>
            </a:r>
            <a:r>
              <a:rPr lang="pt-BR" b="1" dirty="0"/>
              <a:t> </a:t>
            </a:r>
            <a:r>
              <a:rPr lang="pt-BR" b="1" dirty="0" err="1"/>
              <a:t>One</a:t>
            </a:r>
            <a:r>
              <a:rPr lang="pt-BR" b="1" dirty="0"/>
              <a:t> do cabeçalho e rodapé</a:t>
            </a:r>
          </a:p>
          <a:p>
            <a:pPr lvl="1"/>
            <a:r>
              <a:rPr lang="pt-BR" dirty="0"/>
              <a:t>Referências que utilizam o mesmo padrão:</a:t>
            </a:r>
            <a:br>
              <a:rPr lang="pt-BR" dirty="0"/>
            </a:br>
            <a:r>
              <a:rPr lang="pt-BR" dirty="0">
                <a:hlinkClick r:id="rId2"/>
              </a:rPr>
              <a:t>http://www.site-ficticio-a.com/pagina-ficticia-1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hlinkClick r:id="rId3"/>
              </a:rPr>
              <a:t>http://www.site-ficticio-b.com/pagina-ficticia-2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Referência que justifica o padrão:</a:t>
            </a:r>
            <a:br>
              <a:rPr lang="pt-BR" dirty="0"/>
            </a:br>
            <a:r>
              <a:rPr lang="pt-BR" dirty="0">
                <a:hlinkClick r:id="rId4"/>
              </a:rPr>
              <a:t>http://www.site-ficticio-e.com/pagina-ficticia-5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Segundo essa página, as características específicas da </a:t>
            </a:r>
            <a:r>
              <a:rPr lang="pt-BR" dirty="0" err="1"/>
              <a:t>Fjalla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 são adequadas para transmitir seriedade e profissionalismo, que é a imagem que queremos para o portfólio.</a:t>
            </a:r>
          </a:p>
          <a:p>
            <a:r>
              <a:rPr lang="pt-BR" b="1" dirty="0"/>
              <a:t>Fonte </a:t>
            </a:r>
            <a:r>
              <a:rPr lang="pt-BR" b="1" dirty="0" err="1"/>
              <a:t>Average</a:t>
            </a:r>
            <a:endParaRPr lang="pt-BR" b="1" dirty="0"/>
          </a:p>
          <a:p>
            <a:pPr lvl="1"/>
            <a:r>
              <a:rPr lang="pt-BR" dirty="0"/>
              <a:t>Referências que utilizam o mesmo padrão:</a:t>
            </a:r>
            <a:br>
              <a:rPr lang="pt-BR" dirty="0"/>
            </a:br>
            <a:r>
              <a:rPr lang="pt-BR" dirty="0">
                <a:hlinkClick r:id="rId2"/>
              </a:rPr>
              <a:t>http://www.site-ficticio-a.com/pagina-ficticia-1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hlinkClick r:id="rId3"/>
              </a:rPr>
              <a:t>http://www.site-ficticio-b.com/pagina-ficticia-2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Referência que justifica o padrão:</a:t>
            </a:r>
            <a:br>
              <a:rPr lang="pt-BR" dirty="0"/>
            </a:br>
            <a:r>
              <a:rPr lang="pt-BR" dirty="0">
                <a:hlinkClick r:id="rId4"/>
              </a:rPr>
              <a:t>http://www.site-ficticio-e.com/pagina-ficticia-5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r>
              <a:rPr lang="pt-BR" b="1" dirty="0"/>
              <a:t>Cor verde (#76b874) do cabeçalho e rodapé</a:t>
            </a:r>
          </a:p>
          <a:p>
            <a:pPr lvl="1"/>
            <a:r>
              <a:rPr lang="pt-BR" dirty="0"/>
              <a:t>Referências que utilizam o mesmo padrão:</a:t>
            </a:r>
            <a:br>
              <a:rPr lang="pt-BR" dirty="0"/>
            </a:br>
            <a:r>
              <a:rPr lang="pt-BR" dirty="0">
                <a:hlinkClick r:id="rId2"/>
              </a:rPr>
              <a:t>http://www.site-ficticio-a.com/pagina-ficticia-1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hlinkClick r:id="rId3"/>
              </a:rPr>
              <a:t>http://www.site-ficticio-b.com/pagina-ficticia-2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Referência que justifica o padrão:</a:t>
            </a:r>
            <a:br>
              <a:rPr lang="pt-BR" dirty="0"/>
            </a:br>
            <a:r>
              <a:rPr lang="pt-BR" dirty="0">
                <a:hlinkClick r:id="rId4"/>
              </a:rPr>
              <a:t>http://www.site-ficticio-e.com/pagina-ficticia-5</a:t>
            </a:r>
            <a:r>
              <a:rPr lang="pt-BR" dirty="0"/>
              <a:t/>
            </a:r>
            <a:br>
              <a:rPr lang="pt-BR" dirty="0"/>
            </a:br>
            <a:endParaRPr lang="pt-BR" b="1" dirty="0"/>
          </a:p>
          <a:p>
            <a:r>
              <a:rPr lang="pt-BR" b="1" dirty="0"/>
              <a:t>Cor amarela (#c4c17c) do fundo</a:t>
            </a:r>
          </a:p>
          <a:p>
            <a:pPr lvl="1"/>
            <a:r>
              <a:rPr lang="pt-BR" dirty="0"/>
              <a:t>Referências que utilizam o mesmo padrão:</a:t>
            </a:r>
            <a:br>
              <a:rPr lang="pt-BR" dirty="0"/>
            </a:br>
            <a:r>
              <a:rPr lang="pt-BR" dirty="0">
                <a:hlinkClick r:id="rId2"/>
              </a:rPr>
              <a:t>http://www.site-ficticio-a.com/pagina-ficticia-1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hlinkClick r:id="rId3"/>
              </a:rPr>
              <a:t>http://www.site-ficticio-b.com/pagina-ficticia-2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Referência que justifica o padrão:</a:t>
            </a:r>
            <a:br>
              <a:rPr lang="pt-BR" dirty="0"/>
            </a:br>
            <a:r>
              <a:rPr lang="pt-BR" dirty="0">
                <a:hlinkClick r:id="rId4"/>
              </a:rPr>
              <a:t>http://www.site-ficticio-e.com/pagina-ficticia-5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25730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8466</TotalTime>
  <Words>235</Words>
  <Application>Microsoft Macintosh PowerPoint</Application>
  <PresentationFormat>Widescreen</PresentationFormat>
  <Paragraphs>47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Cambria Math</vt:lpstr>
      <vt:lpstr>Mangal</vt:lpstr>
      <vt:lpstr>Arial</vt:lpstr>
      <vt:lpstr>Tema do Office</vt:lpstr>
      <vt:lpstr>Projeto I</vt:lpstr>
      <vt:lpstr>Equipe:〖Liu〗^2</vt:lpstr>
      <vt:lpstr>Mockup da página principal</vt:lpstr>
      <vt:lpstr>Mockup da página de projeto</vt:lpstr>
      <vt:lpstr>Apresentação do PowerPoint</vt:lpstr>
      <vt:lpstr>Mockup da página Sobre Mim</vt:lpstr>
      <vt:lpstr>Referências de cores e tipografia</vt:lpstr>
      <vt:lpstr>Apresentação do PowerPoint</vt:lpstr>
      <vt:lpstr>Referências</vt:lpstr>
      <vt:lpstr>Apresentação do PowerPoint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Silva</dc:creator>
  <cp:lastModifiedBy>Kevin Liu</cp:lastModifiedBy>
  <cp:revision>29</cp:revision>
  <dcterms:created xsi:type="dcterms:W3CDTF">2017-08-14T21:14:21Z</dcterms:created>
  <dcterms:modified xsi:type="dcterms:W3CDTF">2017-09-06T01:15:28Z</dcterms:modified>
</cp:coreProperties>
</file>