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660"/>
  </p:normalViewPr>
  <p:slideViewPr>
    <p:cSldViewPr snapToGrid="0">
      <p:cViewPr>
        <p:scale>
          <a:sx n="50" d="100"/>
          <a:sy n="50" d="100"/>
        </p:scale>
        <p:origin x="29"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Atividade I</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Atividade II</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a:t>Atividade III</a:t>
          </a:r>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Atividade IV</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Atividade V</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Atividade VI</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Atividade VII</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Atividade VIII</a:t>
          </a:r>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a:t>Atividade IX</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3">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3">
        <dgm:presLayoutVars>
          <dgm:bulletEnabled val="1"/>
        </dgm:presLayoutVars>
      </dgm:prSet>
      <dgm:spPr/>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13">
        <dgm:presLayoutVars>
          <dgm:bulletEnabled val="1"/>
        </dgm:presLayoutVars>
      </dgm:prSet>
      <dgm:spPr/>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13">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13">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13">
        <dgm:presLayoutVars>
          <dgm:bulletEnabled val="1"/>
        </dgm:presLayoutVars>
      </dgm:prSet>
      <dgm:spPr/>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13">
        <dgm:presLayoutVars>
          <dgm:bulletEnabled val="1"/>
        </dgm:presLayoutVars>
      </dgm:prSet>
      <dgm:spPr/>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13">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13">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0" presStyleCnt="13">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1" presStyleCnt="13">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2" presStyleCnt="13">
        <dgm:presLayoutVars>
          <dgm:bulletEnabled val="1"/>
        </dgm:presLayoutVars>
      </dgm:prSet>
      <dgm:spPr/>
    </dgm:pt>
  </dgm:ptLst>
  <dgm:cxnLst>
    <dgm:cxn modelId="{5B0F7D25-8523-4694-947F-B55A1B34A55D}" type="presOf" srcId="{8E113AD3-1216-4868-873B-9A4AEC9A5003}" destId="{E19AFD89-7E0B-4B5C-90F8-927316EC7A98}" srcOrd="0" destOrd="0" presId="urn:microsoft.com/office/officeart/2005/8/layout/lProcess2"/>
    <dgm:cxn modelId="{5D649825-FFCE-49E2-B94B-75E86403885D}" srcId="{8245208F-8744-45B1-90A8-86D542F934F0}" destId="{3B9C803D-2275-4C37-A939-594C67D18D27}" srcOrd="8" destOrd="0" parTransId="{ABD0A370-A39D-45DF-A0E9-F4FA73D9D077}" sibTransId="{C468D896-BBAF-4923-8398-E1582D8C56F1}"/>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38E6B83D-B121-4655-819E-CD8ACE1D26A3}" srcId="{8E113AD3-1216-4868-873B-9A4AEC9A5003}" destId="{E3093668-ACCB-4CF7-8735-CD593E52646E}" srcOrd="0" destOrd="0" parTransId="{4B107640-A380-4F53-B8A9-741ED4724835}" sibTransId="{A7933CCE-385D-4DC6-BB05-10C157FCD40F}"/>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4"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54C10E99-13CE-4074-BA8E-3A55B8075644}" type="presOf" srcId="{22AD4DF5-0D1D-4F9B-8854-657F5C3FD189}" destId="{1CE193FC-2184-4752-B0F6-9867416FDC88}"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C8ABBB1-AE87-45FA-999F-4C4ACEA17256}" srcId="{8245208F-8744-45B1-90A8-86D542F934F0}" destId="{22AD4DF5-0D1D-4F9B-8854-657F5C3FD189}" srcOrd="7" destOrd="0" parTransId="{86296D2D-E6B3-4051-AFCA-FD8A42E6AA47}" sibTransId="{0363C917-DEE0-4959-8EE6-F5BB31DD99EC}"/>
    <dgm:cxn modelId="{B12B9ABD-BAF3-458C-834F-969174931EAE}" type="presOf" srcId="{1D752428-DCAB-4F21-A008-8E12CC6FC7D3}" destId="{074C6656-C63B-468B-AFA7-4B1B0308D8AC}" srcOrd="0" destOrd="0" presId="urn:microsoft.com/office/officeart/2005/8/layout/lProcess2"/>
    <dgm:cxn modelId="{B6355EC4-E6B4-44BB-9977-339980CBB59A}" type="presOf" srcId="{9AA20123-7343-4E8D-A493-AAE485CA554C}" destId="{637897D9-A3C8-4C94-A5FC-AD4263F06254}" srcOrd="0"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EF6152F4-6AED-4462-94AE-966727C80A53}" type="presOf" srcId="{E4D7E9A5-256B-4054-8AB8-C92525A8E1BA}" destId="{BA10DB4B-8624-4AD3-A9A1-A24A60E86BD4}"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III</a:t>
          </a:r>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IV</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a:t>
          </a:r>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a:t>
          </a:r>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a:t>
          </a:r>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VIII</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pt-BR" sz="14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a:p>
          <a:pPr marL="0" lvl="0" indent="0" algn="ctr" defTabSz="622300">
            <a:lnSpc>
              <a:spcPct val="90000"/>
            </a:lnSpc>
            <a:spcBef>
              <a:spcPct val="0"/>
            </a:spcBef>
            <a:spcAft>
              <a:spcPct val="35000"/>
            </a:spcAft>
            <a:buNone/>
          </a:pPr>
          <a:endParaRPr lang="pt-BR" sz="14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pt-BR" sz="14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17/08/2017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17/08/2017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17/08/2017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17/08/2017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17/08/2017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17/08/2017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17/08/2017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17/08/2017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5080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um exemplo AQUI!</a:t>
            </a:r>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a:t>
            </a:r>
            <a:r>
              <a:rPr lang="pt-BR" dirty="0">
                <a:solidFill>
                  <a:srgbClr val="FF0000"/>
                </a:solidFill>
              </a:rPr>
              <a:t>(colocar o nome e uma foto da equipe)</a:t>
            </a:r>
            <a:endParaRPr lang="pt-BR" dirty="0"/>
          </a:p>
        </p:txBody>
      </p:sp>
      <p:sp>
        <p:nvSpPr>
          <p:cNvPr id="5" name="Espaço Reservado para Conteúdo 4"/>
          <p:cNvSpPr>
            <a:spLocks noGrp="1"/>
          </p:cNvSpPr>
          <p:nvPr>
            <p:ph idx="1"/>
          </p:nvPr>
        </p:nvSpPr>
        <p:spPr/>
        <p:txBody>
          <a:bodyPr/>
          <a:lstStyle/>
          <a:p>
            <a:r>
              <a:rPr lang="pt-BR" dirty="0"/>
              <a:t>Guilherme </a:t>
            </a:r>
            <a:r>
              <a:rPr lang="pt-BR" dirty="0" err="1"/>
              <a:t>Guidi</a:t>
            </a:r>
            <a:r>
              <a:rPr lang="pt-BR" dirty="0"/>
              <a:t> – Engenharia da computação</a:t>
            </a:r>
          </a:p>
          <a:p>
            <a:r>
              <a:rPr lang="pt-BR" dirty="0"/>
              <a:t>Leonardo Neves – Engenharia mecânica</a:t>
            </a:r>
          </a:p>
          <a:p>
            <a:r>
              <a:rPr lang="pt-BR" dirty="0"/>
              <a:t>Kevin Liu – Engenharia mecatrônica</a:t>
            </a:r>
          </a:p>
          <a:p>
            <a:r>
              <a:rPr lang="pt-BR" dirty="0"/>
              <a:t>Vitor Liu – Engenharia mecatrônica</a:t>
            </a:r>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lgn="ctr">
              <a:buNone/>
            </a:pPr>
            <a:r>
              <a:rPr lang="pt-BR" dirty="0"/>
              <a:t>https://github.com/LiuSeeker/CoDesign-projeto-1</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075200398"/>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Escreva a sua taxonomia AQUI!</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742</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Tema do Office</vt:lpstr>
      <vt:lpstr>Projeto I</vt:lpstr>
      <vt:lpstr>Equipe: (colocar o nome e uma foto da equipe)</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LiuSeeker</cp:lastModifiedBy>
  <cp:revision>13</cp:revision>
  <dcterms:created xsi:type="dcterms:W3CDTF">2017-08-14T21:14:21Z</dcterms:created>
  <dcterms:modified xsi:type="dcterms:W3CDTF">2017-08-17T14:23:52Z</dcterms:modified>
</cp:coreProperties>
</file>