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86" d="100"/>
          <a:sy n="86"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Atividade I</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Atividade II</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a:t>Atividade III</a:t>
          </a:r>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AA20123-7343-4E8D-A493-AAE485CA554C}">
      <dgm:prSet phldrT="[Texto]"/>
      <dgm:spPr/>
      <dgm:t>
        <a:bodyPr/>
        <a:lstStyle/>
        <a:p>
          <a:r>
            <a:rPr lang="pt-BR" dirty="0"/>
            <a:t>Atividade IV</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Atividade V</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r>
            <a:rPr lang="pt-BR" dirty="0"/>
            <a:t>Atividade VI</a:t>
          </a:r>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r>
            <a:rPr lang="pt-BR" dirty="0"/>
            <a:t>Atividade VII</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r>
            <a:rPr lang="pt-BR" dirty="0"/>
            <a:t>Atividade VIII</a:t>
          </a:r>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r>
            <a:rPr lang="pt-BR" dirty="0"/>
            <a:t>Atividade IX</a:t>
          </a:r>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3">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13">
        <dgm:presLayoutVars>
          <dgm:bulletEnabled val="1"/>
        </dgm:presLayoutVars>
      </dgm:prSet>
      <dgm:spPr/>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13">
        <dgm:presLayoutVars>
          <dgm:bulletEnabled val="1"/>
        </dgm:presLayoutVars>
      </dgm:prSet>
      <dgm:spPr/>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13">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13">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6" presStyleCnt="13">
        <dgm:presLayoutVars>
          <dgm:bulletEnabled val="1"/>
        </dgm:presLayoutVars>
      </dgm:prSet>
      <dgm:spPr/>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7" presStyleCnt="13">
        <dgm:presLayoutVars>
          <dgm:bulletEnabled val="1"/>
        </dgm:presLayoutVars>
      </dgm:prSet>
      <dgm:spPr/>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13">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13">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0" presStyleCnt="13">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11" presStyleCnt="13">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2" presStyleCnt="13">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8"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4"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54C10E99-13CE-4074-BA8E-3A55B8075644}" type="presOf" srcId="{22AD4DF5-0D1D-4F9B-8854-657F5C3FD189}" destId="{1CE193FC-2184-4752-B0F6-9867416FDC88}"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C8ABBB1-AE87-45FA-999F-4C4ACEA17256}" srcId="{8245208F-8744-45B1-90A8-86D542F934F0}" destId="{22AD4DF5-0D1D-4F9B-8854-657F5C3FD189}" srcOrd="7" destOrd="0" parTransId="{86296D2D-E6B3-4051-AFCA-FD8A42E6AA47}" sibTransId="{0363C917-DEE0-4959-8EE6-F5BB31DD99EC}"/>
    <dgm:cxn modelId="{B12B9ABD-BAF3-458C-834F-969174931EAE}" type="presOf" srcId="{1D752428-DCAB-4F21-A008-8E12CC6FC7D3}" destId="{074C6656-C63B-468B-AFA7-4B1B0308D8AC}" srcOrd="0" destOrd="0" presId="urn:microsoft.com/office/officeart/2005/8/layout/lProcess2"/>
    <dgm:cxn modelId="{B6355EC4-E6B4-44BB-9977-339980CBB59A}" type="presOf" srcId="{9AA20123-7343-4E8D-A493-AAE485CA554C}" destId="{637897D9-A3C8-4C94-A5FC-AD4263F06254}" srcOrd="0" destOrd="0" presId="urn:microsoft.com/office/officeart/2005/8/layout/lProcess2"/>
    <dgm:cxn modelId="{0A8665C5-3703-493B-AD5B-D8E9E1C980DF}" srcId="{8245208F-8744-45B1-90A8-86D542F934F0}" destId="{DEF2CF9F-D5BC-44B5-853B-D753DA6983D2}" srcOrd="6"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EF6152F4-6AED-4462-94AE-966727C80A53}" type="presOf" srcId="{E4D7E9A5-256B-4054-8AB8-C92525A8E1BA}" destId="{BA10DB4B-8624-4AD3-A9A1-A24A60E86BD4}"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8846ADD6-2ECA-4072-BE84-80211E1B41AB}" type="presParOf" srcId="{77969F2D-044F-4403-9444-44EFBF74E097}" destId="{2BC21B3F-0DB2-46E5-B9C4-DFC6CABF3322}" srcOrd="11" destOrd="0" presId="urn:microsoft.com/office/officeart/2005/8/layout/lProcess2"/>
    <dgm:cxn modelId="{95B50F43-EB59-4C62-B4E2-0FA0A2FD113C}" type="presParOf" srcId="{77969F2D-044F-4403-9444-44EFBF74E097}" destId="{3DECD127-3C94-4A15-BB5B-E326A3EBF2BA}" srcOrd="12" destOrd="0" presId="urn:microsoft.com/office/officeart/2005/8/layout/lProcess2"/>
    <dgm:cxn modelId="{BAE23BC3-F2EF-4552-BA43-FF336E8776A2}" type="presParOf" srcId="{77969F2D-044F-4403-9444-44EFBF74E097}" destId="{98EDF594-21CA-4981-B9E6-73617C315E58}"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a:t>
          </a:r>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III</a:t>
          </a:r>
        </a:p>
      </dsp:txBody>
      <dsp:txXfrm>
        <a:off x="225323" y="1916320"/>
        <a:ext cx="1674994" cy="255253"/>
      </dsp:txXfrm>
    </dsp:sp>
    <dsp:sp modelId="{637897D9-A3C8-4C94-A5FC-AD4263F06254}">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IV</a:t>
          </a:r>
        </a:p>
      </dsp:txBody>
      <dsp:txXfrm>
        <a:off x="225323" y="2229169"/>
        <a:ext cx="1674994" cy="255253"/>
      </dsp:txXfrm>
    </dsp:sp>
    <dsp:sp modelId="{074C6656-C63B-468B-AFA7-4B1B0308D8AC}">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a:t>
          </a:r>
        </a:p>
      </dsp:txBody>
      <dsp:txXfrm>
        <a:off x="225323" y="2542018"/>
        <a:ext cx="1674994" cy="255253"/>
      </dsp:txXfrm>
    </dsp:sp>
    <dsp:sp modelId="{BA10DB4B-8624-4AD3-A9A1-A24A60E86BD4}">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a:t>
          </a:r>
        </a:p>
      </dsp:txBody>
      <dsp:txXfrm>
        <a:off x="225323" y="2854867"/>
        <a:ext cx="1674994" cy="255253"/>
      </dsp:txXfrm>
    </dsp:sp>
    <dsp:sp modelId="{3DECD127-3C94-4A15-BB5B-E326A3EBF2BA}">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a:t>
          </a:r>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VIII</a:t>
          </a:r>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a:p>
          <a:pPr marL="0" lvl="0" indent="0" algn="ctr" defTabSz="622300">
            <a:lnSpc>
              <a:spcPct val="90000"/>
            </a:lnSpc>
            <a:spcBef>
              <a:spcPct val="0"/>
            </a:spcBef>
            <a:spcAft>
              <a:spcPct val="35000"/>
            </a:spcAft>
            <a:buNone/>
          </a:pPr>
          <a:endParaRPr lang="pt-BR" sz="14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15/08/2017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15/08/2017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15/08/2017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15/08/2017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15/08/2017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15/08/2017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15/08/2017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p:txBody>
          <a:bodyPr/>
          <a:lstStyle/>
          <a:p>
            <a:r>
              <a:rPr lang="pt-BR" dirty="0"/>
              <a:t>Nome - Engenharia</a:t>
            </a:r>
          </a:p>
          <a:p>
            <a:r>
              <a:rPr lang="pt-BR" dirty="0"/>
              <a:t>Nome - Engenharia</a:t>
            </a:r>
          </a:p>
          <a:p>
            <a:r>
              <a:rPr lang="pt-BR" dirty="0"/>
              <a:t>Nome – Engenharia</a:t>
            </a:r>
          </a:p>
          <a:p>
            <a:r>
              <a:rPr lang="pt-BR" dirty="0"/>
              <a:t>Nome - Engenharia</a:t>
            </a:r>
          </a:p>
          <a:p>
            <a:r>
              <a:rPr lang="pt-BR" dirty="0"/>
              <a:t>Nome - Engenharia</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075200398"/>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727</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(colocar o nome e uma foto da equipe)</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Barbara Silva</cp:lastModifiedBy>
  <cp:revision>11</cp:revision>
  <dcterms:created xsi:type="dcterms:W3CDTF">2017-08-14T21:14:21Z</dcterms:created>
  <dcterms:modified xsi:type="dcterms:W3CDTF">2017-08-15T15:08:15Z</dcterms:modified>
</cp:coreProperties>
</file>