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1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96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5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76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2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33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11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8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3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3665-0DFE-409F-AC95-EDD5ABF133DD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FAA85-C4EF-47D7-93B3-AA5FCD2E59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38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CAEE-7768-4B7A-8DBA-30C1EA28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2" y="2404534"/>
            <a:ext cx="8118971" cy="1646302"/>
          </a:xfrm>
        </p:spPr>
        <p:txBody>
          <a:bodyPr/>
          <a:lstStyle/>
          <a:p>
            <a:pPr algn="l"/>
            <a:r>
              <a:rPr lang="pt-BR" dirty="0"/>
              <a:t>Evolução de mecanismos com </a:t>
            </a:r>
            <a:r>
              <a:rPr lang="pt-BR" dirty="0" err="1"/>
              <a:t>PyBullet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E447-1F25-4B0F-9C37-5725CF76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2" y="4050833"/>
            <a:ext cx="8118971" cy="1096899"/>
          </a:xfrm>
        </p:spPr>
        <p:txBody>
          <a:bodyPr/>
          <a:lstStyle/>
          <a:p>
            <a:pPr algn="l"/>
            <a:r>
              <a:rPr lang="pt-BR" dirty="0"/>
              <a:t>Jorge </a:t>
            </a:r>
            <a:r>
              <a:rPr lang="pt-BR" dirty="0" err="1"/>
              <a:t>Ehrhardt</a:t>
            </a:r>
            <a:endParaRPr lang="pt-BR" dirty="0"/>
          </a:p>
          <a:p>
            <a:pPr algn="l"/>
            <a:r>
              <a:rPr lang="pt-BR" dirty="0"/>
              <a:t>Vitor Liu</a:t>
            </a:r>
          </a:p>
        </p:txBody>
      </p:sp>
    </p:spTree>
    <p:extLst>
      <p:ext uri="{BB962C8B-B14F-4D97-AF65-F5344CB8AC3E}">
        <p14:creationId xmlns:p14="http://schemas.microsoft.com/office/powerpoint/2010/main" val="197754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9A2-5DB3-4F7D-B809-0E0E48E7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3904393" cy="1320800"/>
          </a:xfrm>
        </p:spPr>
        <p:txBody>
          <a:bodyPr/>
          <a:lstStyle/>
          <a:p>
            <a:r>
              <a:rPr lang="pt-BR" dirty="0"/>
              <a:t>Motivação e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AA20-8057-415E-A812-B142FDD3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19937"/>
            <a:ext cx="5418666" cy="2311900"/>
          </a:xfrm>
        </p:spPr>
        <p:txBody>
          <a:bodyPr/>
          <a:lstStyle/>
          <a:p>
            <a:r>
              <a:rPr lang="pt-BR" dirty="0"/>
              <a:t>Inspiração na evolução de carros gerados aleatoriamente</a:t>
            </a:r>
          </a:p>
          <a:p>
            <a:r>
              <a:rPr lang="pt-BR" dirty="0"/>
              <a:t>Geração e evolução de objetos motorizados em 3D</a:t>
            </a:r>
          </a:p>
          <a:p>
            <a:r>
              <a:rPr lang="pt-BR" dirty="0" err="1"/>
              <a:t>PyBullet</a:t>
            </a:r>
            <a:r>
              <a:rPr lang="pt-BR" dirty="0"/>
              <a:t>: </a:t>
            </a:r>
            <a:r>
              <a:rPr lang="pt-BR" dirty="0" err="1"/>
              <a:t>engine</a:t>
            </a:r>
            <a:r>
              <a:rPr lang="pt-BR" dirty="0"/>
              <a:t> de física em </a:t>
            </a:r>
            <a:r>
              <a:rPr lang="pt-BR" dirty="0" err="1"/>
              <a:t>python</a:t>
            </a:r>
            <a:endParaRPr lang="pt-BR" dirty="0"/>
          </a:p>
          <a:p>
            <a:pPr lvl="1"/>
            <a:r>
              <a:rPr lang="pt-BR" dirty="0"/>
              <a:t>Juntas e articulações motorizadas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5062AE-5FCD-4B82-8FF8-612CD4E6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5" y="2248139"/>
            <a:ext cx="4722876" cy="328689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47C7761-73C2-4865-8FF2-E36ACA58744E}"/>
              </a:ext>
            </a:extLst>
          </p:cNvPr>
          <p:cNvSpPr txBox="1">
            <a:spLocks/>
          </p:cNvSpPr>
          <p:nvPr/>
        </p:nvSpPr>
        <p:spPr>
          <a:xfrm>
            <a:off x="6167006" y="5535038"/>
            <a:ext cx="5328473" cy="39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/>
              <a:t>http://rednuht.org/genetic_cars_2/</a:t>
            </a:r>
          </a:p>
        </p:txBody>
      </p:sp>
    </p:spTree>
    <p:extLst>
      <p:ext uri="{BB962C8B-B14F-4D97-AF65-F5344CB8AC3E}">
        <p14:creationId xmlns:p14="http://schemas.microsoft.com/office/powerpoint/2010/main" val="30691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9A2-5DB3-4F7D-B809-0E0E48E7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23849" cy="1320800"/>
          </a:xfrm>
        </p:spPr>
        <p:txBody>
          <a:bodyPr/>
          <a:lstStyle/>
          <a:p>
            <a:r>
              <a:rPr lang="pt-BR" dirty="0"/>
              <a:t>Desenvolvimento e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AA20-8057-415E-A812-B142FDD3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12005"/>
            <a:ext cx="5418666" cy="2115596"/>
          </a:xfrm>
        </p:spPr>
        <p:txBody>
          <a:bodyPr>
            <a:normAutofit/>
          </a:bodyPr>
          <a:lstStyle/>
          <a:p>
            <a:r>
              <a:rPr lang="pt-BR" dirty="0"/>
              <a:t>Geração de modelos aleatórios</a:t>
            </a:r>
          </a:p>
          <a:p>
            <a:r>
              <a:rPr lang="pt-BR" dirty="0"/>
              <a:t>Motorização das articulações</a:t>
            </a:r>
          </a:p>
          <a:p>
            <a:r>
              <a:rPr lang="pt-BR" dirty="0"/>
              <a:t>Modificação dos modelos aleatórios</a:t>
            </a:r>
          </a:p>
          <a:p>
            <a:r>
              <a:rPr lang="pt-BR" dirty="0"/>
              <a:t>Evolução dos modelos aleatórios baseada na distância percorrida</a:t>
            </a:r>
          </a:p>
          <a:p>
            <a:endParaRPr lang="pt-BR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5F2485-7767-44EF-B8AB-C08505A1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3820749" cy="35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F0A00F-2491-4402-AFAD-59EBDFB2D47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9238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Resultados e conclusões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525BF6-13FD-4BEA-A702-DCC549DE9D50}"/>
              </a:ext>
            </a:extLst>
          </p:cNvPr>
          <p:cNvSpPr txBox="1">
            <a:spLocks/>
          </p:cNvSpPr>
          <p:nvPr/>
        </p:nvSpPr>
        <p:spPr>
          <a:xfrm>
            <a:off x="686665" y="2270828"/>
            <a:ext cx="404395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Geração de modelos aleatórios</a:t>
            </a:r>
          </a:p>
          <a:p>
            <a:r>
              <a:rPr lang="pt-BR" dirty="0"/>
              <a:t>Motorização das articulações</a:t>
            </a:r>
          </a:p>
          <a:p>
            <a:pPr marL="0" indent="0">
              <a:buNone/>
            </a:pPr>
            <a:r>
              <a:rPr lang="pt-BR" sz="1400" dirty="0"/>
              <a:t>https://github.com/LiuSeeker/Robot-projeto-3</a:t>
            </a:r>
          </a:p>
          <a:p>
            <a:endParaRPr lang="pt-BR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E7E35-A9E3-41EE-95DF-15F612AB2013}"/>
              </a:ext>
            </a:extLst>
          </p:cNvPr>
          <p:cNvSpPr txBox="1">
            <a:spLocks/>
          </p:cNvSpPr>
          <p:nvPr/>
        </p:nvSpPr>
        <p:spPr>
          <a:xfrm>
            <a:off x="686665" y="3932056"/>
            <a:ext cx="4043956" cy="18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 mês: pouco tempo</a:t>
            </a:r>
          </a:p>
          <a:p>
            <a:r>
              <a:rPr lang="pt-BR" dirty="0"/>
              <a:t>Complicações na integração de </a:t>
            </a:r>
            <a:r>
              <a:rPr lang="pt-BR" dirty="0" err="1"/>
              <a:t>xml</a:t>
            </a:r>
            <a:r>
              <a:rPr lang="pt-BR" dirty="0"/>
              <a:t> (</a:t>
            </a:r>
            <a:r>
              <a:rPr lang="pt-BR" dirty="0" err="1"/>
              <a:t>urdf</a:t>
            </a:r>
            <a:r>
              <a:rPr lang="pt-BR" dirty="0"/>
              <a:t>) no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Pouco suporte do </a:t>
            </a:r>
            <a:r>
              <a:rPr lang="pt-BR" dirty="0" err="1"/>
              <a:t>python</a:t>
            </a:r>
            <a:r>
              <a:rPr lang="pt-BR" dirty="0"/>
              <a:t> para programação orientada a objetos</a:t>
            </a:r>
          </a:p>
        </p:txBody>
      </p:sp>
      <p:pic>
        <p:nvPicPr>
          <p:cNvPr id="17" name="Picture 16" descr="A colorful toy on a table&#10;&#10;Description generated with low confidence">
            <a:extLst>
              <a:ext uri="{FF2B5EF4-FFF2-40B4-BE49-F238E27FC236}">
                <a16:creationId xmlns:a16="http://schemas.microsoft.com/office/drawing/2014/main" id="{D7F83C81-1C4A-41A7-AFCE-5C6E36A5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78" y="1751313"/>
            <a:ext cx="3610690" cy="368063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7F5684-2592-43B6-9CB1-74BF4C3BA2AF}"/>
              </a:ext>
            </a:extLst>
          </p:cNvPr>
          <p:cNvSpPr txBox="1">
            <a:spLocks/>
          </p:cNvSpPr>
          <p:nvPr/>
        </p:nvSpPr>
        <p:spPr>
          <a:xfrm>
            <a:off x="5910678" y="5469267"/>
            <a:ext cx="3610690" cy="43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/>
              <a:t>Exemplo de modelo aleatório</a:t>
            </a:r>
          </a:p>
        </p:txBody>
      </p:sp>
    </p:spTree>
    <p:extLst>
      <p:ext uri="{BB962C8B-B14F-4D97-AF65-F5344CB8AC3E}">
        <p14:creationId xmlns:p14="http://schemas.microsoft.com/office/powerpoint/2010/main" val="1184518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119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Evolução de mecanismos com PyBullet</vt:lpstr>
      <vt:lpstr>Motivação e proposta</vt:lpstr>
      <vt:lpstr>Desenvolvimento e objetivos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Liu</dc:creator>
  <cp:lastModifiedBy>Vitor Liu</cp:lastModifiedBy>
  <cp:revision>9</cp:revision>
  <dcterms:created xsi:type="dcterms:W3CDTF">2018-06-12T15:15:46Z</dcterms:created>
  <dcterms:modified xsi:type="dcterms:W3CDTF">2018-06-12T17:33:31Z</dcterms:modified>
</cp:coreProperties>
</file>