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1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698"/>
    <a:srgbClr val="443B57"/>
    <a:srgbClr val="573B47"/>
    <a:srgbClr val="52404C"/>
    <a:srgbClr val="CE3646"/>
    <a:srgbClr val="664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2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E3646"/>
                </a:solidFill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7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5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0DE6D44-0E3C-4FDC-AE84-26C9B4383E59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5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800" dirty="0" smtClean="0"/>
              <a:t>You should know: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en-US" altLang="zh-TW" sz="6600" dirty="0" smtClean="0"/>
              <a:t>Homework </a:t>
            </a:r>
            <a:r>
              <a:rPr lang="en-US" altLang="zh-TW" sz="6600" dirty="0" smtClean="0"/>
              <a:t>4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5414" y="4226118"/>
            <a:ext cx="6921151" cy="1645920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CS 3570 Introduction to Multimedia</a:t>
            </a:r>
            <a:endParaRPr lang="zh-TW" alt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Prob2 – 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you run </a:t>
            </a:r>
            <a:r>
              <a:rPr lang="en-US" altLang="zh-TW" dirty="0" err="1" smtClean="0"/>
              <a:t>makeRGBCube.m</a:t>
            </a:r>
            <a:endParaRPr lang="en-US" altLang="zh-TW" dirty="0" smtClean="0"/>
          </a:p>
          <a:p>
            <a:r>
              <a:rPr lang="en-US" altLang="zh-TW" dirty="0" smtClean="0"/>
              <a:t>You will get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02" y="2861164"/>
            <a:ext cx="4738502" cy="35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Prob2 – 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Modify the code to get a complete cube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95" y="2668099"/>
            <a:ext cx="4550227" cy="33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Prob2 – (b)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HSV color cylinder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94" y="2733308"/>
            <a:ext cx="4567492" cy="3350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3394" y="5451231"/>
            <a:ext cx="665652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4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Cylinder 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approximate a circle, we usually use a regular polygon.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approximate a circle,</a:t>
            </a:r>
          </a:p>
          <a:p>
            <a:r>
              <a:rPr lang="en-US" altLang="zh-TW" dirty="0" smtClean="0"/>
              <a:t>Your number of vertex should be at least 60.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1" y="2727813"/>
            <a:ext cx="5623780" cy="1800225"/>
          </a:xfrm>
          <a:prstGeom prst="rect">
            <a:avLst/>
          </a:prstGeom>
        </p:spPr>
      </p:pic>
      <p:pic>
        <p:nvPicPr>
          <p:cNvPr id="1026" name="Picture 2" descr="「正12邊形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29" y="2565741"/>
            <a:ext cx="2065576" cy="19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Cylinder 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548084"/>
          </a:xfrm>
        </p:spPr>
        <p:txBody>
          <a:bodyPr/>
          <a:lstStyle/>
          <a:p>
            <a:r>
              <a:rPr lang="en-US" altLang="zh-TW" dirty="0" smtClean="0"/>
              <a:t>To fill the top surface                            To fill the side surface:</a:t>
            </a:r>
          </a:p>
          <a:p>
            <a:r>
              <a:rPr lang="en-US" altLang="zh-TW" dirty="0" smtClean="0"/>
              <a:t>or bottom surface: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See also: rgb2hsv, hsv2rgb                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6" y="2919589"/>
            <a:ext cx="3028950" cy="2705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48" y="2919589"/>
            <a:ext cx="305562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7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205" y="1993393"/>
            <a:ext cx="8262721" cy="42843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Plagiarism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Copy from classmates or from </a:t>
            </a:r>
            <a:r>
              <a:rPr lang="en-US" altLang="zh-TW" dirty="0"/>
              <a:t>who ever took this course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If you refer any code from public web, Google / </a:t>
            </a:r>
            <a:r>
              <a:rPr lang="en-US" altLang="zh-TW" dirty="0" err="1"/>
              <a:t>Stackoverflow</a:t>
            </a:r>
            <a:r>
              <a:rPr lang="en-US" altLang="zh-TW" dirty="0"/>
              <a:t>, you </a:t>
            </a:r>
            <a:r>
              <a:rPr lang="en-US" altLang="zh-TW" dirty="0" smtClean="0"/>
              <a:t>must cite and </a:t>
            </a:r>
            <a:r>
              <a:rPr lang="en-US" altLang="zh-TW" dirty="0"/>
              <a:t>explain how it works in your report.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complete homework package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Readme [-10%], should mention how to execute the code, or  you’ll get zero.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Image results [-5%]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E47698"/>
                </a:solidFill>
              </a:rPr>
              <a:t>Late </a:t>
            </a:r>
            <a:r>
              <a:rPr lang="en-US" altLang="zh-TW" sz="2800" dirty="0" smtClean="0">
                <a:solidFill>
                  <a:srgbClr val="E47698"/>
                </a:solidFill>
              </a:rPr>
              <a:t>hand-in will get 20% off every day</a:t>
            </a:r>
          </a:p>
        </p:txBody>
      </p:sp>
    </p:spTree>
    <p:extLst>
      <p:ext uri="{BB962C8B-B14F-4D97-AF65-F5344CB8AC3E}">
        <p14:creationId xmlns:p14="http://schemas.microsoft.com/office/powerpoint/2010/main" val="16339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任何會直接得到我們作業要求結果的內建</a:t>
            </a:r>
            <a:r>
              <a:rPr lang="en-US" altLang="zh-TW" sz="2800" dirty="0" smtClean="0"/>
              <a:t>functions </a:t>
            </a:r>
            <a:r>
              <a:rPr lang="zh-TW" altLang="en-US" sz="2800" dirty="0" smtClean="0"/>
              <a:t>一律</a:t>
            </a:r>
            <a:r>
              <a:rPr lang="zh-TW" altLang="en-US" sz="2800" dirty="0"/>
              <a:t>都不能使用，</a:t>
            </a:r>
            <a:r>
              <a:rPr lang="zh-TW" altLang="en-US" sz="2800" dirty="0" smtClean="0"/>
              <a:t>除非特別補充。</a:t>
            </a:r>
            <a:endParaRPr lang="en-US" altLang="zh-TW" sz="2800" dirty="0" smtClean="0"/>
          </a:p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In report, it should contains at least</a:t>
            </a:r>
          </a:p>
          <a:p>
            <a:pPr marL="617220"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 i="0" dirty="0" smtClean="0"/>
              <a:t>how you </a:t>
            </a:r>
            <a:r>
              <a:rPr lang="en-US" altLang="zh-TW" sz="2400" i="0" dirty="0" smtClean="0">
                <a:solidFill>
                  <a:schemeClr val="accent4"/>
                </a:solidFill>
              </a:rPr>
              <a:t>implement the methods</a:t>
            </a:r>
            <a:endParaRPr lang="en-US" altLang="zh-TW" sz="2400" i="0" dirty="0"/>
          </a:p>
          <a:p>
            <a:pPr marL="617220"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 i="0" dirty="0" smtClean="0"/>
              <a:t>and </a:t>
            </a:r>
            <a:r>
              <a:rPr lang="en-US" altLang="zh-TW" sz="2400" i="0" dirty="0" smtClean="0">
                <a:solidFill>
                  <a:schemeClr val="accent4"/>
                </a:solidFill>
              </a:rPr>
              <a:t>discussion</a:t>
            </a:r>
            <a:r>
              <a:rPr lang="en-US" altLang="zh-TW" sz="2400" i="0" dirty="0" smtClean="0"/>
              <a:t> to the output results</a:t>
            </a:r>
            <a:endParaRPr lang="en-US" altLang="zh-TW" sz="2400" i="0" dirty="0"/>
          </a:p>
        </p:txBody>
      </p:sp>
    </p:spTree>
    <p:extLst>
      <p:ext uri="{BB962C8B-B14F-4D97-AF65-F5344CB8AC3E}">
        <p14:creationId xmlns:p14="http://schemas.microsoft.com/office/powerpoint/2010/main" val="26777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">
  <a:themeElements>
    <a:clrScheme name="自訂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657530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大都會</Template>
  <TotalTime>452</TotalTime>
  <Words>208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Calibri</vt:lpstr>
      <vt:lpstr>都會</vt:lpstr>
      <vt:lpstr>You should know: Homework 4</vt:lpstr>
      <vt:lpstr>Prob2 – (a)</vt:lpstr>
      <vt:lpstr>Prob2 – (a)</vt:lpstr>
      <vt:lpstr>Prob2 – (b)</vt:lpstr>
      <vt:lpstr>Cylinder Hints</vt:lpstr>
      <vt:lpstr>Cylinder Hints</vt:lpstr>
      <vt:lpstr>Rules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 Jin Lin</dc:creator>
  <cp:lastModifiedBy>book</cp:lastModifiedBy>
  <cp:revision>275</cp:revision>
  <dcterms:created xsi:type="dcterms:W3CDTF">2017-03-13T03:06:23Z</dcterms:created>
  <dcterms:modified xsi:type="dcterms:W3CDTF">2017-05-05T03:55:22Z</dcterms:modified>
</cp:coreProperties>
</file>