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67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09:05:58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82 404 24575,'4'-4'0,"0"2"0,1-1 0,-2 0 0,1-1 0,-1 2 0,0-1 0,0 1 0,0 0 0,-2 0 0,1 0 0,-1-1 0,2-1 0,1 1 0,0-1 0,1 0 0,-1-1 0,1 1 0,0-1 0,0 0 0,1 1 0,0 0 0,0 1 0,0 1 0,0-3 0,-2 4 0,1-2 0,-5 1 0,2-1 0,-2 1 0,0-1 0,0 1 0,0 0 0,0 0 0,0-1 0,0 0 0,0 0 0,0 0 0,0 1 0,0 0 0,0 0 0,0 0 0,0 0 0,0 0 0,0-1 0,-1 0 0,0 0 0,-1 0 0,0 1 0,0 0 0,1-1 0,-1 2 0,1-2 0,0-1 0,0-1 0,1-3 0,0 1 0,0-5 0,0 7 0,0-4 0,0 4 0,0-1 0,0 0 0,0 3 0,0 0 0,0 1 0,0 1 0,-2-1 0,1 0 0,-1 1 0,1 0 0,-2 1 0,1-1 0,1 0 0,1-1 0,0-1 0,-1 0 0,0-2 0,0 0 0,0-3 0,-1 2 0,1-2 0,-1 1 0,1-1 0,1 2 0,-2 1 0,1 1 0,-1 2 0,0 0 0,1 0 0,-2 1 0,1 1 0,-1 0 0,0 0 0,0 0 0,0 0 0,1 0 0,0 0 0,0 0 0,0 0 0,0 0 0,-1 0 0,1 0 0,0 0 0,0 0 0,-1 0 0,1 0 0,-2 0 0,1 0 0,0 0 0,2 0 0,-1 0 0,-1 0 0,1 0 0,-1 0 0,1 0 0,1 0 0,-1 0 0</inkml:trace>
  <inkml:trace contextRef="#ctx0" brushRef="#br0" timeOffset="2849">126 1 24575,'-3'3'0,"0"1"0,2 1 0,-2-1 0,0 2 0,1-1 0,0 1 0,0-1 0,1-1 0,-1-1 0,1 0 0,1 0 0,0 0 0,-2 0 0,1 0 0,-1 0 0,1 1 0,0 0 0,-1-1 0,0 0 0,1 0 0,-1-1 0,0 1 0,0-2 0,-1 2 0,1 1 0,-1 0 0,0 1 0,0-1 0,0-1 0,0 1 0,1-1 0,-2 2 0,1-2 0,0 1 0,0-1 0,-1 0 0,-1 2 0,0 0 0,1-1 0,-2 0 0,2 2 0,-1-3 0,0 1 0,1-2 0,1-1 0,0 1 0,2-3 0,1 0 0,1 0 0,2 0 0,2-1 0,-1 0 0,2-1 0,0 0 0,0 0 0,-2 1 0,1 1 0,0-1 0,1 2 0,-1-1 0,2-1 0,-2 1 0,1 0 0,-1 1 0,1 0 0,-2 0 0,2 0 0,-1 0 0,1 0 0,1 0 0,-2 0 0,-1 0 0,2 0 0,-2 0 0,1 0 0,-2 0 0,1 0 0,-1 0 0,1 0 0,0 0 0,0 0 0,0 0 0,-2 0 0,0 0 0,1 0 0,-2 0 0,1 0 0,1 1 0,0-1 0,-2 2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09:06:0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26 439 24575,'6'0'0,"-1"-1"0,-1 1 0,1-2 0,-1 1 0,2 1 0,2-3 0,-3 3 0,2-3 0,-2 1 0,0 0 0,-1 0 0,0 1 0,-1 0 0,0-1 0,0 1 0,0 0 0,0-1 0,0 1 0,0-1 0,-1 0 0,0 1 0,0-2 0,1 3 0,-1-4 0,1 3 0,-1-1 0,0-1 0,0 0 0,0 2 0,-1 0 0,2-1 0,-1 0 0,0 0 0,-1 0 0,1-1 0,0 1 0,0 0 0,0-1 0,0 0 0,0-1 0,0 1 0,0 0 0,1 0 0,-1 1 0,-1 0 0,0 0 0,-1 0 0,0 0 0,0-1 0,0 1 0,0 0 0,1-1 0,1 0 0,-1-2 0,1 2 0,-2 0 0,0 0 0,0 0 0,0 1 0,0-1 0,0 0 0,0 1 0,0 0 0,1 0 0,0 0 0,1 0 0,-1-2 0,-1 1 0,0-1 0,0 1 0,0 0 0,0 0 0,0 0 0,0-2 0,0 0 0,0-1 0,0-1 0,0 0 0,0 1 0,0-2 0,0 1 0,2 2 0,0-4 0,-1 4 0,1-2 0,-2 0 0,0 1 0,0-1 0,0 1 0,1 1 0,0 0 0,1 0 0,-1 3 0,0-1 0,-1 0 0,0 1 0,0-1 0,0 1 0,0-1 0,0 0 0,-1 3 0,-1-2 0,0 0 0,-2 1 0,1-1 0,-1-1 0,1 2 0,0-1 0,0 0 0,0-1 0,1 1 0,-1-1 0,0 0 0,-2-2 0,2 3 0,-2-1 0,1 0 0,0 1 0,0-2 0,1 2 0,-1 0 0,1 0 0,-1 1 0,1 0 0,0 1 0,-1 0 0,1-1 0,-1 0 0,0-1 0,1 0 0,-1 2 0,0-2 0,-1 1 0,2 0 0,0-1 0,0 1 0,0 1 0,0 0 0,0 0 0,0 0 0,-1 0 0,0 0 0,1 0 0,0 0 0,0 0 0,1 0 0,1 0 0</inkml:trace>
  <inkml:trace contextRef="#ctx0" brushRef="#br0" timeOffset="2499">182 1 24575,'-5'0'0,"-4"0"0,-1 0 0,-3 0 0,-4 2 0,6 0 0,-3 2 0,5 0 0,-2 1 0,2 0 0,0 0 0,3-1 0,0 0 0,2-1 0,0-1 0,2 0 0,-1-1 0,1 1 0,1 0 0,-1 0 0,1 0 0,-1 0 0,0 1 0,0 0 0,-1 0 0,0 0 0,-1 0 0,1 0 0,0 0 0,0 0 0,-1-1 0,1 0 0,1 0 0,2-1 0,3 1 0,2-1 0,0-1 0,6 0 0,-7 0 0,5 0 0,-5 0 0,1 0 0,-1 0 0,1 2 0,0-1 0,-1 1 0,0 1 0,-1-2 0,0 0 0,0 2 0,0-1 0,1 1 0,0-2 0,0 1 0,1 2 0,-1-1 0,0 0 0,-1 0 0,1 0 0,-1-1 0,1 1 0,-1-1 0,-1 1 0,0 0 0,0-1 0,0 0 0,0 0 0,-1 0 0,1 0 0,-1 1 0,1-1 0,-1-1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4:54:05.6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2938 2443 24575,'0'-14'0,"0"-1"0,0 3 0,0-1 0,0 0 0,0 3 0,0 2 0,0 0 0,0 2 0,-1-3 0,-3-8 0,-3-8 0,-3-10 0,-1-4 0,-1 0 0,1 3 0,2 5 0,1 6 0,3 8 0,1 5 0,0 5 0,-1 2 0,2-3 0,-2-10 0,-3-9 0,0-8 0,-3-1 0,-1 3 0,2 2 0,1 5 0,2 6 0,1 7 0,1 4 0,-1 3 0,2 3 0,0 1 0,-1-2 0,-1-10 0,-2-13 0,-5-18 0,-3-11 0,-1-4 0,1 3 0,3 6 0,1 8 0,1 5 0,2 9 0,1 10 0,3 6 0,3 6 0,-2 3 0,0-1 0,-3-12 0,-2-8 0,0-10 0,0-3 0,1 4 0,0 4 0,0 5 0,0 5 0,2 5 0,2 4 0,0 4 0,1 3 0,-2-1 0,-4-8 0,-1-7 0,-6-13 0,-3-6 0,-2-9 0,-6-7 0,0 0 0,-1-1 0,1 4 0,4 5 0,-2-3 0,11 21 0,-4-3 0,11 21 0,-5-8 0,-2-1 0,-4-3 0,-2-1 0,-2 1 0,-4-5 0,-3-4 0,-3 0 0,-3-1 0,-1 3 0,-2 1 0,0 0 0,0 3 0,-2 1 0,-1 2 0,0 1 0,1 2 0,1 2 0,5 4 0,4 2 0,5 5 0,4 3 0,4 1 0,0 0 0,-2 1 0,-5 1 0,-19 1 0,12 0 0,-21 0 0,11 0 0,-15 0 0,-6 3 0,-3 3 0,0 5 0,3 1 0,-1 2 0,2-1 0,5 1 0,3-2 0,10 0 0,2 1 0,0 3 0,0 3 0,-1 3 0,-1 3 0,-2 2 0,4 2 0,4 0 0,5-3 0,6-2 0,5-6 0,7-1 0,5-3 0,2 3 0,-5 16 0,-6 11 0,-5 19 0,-4 9 0,-7 21 0,7-27 0,9-18 0,-1 0 0,-7 14 0,-3 9 0,3 0 0,11-35 0,0 5 0,10-25 0,0 1 0,3-3 0,2-4 0,0-2 0,0 11 0,0 20 0,0 12 0,0 11 0,0-2 0,0-8 0,0-5 0,0-10 0,0-7 0,0-5 0,0 1 0,0 10 0,0 4 0,2 18 0,5 12 0,4 14 0,-4-33 0,1 1-398,0-3 0,0 1 398,1 14 0,1-2 0,2 15 0,-2-23 0,0-1 0,5 5 0,2 8 0,-2-13 0,-4-17 0,-1-7 0,0-9 0,0-5 796,-1 1-796,2 3 0,3 7 0,4 5 0,3 4 0,1 3 0,3 4 0,2 2 0,3 0 0,0-4 0,-3-4 0,-2-6 0,-6-8 0,-2-7 0,-1-1 0,3-1 0,6 1 0,4 2 0,7 1 0,4 0 0,24 2 0,-22-4 0,21 3 0,-22-6 0,11 3 0,1-5 0,-3-4 0,-3-3 0,3-3 0,5 0 0,4 0 0,2 0 0,-3 0 0,0-3 0,-2-4 0,-1-4 0,-1-4 0,-4-2 0,-1 0 0,-2-2 0,1-3 0,-2-1 0,-3-3 0,-4 0 0,0-4 0,-3 1 0,0-1 0,-2 1 0,-2 1 0,2-3 0,-1 1 0,2-1 0,9-10 0,-11 13 0,14-16 0,-14 15 0,6-7 0,-4 0 0,2-3 0,-1-2 0,1-5 0,-1-4 0,-2 3 0,-2 1 0,-3 5 0,-1 3 0,-1 1 0,-5 6 0,-2 6 0,-5 5 0,-3 5 0,-3 4 0,-1 4 0,-2 2 0,-2 2 0,-1-1 0,-1 2 0,0-4 0,2-1 0,4-9 0,-1 4 0,4-10 0,0 1 0,1-3 0,1 1 0,-2 5 0,-2 4 0,0 2 0,-4 5 0,-2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4:54:09.7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1966 4561 24575,'-16'0'0,"-8"0"0,-2 0 0,-4 0 0,-4 0 0,11 0 0,-6-2 0,4-3 0,-4-3 0,-1-5 0,-2-3 0,3-2 0,-3-3 0,-2-2 0,-1 0 0,0-1 0,2 1 0,3 1 0,1-3 0,1-1 0,0-4 0,1 1 0,0-1 0,3 1 0,2 4 0,2 1 0,6 5 0,3 5 0,1 2 0,3 3 0,1 2 0,1 1 0,3 1 0,-2 1 0,2 0 0,-2 2 0,0-4 0,0 5 0,0-5 0,0 4 0,-2 0 0,-1-4 0,-6-8 0,-4-11 0,-5-11 0,-7-5 0,-1 2 0,0 3 0,3 7 0,6 5 0,5 7 0,4 5 0,2 2 0,2 3 0,1 2 0,1 2 0,0 1 0,1 0 0,-3-3 0,-2-8 0,-5-6 0,-7-9 0,-3-5 0,-5-5 0,-13-19 0,16 14 0,-16-22 0,16 20 0,-6-9 0,1 4 0,6 5 0,6 5 0,0 3 0,2 2 0,1 1 0,1 4 0,2 4 0,-1 1 0,2 1 0,-1-2 0,0-1 0,-1 1 0,0 0 0,0 0 0,0 2 0,2 1 0,1 4 0,2 5 0,3 2 0,0 5 0,3 0 0,-1 3 0,1-1 0,0 1 0,-1-2 0,1 1 0,-3-11 0,-1-7 0,-6-15 0,-2-19 0,-3-10 0,-2-5 0,0-8-463,-4-1 463,1 3 0,0 3 0,5 21 0,7 16 0,3 11 0,2 7 0,1 6 0,1 3 463,1 4-463,2-1 0,1-21 0,1-30 0,0-31 0,0 34 0,0-2-614,4-7 1,2-1 613,3-3 0,2 0 0,3 2 0,2 2 0,1 3 0,1 1 0,-2 6 0,0 2-503,14-41 503,2 7 0,-5 18 0,2 16 0,-14 26 0,3 3 0,-2 9 1195,4-6-1195,3-2 535,7-4-535,3-5 0,9-11 0,15-13 0,3-4 0,3 2 0,0 3 0,-3 6 0,3 1 0,2 4 0,0 6 0,-1 7 0,0 6 0,3 5 0,-3 5 0,-1 4 0,-3 4 0,-2 2 0,3 2 0,-1 2 0,1 1 0,-3 0 0,-3 0 0,6 0 0,25 0 0,-29 0 0,37 0 0,-38 0 0,20 3 0,-1 7 0,1 8 0,0 3 0,-5 2 0,16 7-411,-4 2 411,-1 6 0,1 2 0,-6 1 0,12 5-632,-41-22 1,1 1 631,0-1 0,0-2 0,42 18-205,-3-3 205,-4-1 0,-4 0 0,2 2 0,-7-2 0,-3-4 0,-6 0 0,-5-1 0,-6-2 0,-4 2 0,-2-2 381,0-1-381,15 13 1274,-19-19-1274,21 15 0,-23-14 0,6 5 224,-4 2-224,1 1 0,-5-4 0,3 3 0,-5-1 0,-2 2 0,-1 3 0,-4 0 0,0 1 0,-3 0 0,2 0 0,1 2 0,-1 2 0,1 3 0,-1 1 0,-1 0 0,1-1 0,-1 1 0,-2-1 0,2 0 0,-2 3 0,0 1 0,0 3 0,-3 0 0,-1 1 0,0 3 0,8 20 0,-13-23 0,9 27 0,-15-27 0,4 16 0,-1-1 0,-3 0 0,0 5 0,1 1 0,0 6 0,1 4 0,0-2 0,-2 5 0,-2-3 0,-2 0 0,-4 0 0,-1-5 0,-3-4 0,-1-2 0,0-5 0,0-5 0,0-8 0,0-8 0,0-9 0,0-2 0,-4 4 0,-7 1 0,-5 0 0,-5-5 0,1-7 0,1-4 0,-5 5 0,-6 6 0,-12 11 0,7-8 0,-24 19 0,-3-3-921,8-10 0,-2 2 921,14-12 0,-1-2 0,-16 11 0,-1-4-552,-20 8 552,32-19 0,-2 0 0,-36 16 0,7-9-7,12-12 7,5-6 0,-1-3 0,-5-4 0,-2-3 0,2-4 0,0-1 0,3 0 0,-4 0 0,-4 0 0,-8 0 0,-3 0 0,-1 0 1212,-1 0-1212,8 0 588,-4 0-588,1 0 0,-2 0 0,32 0 0,1 0 0,-15 0 8,-16-2-8,35-2 0,-11-2 0,5-2 593,1-1-593,-6-6 0,15 5 0,-18-2 0,19 5 0,-6-2 0,8 3 0,5 0 0,7 2 0,5 2 0,2-1 0,-4 2 0,-7 1 0,-7 0 0,-8 0 0,-4 0 0,-3 0 0,0 0 0,4 0 0,0 0 0,1 0 0,2 0 0,1 0 0,4 0 0,0 0 0,-22-6 0,28 2 0,-25-10 0,34 3 0,-4-3 0,5 3 0,11 5 0,4 3 0,6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4:54:14.8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879 3659 24575,'-11'0'0,"-2"-1"0,0-1 0,-1-1 0,1-1 0,2 0 0,2 1 0,3 1 0,3-1 0,-1-12 0,-2-17 0,-5-17 0,-7-11 0,-5-6 0,-4-15 0,-2-2 0,4-1 0,1 7 0,1 12 0,0-3 0,6 25 0,2 2 0,10 26 0,0-2 0,3 4 0,0 2 0,0 5 0,0 0 0,-1-1 0,1-8 0,2-21 0,0-15 0,-1-8 0,-2-3 0,0 8 0,-2 4 0,1 4 0,1 10 0,-2 10 0,2 8 0,1 7 0,0 4 0,1 2 0,1 0 0,0-20 0,0-25 0,0-15 0,0-10 0,0 10 0,0-3 0,-2 19 0,0-4-496,0-11 1,-1 0 495,-2-33 0,2 42 0,1 7 0,0 10 0,-1-7 0,0 9 0,0 10 0,3 4 0,0 5 991,0 3-991,0 4 0,0 5 0,0 0 0,0-9 0,0-17 0,0-13 0,0-10 0,0 1 0,2 7 0,4-18 0,3-12 0,4-1 0,-1 3 0,-4 22 0,-1 11 0,-4 7 0,1 8 0,-1 5 0,3 5 0,-3 6 0,3 0 0,-3 3 0,7-9 0,5-8 0,5-9 0,3-3 0,6-4 0,4-4 0,1 1 0,-1 3 0,-4 11 0,-1 5 0,2 2 0,-1 2 0,1 0 0,0 2 0,1 1 0,5-1 0,3-1 0,5 0 0,3 2 0,5-2 0,1 3 0,3 3 0,1 3 0,1 4 0,12 2 0,-24 1 0,15 3 0,-20 0 0,11 0 0,0 0 0,3 0 0,-3 0 0,8 0 0,6 0 0,4 1 0,13 5 0,2 7 0,-2 8 0,-6 5 0,-6 3 0,0 1 0,4 3 0,0 2 0,1-2 0,-1 0 0,-2-1 0,-1 1 0,10 6 0,-2 0-441,4 1 441,-3 0 0,-12-3 0,6 1 0,-3 0 0,11 9 0,-26-20 0,17 13 0,-24-16 0,16 6 0,-1 2 0,-4-3 0,-5 0 0,-3 1 441,-1 0-441,0 0 0,-3-2 0,-3-3 0,-7-2 0,-2 0 0,-2 0 0,1 3 0,2 1 0,0-1 0,1-2 0,0 1 0,-1 1 0,-1 1 0,-2-2 0,-2-4 0,-2-2 0,-5-3 0,-5-2 0,-6 0 0,-3-2 0,-3-1 0,1 0 0,-1-2 0,7 9 0,0 3 0,5 8 0,-3 0 0,0-1 0,-3-3 0,-2-3 0,2 5 0,-1 1 0,0 5 0,0 6 0,-2-2 0,-1 0 0,0-4 0,-1 1 0,0 5 0,-3 4 0,-2 1 0,-4-4 0,-1-7 0,0 2 0,0 8 0,0 5 0,0 3 0,0-4 0,-2-8 0,-5 0 0,-11 5 0,-7 5 0,3-10 0,-3 1 0,12-18 0,-5 1 0,3-4 0,4-5 0,-11 11 0,0 6 0,-3 0 0,-2 3 0,5-4 0,-10 14 0,-2 4 0,0-1 0,3-4 0,5-11 0,1-3 0,5-6 0,3-6 0,2-4 0,2-4 0,-3 7 0,-5 8 0,-15 13 0,-12 13 0,-8 6 0,-7 5 0,-4 4 0,0-1 0,2-5 0,9-7 0,10-10 0,17-18 0,2-2 0,15-15 0,-2 0 0,1-1 0,-3 1 0,-11 3 0,-16 9 0,-11 6 0,-5 5 0,-3 3 0,5 0 0,-5-1 0,-1-2 0,3-3 0,4-6 0,5-4 0,4-4 0,4-3 0,5-3 0,6-3 0,5-3 0,4-1 0,4 0 0,-3 0 0,-5 0 0,-11 2 0,-10 2 0,-2 2 0,-21 0 0,24 0 0,-26 4 0,22-3 0,-14-1 0,3 0 0,2-3 0,3 0 0,1 0 0,-4-3 0,2 0 0,-4 0 0,-1 0 0,-1 0 0,-4 0 0,-4 0 0,-3 0 0,1 0 0,-9-2 0,-8-5 0,-5-3-471,44 3 1,0 0 470,1-1 0,0 0 0,-1 0 0,-1 0-135,3 1 0,1-1 135,-47-10 0,5-1 0,5-2 0,-5-4 0,3-1 0,39 9 0,0-3 0,-1-1 0,1-1 0,-1-2 0,1 1 0,-22-16 0,5 3 0,28 14 0,-6-4 927,12 5-927,9 3 284,7 6-284,7 3 0,5 4 0,2 0 0,3 2 0,1 1 0,1 2 0,1 0 0,-1 0 0,2 0 0,0 0 0,0 0 0,1 0 0,-1 0 0,0 0 0,-1 0 0,0 0 0,0 0 0,0 0 0,1 0 0,1 0 0,1 0 0,2 0 0,-1 0 0,1 0 0,1 0 0,3 0 0,9 0 0,8 0 0,7 0 0,6-2 0,0-2 0,-3-3 0,-2 0 0,-6 1 0,-6 2 0,-7 1 0,-7 1 0,-3 0 0,0-1 0,-3 1 0,0 2 0,0 0 0,0 0 0,-1 0 0,0 0 0,-1 0 0,1 0 0,0 0 0,0 0 0,0 0 0,-1-1 0,0-1 0,-1-1 0,1 2 0,-1 1 0,1 0 0,1 0 0,1 0 0,5 0 0,6-2 0,7-1 0,4-1 0,3-2 0,-2 1 0,-5 0 0,-6 1 0,-5 0 0,-2 1 0,-3 1 0,0 2 0,-1 0 0,-3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3D79-09A2-8FC4-83E4-17963F747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CBC76-5239-A1BA-1E19-2F2BEFBA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3BF54-5B79-9EF2-0B12-D9B8B5D2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4A8D-ADEB-0F0A-71C4-268A54B3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A52F-5900-35B4-E2E5-88637BF9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2012-367A-A785-1C15-04A8770F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5B7C7-34CC-8E13-8395-AACACE4A9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88D08-2AD8-AB51-9EF0-D14D70AE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889BD-3D7F-3E39-9101-9D71F570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62EF-14FC-A7A6-6028-A30A9981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8EDD1-2187-489C-6929-CAFF257B9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20080-1CE7-BE24-32E5-E1CB56206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73992-279C-C8B3-99C6-3CB76E9A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3AF0-F431-C549-1E1D-4D82E8EA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8175-1E76-73F4-D156-F09C4826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4C52-8CFE-FA7D-8DCD-F2A2199E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21BA-DCC3-1EA4-E8C3-1915F1A8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1809-B3A7-A9A9-4DB5-0E6508EA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AF3EF-A43F-7204-E41F-91F2528D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23596-B4F2-3DC6-0DF4-50903696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36AD-6641-F164-14A6-E5BC249A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A28D3-347A-CC5E-F4A4-B030DC30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A3D0-D9E1-1DA4-18DF-CCB550D6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3A7C-30AA-547E-8CD1-64B48448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2070-7EF5-1CB3-9DD0-44268265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B3B7-5BE3-284C-9DBE-C76917D4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088F-2B6B-53B7-9BF5-4C156E181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2D3D4-C6D7-B26F-0DD9-320463B01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9CB78-656E-9C92-4851-C43A89F0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8D5A-F81E-9647-DABA-7EEF10F6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DA5BD-47CD-DA99-30CC-3DFF7C08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7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B6B5-5548-CCB3-3B0C-BC579253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2A2A-2822-7469-7A82-5268EE63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1BA46-8351-620D-7565-738E0DE82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64DEB-AD03-50A1-D074-B9B276C0F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DD325-B6AB-0A76-A602-27538C2EF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5E7CB-294A-E0D1-75C5-51AD8C52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EA455-C2A0-7D7D-1FB7-87A79B69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A02EE-2783-7B52-4F32-7D97B2D1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8868-56D0-B87F-0AB4-5DAEE4D5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F26C6-2050-8FAA-9397-05155CCB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88AE9-4525-AFF8-234F-F9E7B9DB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DCFA7-5E96-CE52-9993-3C82DC6D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5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68C7E-F445-357F-6C2F-C2F0A5A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47886-04AE-B7B7-0018-EB4C91F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FD3EB-695B-AA7C-50A9-98FD53E1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3DE6-7BB5-4C28-34D2-E3EE394E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0EF1-A196-3C64-155D-3D8F8757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C3A07-9801-3891-9E7D-41A02D6C9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6C410-E989-88DF-FD42-ECDDD725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7E7F2-8ADF-65E8-FFD0-F465786D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88A69-039C-397C-B101-1772AE53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F14E-F874-C3DA-577B-8EE2425E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9E411-AAFB-7317-461C-489A1639D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BFEFE-0718-F91B-E617-C13F35F84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D74D7-A934-D372-A9B9-FBFA7CEF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0C7F7-ACE2-FC37-4E79-FB4209DB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C028-B4BE-A648-58DD-6FCEB5BE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3219D-910C-F194-6882-BE4EED49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E3800-FA3A-CD1C-4BAC-727465C2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CB11-98A7-7004-F704-D166DA34F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CB2C8-22CF-1444-9F98-142C5BC8D3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0929-BA48-419F-3A7E-3EC20F7A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2CFA-A137-D960-1FB6-57AC1993A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2BA5-38FF-FF44-8A15-4D5FD9FD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alytics-vidhya/comparison-of-initialization-strategies-for-k-means-d5ddd8b0350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40.png"/><Relationship Id="rId4" Type="http://schemas.openxmlformats.org/officeDocument/2006/relationships/customXml" Target="../ink/ink3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owardsdatascience.com/understanding-mean-shift-clustering-and-implementation-with-python-6d5809a2ac4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s://lh5.googleusercontent.com/EeXIwr5estlC9YpnwnWwgeDkpggl11_9p0IRjomMuTYhCq_fTtpcMjjpVKS0qekGkJSBlYux0NqZMqFxTVMrUHFouAuN9qi5eyqohEO32dAMPdRPoTNtwx6GeSJRYDhNYtGlZEM4CvKvUG2VjwVqSHI-t5SIefrNqn4CI8e4N5hSL2v0UUn3r73sUtaMqQ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BD9A-E4D2-C59A-E2E2-C8DC6490E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CS4243 Tutorial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1B7A8-81C7-3A00-800A-98C3529A6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05</a:t>
            </a:r>
          </a:p>
        </p:txBody>
      </p:sp>
    </p:spTree>
    <p:extLst>
      <p:ext uri="{BB962C8B-B14F-4D97-AF65-F5344CB8AC3E}">
        <p14:creationId xmlns:p14="http://schemas.microsoft.com/office/powerpoint/2010/main" val="110453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EC22-7F60-F3BE-DF0C-A30CF86A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6BEC-CF7D-FF52-2F49-6E4BCBC1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46365"/>
          </a:xfrm>
        </p:spPr>
        <p:txBody>
          <a:bodyPr/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</a:t>
            </a:r>
            <a:r>
              <a:rPr lang="en-SG" sz="18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SG" sz="1800" b="1" dirty="0" err="1">
                <a:solidFill>
                  <a:srgbClr val="7A3E9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.cluster.</a:t>
            </a:r>
            <a:r>
              <a:rPr lang="en-SG" sz="1800" b="1" dirty="0" err="1">
                <a:solidFill>
                  <a:srgbClr val="1F386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SG" sz="1800" b="1" dirty="0">
                <a:solidFill>
                  <a:srgbClr val="1F386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data in Q1. Change the initialization method to see its impact on final average square distance of all samples with respect to the clustering </a:t>
            </a:r>
            <a:r>
              <a:rPr lang="en-SG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centers</a:t>
            </a:r>
            <a:r>
              <a:rPr lang="en-SG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SG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SG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SG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of </a:t>
            </a:r>
            <a:r>
              <a:rPr lang="en-SG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KMeans</a:t>
            </a:r>
            <a:r>
              <a:rPr lang="en-SG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heavily rely on initialization: </a:t>
            </a:r>
            <a:r>
              <a:rPr lang="en-SG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reference</a:t>
            </a:r>
            <a:endParaRPr lang="en-SG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2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AAB9-83F6-FA62-3072-3D195DCE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Question</a:t>
            </a:r>
          </a:p>
        </p:txBody>
      </p:sp>
      <p:pic>
        <p:nvPicPr>
          <p:cNvPr id="5" name="Picture 4" descr="Graphical user interface, chart, application, scatter chart&#10;&#10;Description automatically generated">
            <a:extLst>
              <a:ext uri="{FF2B5EF4-FFF2-40B4-BE49-F238E27FC236}">
                <a16:creationId xmlns:a16="http://schemas.microsoft.com/office/drawing/2014/main" id="{D45DF3AC-F0AD-E69A-4127-C20F4CA6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68" y="1343146"/>
            <a:ext cx="10395332" cy="47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3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1BD388-7079-AA6E-060F-26FF9C98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5" y="384749"/>
            <a:ext cx="10480101" cy="2175341"/>
          </a:xfrm>
          <a:prstGeom prst="rect">
            <a:avLst/>
          </a:prstGeom>
        </p:spPr>
      </p:pic>
      <p:pic>
        <p:nvPicPr>
          <p:cNvPr id="6" name="Picture 5" descr="Graphical user interface, chart, application, scatter chart&#10;&#10;Description automatically generated">
            <a:extLst>
              <a:ext uri="{FF2B5EF4-FFF2-40B4-BE49-F238E27FC236}">
                <a16:creationId xmlns:a16="http://schemas.microsoft.com/office/drawing/2014/main" id="{4F574FF5-9CAB-D8DE-77D2-65E90E9E9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28" t="9030" r="33148" b="29829"/>
          <a:stretch/>
        </p:blipFill>
        <p:spPr>
          <a:xfrm>
            <a:off x="914400" y="2661064"/>
            <a:ext cx="4461830" cy="3733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74A9AD-3FDF-BBF0-280C-9BBA12DAD356}"/>
                  </a:ext>
                </a:extLst>
              </p14:cNvPr>
              <p14:cNvContentPartPr/>
              <p14:nvPr/>
            </p14:nvContentPartPr>
            <p14:xfrm>
              <a:off x="1709857" y="3490755"/>
              <a:ext cx="1058040" cy="120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74A9AD-3FDF-BBF0-280C-9BBA12DAD3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2217" y="3472755"/>
                <a:ext cx="1093680" cy="12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113893-267E-23B2-1FD0-83F2765A366B}"/>
                  </a:ext>
                </a:extLst>
              </p14:cNvPr>
              <p14:cNvContentPartPr/>
              <p14:nvPr/>
            </p14:nvContentPartPr>
            <p14:xfrm>
              <a:off x="2539657" y="2980275"/>
              <a:ext cx="1931400" cy="164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113893-267E-23B2-1FD0-83F2765A36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2017" y="2962275"/>
                <a:ext cx="1967040" cy="16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C347FD-C61C-689A-9BB8-8FAB38E4DA39}"/>
                  </a:ext>
                </a:extLst>
              </p14:cNvPr>
              <p14:cNvContentPartPr/>
              <p14:nvPr/>
            </p14:nvContentPartPr>
            <p14:xfrm>
              <a:off x="2088937" y="4440075"/>
              <a:ext cx="1819080" cy="144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C347FD-C61C-689A-9BB8-8FAB38E4DA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1297" y="4422435"/>
                <a:ext cx="1854720" cy="14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6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3185FB-4177-E0CC-5C4C-A9434AC8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8" y="167944"/>
            <a:ext cx="9442009" cy="3115652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B27912-810A-D8C9-8B37-394B0391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68" y="3283596"/>
            <a:ext cx="9223375" cy="35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F94056-FDCE-01CE-6203-0CFC7C83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323850"/>
            <a:ext cx="9901307" cy="54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1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C078E-1432-0B39-3E14-70B99222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1" y="244195"/>
            <a:ext cx="11140526" cy="1818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AFAB11-9C6C-04C5-B265-1E5643191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1" y="2319324"/>
            <a:ext cx="11304397" cy="1311772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10C2C5-8135-3541-3518-1492CD51CF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109"/>
          <a:stretch/>
        </p:blipFill>
        <p:spPr>
          <a:xfrm>
            <a:off x="442291" y="3905693"/>
            <a:ext cx="11350322" cy="18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2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13FB-A88A-88FD-FB29-CEE0A1F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6281-38B0-5280-FCD3-3BF7E384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pPr marL="0" indent="0">
              <a:buNone/>
            </a:pP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Q1: Given a set of data points shown in figure 1, </a:t>
            </a:r>
            <a:r>
              <a:rPr lang="en-SG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sketch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(a schematic trend of change is enough, no need to calculate the exact numbers) a plot of how the </a:t>
            </a:r>
            <a:r>
              <a:rPr lang="en-SG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average square distance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of a data sample with respect to its corresponding cluster 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center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will change as the number of clusters 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increases. </a:t>
            </a:r>
            <a:endParaRPr lang="en-SG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38F59-3226-DE13-E32A-99C7D00BA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8" y="2775858"/>
            <a:ext cx="4502912" cy="2989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27FBA-1A9E-1589-289B-E5F76B67D83D}"/>
              </a:ext>
            </a:extLst>
          </p:cNvPr>
          <p:cNvSpPr txBox="1"/>
          <p:nvPr/>
        </p:nvSpPr>
        <p:spPr>
          <a:xfrm>
            <a:off x="2064730" y="5782915"/>
            <a:ext cx="8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3866F-6DB6-787A-83EE-8EA02B16F321}"/>
              </a:ext>
            </a:extLst>
          </p:cNvPr>
          <p:cNvSpPr txBox="1"/>
          <p:nvPr/>
        </p:nvSpPr>
        <p:spPr>
          <a:xfrm>
            <a:off x="5421086" y="290648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average square distance will decrease with the increase of cluster number k.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39C77A6-BE33-6121-BF14-9BD170A5C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" r="2264" b="4104"/>
          <a:stretch/>
        </p:blipFill>
        <p:spPr bwMode="auto">
          <a:xfrm>
            <a:off x="5560288" y="3552817"/>
            <a:ext cx="3779656" cy="29698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708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DFE4-C78D-866B-DA6D-89309612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366940"/>
            <a:ext cx="10515600" cy="961117"/>
          </a:xfrm>
        </p:spPr>
        <p:txBody>
          <a:bodyPr/>
          <a:lstStyle/>
          <a:p>
            <a:pPr marL="0" indent="0">
              <a:buNone/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Q2: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Apply SLIC algorithm to Fig 2, which consists of large flatten regions. The results is shown in Fig 3 when number of segments is set </a:t>
            </a:r>
            <a:r>
              <a:rPr lang="en-SG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300</a:t>
            </a: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Why the resulting super-pixels in central uniform region tend to be hexagonal and not square or rectangular like the border?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39DF8CB5-BAAE-9177-BB6D-4551BBA247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5" y="1665994"/>
            <a:ext cx="2700749" cy="2344820"/>
          </a:xfrm>
          <a:prstGeom prst="rect">
            <a:avLst/>
          </a:prstGeom>
        </p:spPr>
      </p:pic>
      <p:pic>
        <p:nvPicPr>
          <p:cNvPr id="5" name="Picture 4" descr="Bubble chart&#10;&#10;Description automatically generated with low confidence">
            <a:extLst>
              <a:ext uri="{FF2B5EF4-FFF2-40B4-BE49-F238E27FC236}">
                <a16:creationId xmlns:a16="http://schemas.microsoft.com/office/drawing/2014/main" id="{826749FE-0929-128C-73A0-3F849AA6E1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4" t="6332" r="13666" b="9822"/>
          <a:stretch/>
        </p:blipFill>
        <p:spPr bwMode="auto">
          <a:xfrm>
            <a:off x="3867784" y="1480937"/>
            <a:ext cx="2700749" cy="2445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CD0C3A-1DEC-FE08-8439-EE7C46095A85}"/>
              </a:ext>
            </a:extLst>
          </p:cNvPr>
          <p:cNvSpPr txBox="1"/>
          <p:nvPr/>
        </p:nvSpPr>
        <p:spPr>
          <a:xfrm>
            <a:off x="1713955" y="4010814"/>
            <a:ext cx="8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7FA59-7221-98E2-0D37-7BF8F215140D}"/>
              </a:ext>
            </a:extLst>
          </p:cNvPr>
          <p:cNvSpPr txBox="1"/>
          <p:nvPr/>
        </p:nvSpPr>
        <p:spPr>
          <a:xfrm>
            <a:off x="4907884" y="4010814"/>
            <a:ext cx="8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7A4-9915-3FFC-FE82-8FB7A462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28"/>
            <a:ext cx="10515600" cy="1426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</a:t>
            </a:r>
            <a:r>
              <a: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 initialize the clustering with </a:t>
            </a:r>
            <a:r>
              <a:rPr lang="en-S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rigid grid </a:t>
            </a:r>
            <a:r>
              <a: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sample the </a:t>
            </a:r>
            <a:r>
              <a:rPr lang="en-SG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center</a:t>
            </a:r>
            <a:r>
              <a: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of grids as initial cluster </a:t>
            </a:r>
            <a:r>
              <a:rPr lang="en-SG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centers</a:t>
            </a:r>
            <a:r>
              <a: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(represented as black dots). Here we show the change of </a:t>
            </a:r>
            <a:r>
              <a:rPr lang="en-SG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yellow</a:t>
            </a:r>
            <a:r>
              <a: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green</a:t>
            </a:r>
            <a:r>
              <a:rPr lang="en-S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region after the first update.</a:t>
            </a:r>
            <a:endParaRPr lang="en-S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FEF11-6421-8AC3-3934-04AC68F39D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86" y="1727108"/>
            <a:ext cx="4346569" cy="37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4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F4F1-71CF-B6BE-EF52-1F44C782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111"/>
            <a:ext cx="10515600" cy="11461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2. </a:t>
            </a:r>
            <a:r>
              <a:rPr lang="en-SG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Within the neighbourhood, especially when number of segments is large, </a:t>
            </a:r>
            <a:r>
              <a:rPr lang="en-SG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SG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color</a:t>
            </a:r>
            <a:r>
              <a:rPr lang="en-SG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dominant fact of feature distance</a:t>
            </a:r>
            <a:r>
              <a:rPr lang="en-SG" sz="24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r>
              <a:rPr lang="en-SG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White region in the yellow grid will be assigned to the </a:t>
            </a:r>
            <a:r>
              <a:rPr lang="en-SG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center</a:t>
            </a:r>
            <a:r>
              <a:rPr lang="en-SG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of green grid.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5976F1F-98CD-BE51-936B-2C2C6B1D4D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6" t="18117" r="27796" b="14758"/>
          <a:stretch/>
        </p:blipFill>
        <p:spPr bwMode="auto">
          <a:xfrm>
            <a:off x="780732" y="1653953"/>
            <a:ext cx="4226697" cy="3550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813BB641-C97A-9E0D-488D-5E0745372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15" y="2115618"/>
            <a:ext cx="5014686" cy="940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9FBEB4-E9B4-2756-4588-CEB3D1F04B31}"/>
              </a:ext>
            </a:extLst>
          </p:cNvPr>
          <p:cNvSpPr txBox="1"/>
          <p:nvPr/>
        </p:nvSpPr>
        <p:spPr>
          <a:xfrm>
            <a:off x="5660571" y="1653953"/>
            <a:ext cx="328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SILC</a:t>
            </a:r>
          </a:p>
        </p:txBody>
      </p:sp>
    </p:spTree>
    <p:extLst>
      <p:ext uri="{BB962C8B-B14F-4D97-AF65-F5344CB8AC3E}">
        <p14:creationId xmlns:p14="http://schemas.microsoft.com/office/powerpoint/2010/main" val="235046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F4F1-71CF-B6BE-EF52-1F44C782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111"/>
            <a:ext cx="10515600" cy="2006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2. 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Then the positions of 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centers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of these two grids shift (to the 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green dots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). We focus on the reassign of pixels around the green dot below. As around region is of the same 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color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position determines the feature distance. Pixels are assigned to the spatially closest new 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center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(illustrated by the perpendicular bisector of the line between two 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centers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), which changes the “shape” of 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superpixels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be hexagonal.</a:t>
            </a:r>
            <a:endParaRPr lang="en-SG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8BA1D3-3D09-4C64-A2C0-E7D97159E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5" y="2145075"/>
            <a:ext cx="3804604" cy="3253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5F59CD-A508-4F51-A043-F1642661B57C}"/>
                  </a:ext>
                </a:extLst>
              </p14:cNvPr>
              <p14:cNvContentPartPr/>
              <p14:nvPr/>
            </p14:nvContentPartPr>
            <p14:xfrm>
              <a:off x="2795360" y="3671796"/>
              <a:ext cx="69850" cy="14541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5F59CD-A508-4F51-A043-F1642661B5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6359" y="3662798"/>
                <a:ext cx="87493" cy="163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CF2A55-7BBD-A19C-498F-CA329CFEBE92}"/>
                  </a:ext>
                </a:extLst>
              </p14:cNvPr>
              <p14:cNvContentPartPr/>
              <p14:nvPr/>
            </p14:nvContentPartPr>
            <p14:xfrm>
              <a:off x="2795360" y="4151221"/>
              <a:ext cx="69850" cy="15811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CF2A55-7BBD-A19C-498F-CA329CFEBE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6359" y="4142217"/>
                <a:ext cx="87493" cy="1757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89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BF8B64-6AC0-8CE9-7D56-3CAD2E78670C}"/>
              </a:ext>
            </a:extLst>
          </p:cNvPr>
          <p:cNvSpPr txBox="1"/>
          <p:nvPr/>
        </p:nvSpPr>
        <p:spPr>
          <a:xfrm>
            <a:off x="429658" y="209320"/>
            <a:ext cx="1092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will not happen if no 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centers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shift.  For example, SLIC 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superpixels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of a purely black image will remain rectangular.</a:t>
            </a:r>
            <a:endParaRPr lang="en-SG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C64D9D6-0496-E738-861A-53A373E21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5" t="6329" r="14851" b="10637"/>
          <a:stretch/>
        </p:blipFill>
        <p:spPr bwMode="auto">
          <a:xfrm>
            <a:off x="695859" y="1260012"/>
            <a:ext cx="4989323" cy="4567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767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6F80-D417-B620-D444-29FFF694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323397"/>
            <a:ext cx="10515600" cy="117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Q3: For Mean-Shift clustering, what happens to the number of clusters as the window size or bandwidth is increased? Explain your answer.</a:t>
            </a:r>
            <a:r>
              <a:rPr lang="en-SG" sz="3200" dirty="0">
                <a:effectLst/>
              </a:rPr>
              <a:t> 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10F3B-CDDA-E77D-8A57-D8F6A5F23808}"/>
              </a:ext>
            </a:extLst>
          </p:cNvPr>
          <p:cNvSpPr txBox="1"/>
          <p:nvPr/>
        </p:nvSpPr>
        <p:spPr>
          <a:xfrm>
            <a:off x="435428" y="1502229"/>
            <a:ext cx="10994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Reference: </a:t>
            </a:r>
            <a:r>
              <a:rPr lang="en-SG" sz="180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Understand MeanShift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number of clusters should decrease. Bandwidth is the radius of kernels. Qualitatively, large bandwidth tend to consider more data points as a cluster when computing mean vector and clusters are more likely to be similar. Therefore, the number of cluster decrease.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BAD4DE6-A691-05BE-5934-C3B1E7AC7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28" y="2862942"/>
            <a:ext cx="182822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5">
            <a:extLst>
              <a:ext uri="{FF2B5EF4-FFF2-40B4-BE49-F238E27FC236}">
                <a16:creationId xmlns:a16="http://schemas.microsoft.com/office/drawing/2014/main" id="{D5D02A5B-DBBB-32B9-40C2-DEE8BB87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" t="21465" r="8498" b="30124"/>
          <a:stretch>
            <a:fillRect/>
          </a:stretch>
        </p:blipFill>
        <p:spPr bwMode="auto">
          <a:xfrm>
            <a:off x="435427" y="2862942"/>
            <a:ext cx="8588829" cy="26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7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5015-1B0A-1618-7D9C-76EA3A22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CDF4-EC89-876E-86B0-EB29939E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</a:t>
            </a:r>
            <a:r>
              <a:rPr lang="en-SG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skimage</a:t>
            </a:r>
            <a:r>
              <a:rPr lang="en-SG" sz="1600" b="1" dirty="0" err="1">
                <a:solidFill>
                  <a:srgbClr val="7A3E9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.segmentation.</a:t>
            </a:r>
            <a:r>
              <a:rPr lang="en-SG" sz="1600" b="1" dirty="0" err="1">
                <a:solidFill>
                  <a:srgbClr val="1F386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slic</a:t>
            </a:r>
            <a:r>
              <a:rPr lang="en-SG" sz="16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SG" sz="16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100075-Bear.png </a:t>
            </a: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show outputs through </a:t>
            </a:r>
            <a:r>
              <a:rPr lang="en-SG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skimage</a:t>
            </a:r>
            <a:r>
              <a:rPr lang="en-SG" sz="1600" b="1" dirty="0" err="1">
                <a:solidFill>
                  <a:srgbClr val="7A3E9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.segmentation.</a:t>
            </a:r>
            <a:r>
              <a:rPr lang="en-SG" sz="1600" b="1" dirty="0" err="1">
                <a:solidFill>
                  <a:srgbClr val="1F386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mark_boudaries</a:t>
            </a: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Fix </a:t>
            </a:r>
            <a:r>
              <a:rPr lang="en-SG" sz="16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sigma to 5 </a:t>
            </a: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all experiments.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 results for 50, 100, 200, and 300</a:t>
            </a:r>
            <a:r>
              <a:rPr lang="en-SG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segments </a:t>
            </a: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discuss. </a:t>
            </a:r>
            <a:b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SG" sz="16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Discussion:</a:t>
            </a: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6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 few segments are not enough to separate all segments; too many segments will produce redundant segments.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 the segment number to 100.  Compare and discuss the results when </a:t>
            </a:r>
            <a:r>
              <a:rPr lang="en-SG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compactness</a:t>
            </a: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set to 1, 10, and 100.</a:t>
            </a:r>
            <a:b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SG" sz="16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Discussion: </a:t>
            </a:r>
            <a:r>
              <a:rPr lang="en-SG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SG" sz="1600" b="0" dirty="0">
                <a:solidFill>
                  <a:schemeClr val="accent1">
                    <a:lumMod val="75000"/>
                  </a:schemeClr>
                </a:solidFill>
                <a:effectLst/>
              </a:rPr>
              <a:t>ompactness </a:t>
            </a:r>
            <a:r>
              <a:rPr lang="en-SG" sz="16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SG" sz="1600" b="0" dirty="0">
                <a:solidFill>
                  <a:schemeClr val="accent1">
                    <a:lumMod val="75000"/>
                  </a:schemeClr>
                </a:solidFill>
                <a:effectLst/>
              </a:rPr>
              <a:t>alances </a:t>
            </a:r>
            <a:r>
              <a:rPr lang="en-SG" sz="1600" b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color</a:t>
            </a:r>
            <a:r>
              <a:rPr lang="en-SG" sz="1600" b="0" dirty="0">
                <a:solidFill>
                  <a:schemeClr val="accent1">
                    <a:lumMod val="75000"/>
                  </a:schemeClr>
                </a:solidFill>
                <a:effectLst/>
              </a:rPr>
              <a:t> proximity and space proximity. Higher values give more weight to space proximity. When compactness is very small, pixels with same </a:t>
            </a:r>
            <a:r>
              <a:rPr lang="en-SG" sz="1600" b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color</a:t>
            </a:r>
            <a:r>
              <a:rPr lang="en-SG" sz="1600" b="0" dirty="0">
                <a:solidFill>
                  <a:schemeClr val="accent1">
                    <a:lumMod val="75000"/>
                  </a:schemeClr>
                </a:solidFill>
                <a:effectLst/>
              </a:rPr>
              <a:t> are easily clustered to one segments, although they are distant from each others; when compactness is too large, the algorithm will ignore the difference between </a:t>
            </a:r>
            <a:r>
              <a:rPr lang="en-SG" sz="1600" b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colors</a:t>
            </a:r>
            <a:r>
              <a:rPr lang="en-SG" sz="1600" b="0" dirty="0">
                <a:solidFill>
                  <a:schemeClr val="accent1">
                    <a:lumMod val="75000"/>
                  </a:schemeClr>
                </a:solidFill>
                <a:effectLst/>
              </a:rPr>
              <a:t> and keep the local region to one segment as initialization.</a:t>
            </a:r>
            <a:endParaRPr lang="en-SG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 segment number to 100 and compactness to 10.  Compare and discuss the results when the </a:t>
            </a:r>
            <a:r>
              <a:rPr lang="en-SG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 number of iterations 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set to 1, 2, 3, 4 and 5. </a:t>
            </a:r>
            <a:b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SG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Discussion: Too few iterations is not enough to find appropriate boundary of segments; the segments will not change after several iterations, and then the max </a:t>
            </a:r>
            <a:r>
              <a:rPr lang="en-SG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</a:t>
            </a:r>
            <a:r>
              <a:rPr lang="en-SG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does not influence the quality of segmentation.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925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693</Words>
  <Application>Microsoft Macintosh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CS4243 Tutorial 04</vt:lpstr>
      <vt:lpstr>Theoretical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Example - 1</vt:lpstr>
      <vt:lpstr>Code Example - 2</vt:lpstr>
      <vt:lpstr>Quiz Question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CS4243 Tutorial 04</dc:title>
  <dc:creator>Zhang Yuehan</dc:creator>
  <cp:lastModifiedBy>Zhang Yuehan</cp:lastModifiedBy>
  <cp:revision>20</cp:revision>
  <dcterms:created xsi:type="dcterms:W3CDTF">2023-02-23T11:15:51Z</dcterms:created>
  <dcterms:modified xsi:type="dcterms:W3CDTF">2023-02-28T04:41:44Z</dcterms:modified>
</cp:coreProperties>
</file>