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938B7-2851-4800-B3C3-C9786A87C30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91CE0-3C95-4196-91B8-61DC35CE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A98D-0687-49D5-94E6-D0E323D6D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мессенджер чат приложение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C4510-4600-4485-A2DC-D33077837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Предмет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.Net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 Выполнил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Алию Сандэй 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2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D03B-D7A0-42B7-A139-A2685B3D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261403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ru-RU" dirty="0"/>
              <a:t>Авторизоваться</a:t>
            </a:r>
            <a:r>
              <a:rPr lang="en-US" dirty="0"/>
              <a:t> </a:t>
            </a:r>
            <a:r>
              <a:rPr lang="ru-RU" dirty="0"/>
              <a:t>интерфейс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CCC1-4E28-4F84-A59C-E552E96D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519311"/>
            <a:ext cx="9537895" cy="48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1126-041B-4C71-BABF-BBF6952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9564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Регистрация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EB7E7-CA94-4121-8D2D-93B4AD98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5" y="1505243"/>
            <a:ext cx="8315325" cy="47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7A6-F22F-4710-B1CC-03ED9A6D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1F4A-C31F-4355-BE3B-515B83F7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Доработать  </a:t>
            </a:r>
            <a:r>
              <a:rPr lang="en-US" dirty="0"/>
              <a:t>UI </a:t>
            </a:r>
            <a:r>
              <a:rPr lang="ru-RU" dirty="0"/>
              <a:t>Пользователя</a:t>
            </a:r>
          </a:p>
          <a:p>
            <a:r>
              <a:rPr lang="ru-RU" dirty="0"/>
              <a:t>Планируеться реализовать </a:t>
            </a:r>
            <a:r>
              <a:rPr lang="en-US" dirty="0"/>
              <a:t> </a:t>
            </a:r>
            <a:r>
              <a:rPr lang="ru-RU" dirty="0"/>
              <a:t>регистрация </a:t>
            </a:r>
          </a:p>
          <a:p>
            <a:r>
              <a:rPr lang="ru-RU" dirty="0"/>
              <a:t>Планируеться реализовать добавление реально файлы и картинки </a:t>
            </a:r>
          </a:p>
          <a:p>
            <a:r>
              <a:rPr lang="ru-RU" dirty="0"/>
              <a:t>Планируется реализовать проверку доступа к серверной части для многих пользователей, размер файлов которых пользователь может прислать одновременно.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A0BF-217D-4476-A0BD-26B89CD2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Основная цель создания приложения чата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A9E-4829-4452-8E29-C9B7496BD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обеспечить беспрепятственное общение между пользователями. предлагают дополнительные функции, такие</a:t>
            </a:r>
            <a:endParaRPr lang="en-US" dirty="0"/>
          </a:p>
          <a:p>
            <a:r>
              <a:rPr lang="ru-RU" dirty="0"/>
              <a:t> какотправлять и получать сообщения. </a:t>
            </a:r>
            <a:endParaRPr lang="en-US" dirty="0"/>
          </a:p>
          <a:p>
            <a:r>
              <a:rPr lang="ru-RU" dirty="0"/>
              <a:t>Голосовые и видеозвонки</a:t>
            </a:r>
            <a:r>
              <a:rPr lang="en-US" dirty="0"/>
              <a:t>.</a:t>
            </a:r>
          </a:p>
          <a:p>
            <a:r>
              <a:rPr lang="ru-RU" dirty="0"/>
              <a:t>Обмен файлами</a:t>
            </a:r>
            <a:r>
              <a:rPr lang="en-US" dirty="0"/>
              <a:t>.</a:t>
            </a:r>
          </a:p>
          <a:p>
            <a:r>
              <a:rPr lang="ru-RU" dirty="0"/>
              <a:t>Групповые чаты для улучшения пользовательского опыта и вовлеченности.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AF6C75-2498-48AD-A0C3-40200195B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4161472"/>
          </a:xfrm>
        </p:spPr>
      </p:pic>
    </p:spTree>
    <p:extLst>
      <p:ext uri="{BB962C8B-B14F-4D97-AF65-F5344CB8AC3E}">
        <p14:creationId xmlns:p14="http://schemas.microsoft.com/office/powerpoint/2010/main" val="41762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63C3-48FE-4C63-BBA5-168F30FD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включает работу  </a:t>
            </a:r>
            <a:endParaRPr lang="en-US" b="1" dirty="0"/>
          </a:p>
        </p:txBody>
      </p:sp>
      <p:pic>
        <p:nvPicPr>
          <p:cNvPr id="1026" name="Picture 2" descr="Database Server là gì">
            <a:extLst>
              <a:ext uri="{FF2B5EF4-FFF2-40B4-BE49-F238E27FC236}">
                <a16:creationId xmlns:a16="http://schemas.microsoft.com/office/drawing/2014/main" id="{DF12F193-DEED-4DFB-992F-1499BB9D4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877" y="2057400"/>
            <a:ext cx="734290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8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0231-66A0-4770-A024-57B8DE0D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</a:t>
            </a:r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0AFE0-6188-4588-8079-B44239A5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64" y="2057400"/>
            <a:ext cx="8937535" cy="4038600"/>
          </a:xfrm>
        </p:spPr>
      </p:pic>
    </p:spTree>
    <p:extLst>
      <p:ext uri="{BB962C8B-B14F-4D97-AF65-F5344CB8AC3E}">
        <p14:creationId xmlns:p14="http://schemas.microsoft.com/office/powerpoint/2010/main" val="326438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0F4C-5F9B-4614-80E0-87E691F5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ru-RU" dirty="0"/>
              <a:t>Сервер</a:t>
            </a:r>
            <a:r>
              <a:rPr lang="en-US" dirty="0"/>
              <a:t> </a:t>
            </a:r>
            <a:r>
              <a:rPr lang="ru-RU" dirty="0"/>
              <a:t>и аутентификация конфигурации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265D0-586F-4007-A72D-48A413200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25737"/>
            <a:ext cx="4754563" cy="36860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A54380-5939-4649-BA81-5F83F800C4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3182" y="1825625"/>
            <a:ext cx="6120618" cy="4518448"/>
          </a:xfrm>
        </p:spPr>
      </p:pic>
    </p:spTree>
    <p:extLst>
      <p:ext uri="{BB962C8B-B14F-4D97-AF65-F5344CB8AC3E}">
        <p14:creationId xmlns:p14="http://schemas.microsoft.com/office/powerpoint/2010/main" val="105078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997A-5408-4C2F-B6EB-E9FB75C1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Инструмент тестирования на стороне сервера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C3FC7-CEA9-4D18-A0B4-313084BCD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5582"/>
            <a:ext cx="10275277" cy="4601381"/>
          </a:xfrm>
        </p:spPr>
      </p:pic>
    </p:spTree>
    <p:extLst>
      <p:ext uri="{BB962C8B-B14F-4D97-AF65-F5344CB8AC3E}">
        <p14:creationId xmlns:p14="http://schemas.microsoft.com/office/powerpoint/2010/main" val="343432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3C55-E0CE-4B72-A890-73B33E37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C#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507C-1CEF-4F50-94AF-7B213F2C9C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WPF,</a:t>
            </a:r>
          </a:p>
          <a:p>
            <a:r>
              <a:rPr lang="en-US" dirty="0"/>
              <a:t>.NET STANDARD</a:t>
            </a:r>
          </a:p>
          <a:p>
            <a:r>
              <a:rPr lang="en-US" dirty="0"/>
              <a:t>.NET.CORE(</a:t>
            </a:r>
            <a:r>
              <a:rPr lang="en-US" dirty="0" err="1"/>
              <a:t>AspNet</a:t>
            </a:r>
            <a:r>
              <a:rPr lang="en-US" dirty="0"/>
              <a:t>) </a:t>
            </a:r>
            <a:r>
              <a:rPr lang="en-US" dirty="0" err="1"/>
              <a:t>Serverside</a:t>
            </a:r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dirty="0"/>
              <a:t>System Programming(Thread, Task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Network Programming(HTTP, </a:t>
            </a:r>
            <a:r>
              <a:rPr lang="en-US" dirty="0" err="1"/>
              <a:t>WebRequest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874C1C-5559-476E-ABF8-5047971BA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4650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2F301-6E33-46B2-BE9D-F293A6CB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4290646"/>
            <a:ext cx="5181599" cy="1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7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490E-1D67-432D-81F6-BFC9A005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           </a:t>
            </a:r>
            <a:r>
              <a:rPr lang="ru-RU" sz="3200" b="1" dirty="0"/>
              <a:t>Список внешних фреймворков</a:t>
            </a:r>
            <a:r>
              <a:rPr lang="en-US" sz="3200" b="1" dirty="0"/>
              <a:t> </a:t>
            </a:r>
            <a:r>
              <a:rPr lang="ru-RU" sz="3200" b="1" dirty="0"/>
              <a:t>клиент часть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7C7B9-5BAE-4EE8-BF16-F58DEC39B9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1965959"/>
            <a:ext cx="4754563" cy="37314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0CB0F-F4D1-4E99-8875-C6D27275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5856"/>
            <a:ext cx="5181600" cy="4561107"/>
          </a:xfrm>
        </p:spPr>
        <p:txBody>
          <a:bodyPr>
            <a:normAutofit/>
          </a:bodyPr>
          <a:lstStyle/>
          <a:p>
            <a:r>
              <a:rPr lang="en-US" dirty="0" err="1"/>
              <a:t>Dna.FrameWork</a:t>
            </a:r>
            <a:endParaRPr lang="en-US" dirty="0"/>
          </a:p>
          <a:p>
            <a:r>
              <a:rPr lang="en-US" dirty="0" err="1"/>
              <a:t>FodyWeaver</a:t>
            </a:r>
            <a:r>
              <a:rPr lang="en-US" dirty="0"/>
              <a:t> and </a:t>
            </a:r>
            <a:r>
              <a:rPr lang="en-US" dirty="0" err="1"/>
              <a:t>propertyChange</a:t>
            </a:r>
            <a:endParaRPr lang="en-US" dirty="0"/>
          </a:p>
          <a:p>
            <a:r>
              <a:rPr lang="en-US" dirty="0" err="1"/>
              <a:t>Icommand</a:t>
            </a:r>
            <a:endParaRPr lang="en-US" dirty="0"/>
          </a:p>
          <a:p>
            <a:r>
              <a:rPr lang="en-US" dirty="0" err="1"/>
              <a:t>Inotification</a:t>
            </a:r>
            <a:endParaRPr lang="en-US" dirty="0"/>
          </a:p>
          <a:p>
            <a:r>
              <a:rPr lang="en-US" dirty="0"/>
              <a:t>DI –(</a:t>
            </a:r>
            <a:r>
              <a:rPr lang="en-US" dirty="0" err="1"/>
              <a:t>Ninject</a:t>
            </a:r>
            <a:r>
              <a:rPr lang="en-US" dirty="0"/>
              <a:t> kernel) have been replace with </a:t>
            </a:r>
            <a:r>
              <a:rPr lang="en-US" dirty="0" err="1"/>
              <a:t>Dna.Framework</a:t>
            </a:r>
            <a:endParaRPr lang="en-US" dirty="0"/>
          </a:p>
          <a:p>
            <a:r>
              <a:rPr lang="en-US" dirty="0" err="1"/>
              <a:t>MicroSoft.entityFrameworkCore.Sqlite</a:t>
            </a:r>
            <a:endParaRPr lang="en-US" dirty="0"/>
          </a:p>
          <a:p>
            <a:r>
              <a:rPr lang="en-US" dirty="0" err="1"/>
              <a:t>IconverterValue</a:t>
            </a:r>
            <a:endParaRPr lang="en-US" dirty="0"/>
          </a:p>
          <a:p>
            <a:r>
              <a:rPr lang="en-US" dirty="0" err="1"/>
              <a:t>MarkUpExtension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1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1FB1-683C-4064-9AF5-84C54C6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Список внешних фреймворков</a:t>
            </a:r>
            <a:r>
              <a:rPr lang="en-US" sz="3200" b="1" dirty="0"/>
              <a:t> </a:t>
            </a:r>
            <a:r>
              <a:rPr lang="ru-RU" sz="3200" b="1" dirty="0"/>
              <a:t>сервер часть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D733D-D2E5-4F16-AA05-9BD35FA07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334000" cy="437248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1E46-2AF1-45C9-AC1F-3B151EB876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Dna.Framework.AspNet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NetCore</a:t>
            </a:r>
            <a:endParaRPr lang="en-US" dirty="0"/>
          </a:p>
          <a:p>
            <a:r>
              <a:rPr lang="en-US" dirty="0"/>
              <a:t>JWT (For Authentication) to lay claim and Cookie and Session</a:t>
            </a:r>
          </a:p>
        </p:txBody>
      </p:sp>
    </p:spTree>
    <p:extLst>
      <p:ext uri="{BB962C8B-B14F-4D97-AF65-F5344CB8AC3E}">
        <p14:creationId xmlns:p14="http://schemas.microsoft.com/office/powerpoint/2010/main" val="41995191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843</TotalTime>
  <Words>201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Roboto</vt:lpstr>
      <vt:lpstr>Basis</vt:lpstr>
      <vt:lpstr>мессенджер чат приложение</vt:lpstr>
      <vt:lpstr>Основная цель создания приложения чата  </vt:lpstr>
      <vt:lpstr>что включает работу  </vt:lpstr>
      <vt:lpstr>  UML DIAGRAM</vt:lpstr>
      <vt:lpstr>  Сервер и аутентификация конфигурации</vt:lpstr>
      <vt:lpstr>Инструмент тестирования на стороне сервера</vt:lpstr>
      <vt:lpstr>                        C# .Net</vt:lpstr>
      <vt:lpstr>           Список внешних фреймворков клиент часть</vt:lpstr>
      <vt:lpstr>Список внешних фреймворков сервер часть</vt:lpstr>
      <vt:lpstr>     Авторизоваться интерфейс</vt:lpstr>
      <vt:lpstr>Интерфейс Регистрация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Алию Сандэй Адакву</dc:creator>
  <cp:lastModifiedBy>Алию Сандэй Адакву</cp:lastModifiedBy>
  <cp:revision>33</cp:revision>
  <dcterms:created xsi:type="dcterms:W3CDTF">2024-07-16T12:23:40Z</dcterms:created>
  <dcterms:modified xsi:type="dcterms:W3CDTF">2024-07-17T17:37:41Z</dcterms:modified>
</cp:coreProperties>
</file>