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60" r:id="rId2"/>
    <p:sldId id="332" r:id="rId3"/>
    <p:sldId id="347" r:id="rId4"/>
    <p:sldId id="348" r:id="rId5"/>
    <p:sldId id="333" r:id="rId6"/>
    <p:sldId id="349" r:id="rId7"/>
    <p:sldId id="334" r:id="rId8"/>
    <p:sldId id="335" r:id="rId9"/>
    <p:sldId id="336" r:id="rId10"/>
    <p:sldId id="337" r:id="rId11"/>
    <p:sldId id="350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3911" autoAdjust="0"/>
  </p:normalViewPr>
  <p:slideViewPr>
    <p:cSldViewPr>
      <p:cViewPr varScale="1">
        <p:scale>
          <a:sx n="49" d="100"/>
          <a:sy n="49" d="100"/>
        </p:scale>
        <p:origin x="-8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8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05B9E-BD77-4D0C-8B11-D405776170DD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49F1E-FCFC-4294-BD1A-5F44A2F8C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792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DB426-A24A-41C9-9E1A-3BC462322D0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437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d: directory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c: character device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b: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block</a:t>
            </a:r>
          </a:p>
          <a:p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l:link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0303F-C514-4A94-9AD4-87C2E815A9C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963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X</a:t>
            </a:r>
            <a:r>
              <a:rPr lang="en-US" altLang="zh-CN" baseline="0" dirty="0" smtClean="0"/>
              <a:t>    execute   </a:t>
            </a:r>
            <a:r>
              <a:rPr lang="zh-CN" altLang="en-US" baseline="0" dirty="0" smtClean="0"/>
              <a:t>执行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连接数怎样理解？</a:t>
            </a: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0303F-C514-4A94-9AD4-87C2E815A9C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950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087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352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036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174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101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101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-1"/>
            <a:ext cx="902223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309320"/>
            <a:ext cx="1053058" cy="4264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常用命令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547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chgrp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 lvl="1">
              <a:lnSpc>
                <a:spcPct val="80000"/>
              </a:lnSpc>
            </a:pPr>
            <a:r>
              <a:rPr lang="zh-CN" altLang="en-US" dirty="0" smtClean="0"/>
              <a:t>用途：</a:t>
            </a:r>
            <a:r>
              <a:rPr lang="zh-CN" altLang="en-US" dirty="0"/>
              <a:t>改变文件或目录所属组</a:t>
            </a:r>
            <a:endParaRPr lang="en-US" altLang="zh-CN" dirty="0"/>
          </a:p>
          <a:p>
            <a:pPr lvl="1">
              <a:lnSpc>
                <a:spcPct val="80000"/>
              </a:lnSpc>
            </a:pPr>
            <a:r>
              <a:rPr lang="zh-CN" altLang="en-US" dirty="0"/>
              <a:t>格式：</a:t>
            </a:r>
            <a:r>
              <a:rPr lang="en-US" altLang="zh-CN" dirty="0" err="1"/>
              <a:t>chgrp</a:t>
            </a:r>
            <a:r>
              <a:rPr lang="en-US" altLang="zh-CN" dirty="0"/>
              <a:t> [</a:t>
            </a:r>
            <a:r>
              <a:rPr lang="zh-CN" altLang="en-US" dirty="0"/>
              <a:t>用户组</a:t>
            </a:r>
            <a:r>
              <a:rPr lang="en-US" altLang="zh-CN" dirty="0"/>
              <a:t>]   [</a:t>
            </a:r>
            <a:r>
              <a:rPr lang="zh-CN" altLang="en-US" dirty="0"/>
              <a:t>文件或目录</a:t>
            </a:r>
            <a:r>
              <a:rPr lang="en-US" altLang="zh-CN" dirty="0"/>
              <a:t>]</a:t>
            </a:r>
          </a:p>
          <a:p>
            <a:pPr marL="0" indent="0">
              <a:buNone/>
            </a:pPr>
            <a:r>
              <a:rPr lang="zh-CN" altLang="en-US" dirty="0"/>
              <a:t>例如</a:t>
            </a:r>
            <a:r>
              <a:rPr lang="zh-CN" altLang="en-US" dirty="0" smtClean="0"/>
              <a:t>：</a:t>
            </a:r>
            <a:r>
              <a:rPr lang="en-US" altLang="zh-CN" dirty="0"/>
              <a:t> </a:t>
            </a:r>
            <a:r>
              <a:rPr lang="en-US" altLang="zh-CN" dirty="0" err="1"/>
              <a:t>chgrp</a:t>
            </a:r>
            <a:r>
              <a:rPr lang="en-US" altLang="zh-CN" dirty="0"/>
              <a:t> </a:t>
            </a:r>
            <a:r>
              <a:rPr lang="en-US" altLang="zh-CN" dirty="0" smtClean="0"/>
              <a:t> qa01 test1.txt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改变文件</a:t>
            </a:r>
            <a:r>
              <a:rPr lang="en-US" altLang="zh-CN" dirty="0">
                <a:solidFill>
                  <a:srgbClr val="FF0000"/>
                </a:solidFill>
              </a:rPr>
              <a:t>test1.txt</a:t>
            </a:r>
            <a:r>
              <a:rPr lang="zh-CN" altLang="en-US" dirty="0">
                <a:solidFill>
                  <a:srgbClr val="FF0000"/>
                </a:solidFill>
              </a:rPr>
              <a:t>的</a:t>
            </a:r>
            <a:r>
              <a:rPr lang="zh-CN" altLang="en-US" dirty="0" smtClean="0">
                <a:solidFill>
                  <a:srgbClr val="FF0000"/>
                </a:solidFill>
              </a:rPr>
              <a:t>所有</a:t>
            </a:r>
            <a:r>
              <a:rPr lang="zh-CN" altLang="en-US" dirty="0">
                <a:solidFill>
                  <a:srgbClr val="FF0000"/>
                </a:solidFill>
              </a:rPr>
              <a:t>组</a:t>
            </a:r>
            <a:r>
              <a:rPr lang="zh-CN" altLang="en-US" dirty="0" smtClean="0">
                <a:solidFill>
                  <a:srgbClr val="FF0000"/>
                </a:solidFill>
              </a:rPr>
              <a:t>为</a:t>
            </a:r>
            <a:r>
              <a:rPr lang="en-US" altLang="zh-CN" dirty="0" smtClean="0">
                <a:solidFill>
                  <a:srgbClr val="FF0000"/>
                </a:solidFill>
              </a:rPr>
              <a:t>qa01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权限管理命令</a:t>
            </a:r>
            <a:r>
              <a:rPr lang="en-US" altLang="zh-CN" dirty="0" err="1" smtClean="0"/>
              <a:t>chgrp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202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umask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 lvl="1">
              <a:lnSpc>
                <a:spcPct val="80000"/>
              </a:lnSpc>
            </a:pPr>
            <a:r>
              <a:rPr lang="zh-CN" altLang="en-US" dirty="0"/>
              <a:t>用途：显示、设置文件的缺省权限</a:t>
            </a:r>
            <a:endParaRPr lang="en-US" altLang="zh-CN" dirty="0"/>
          </a:p>
          <a:p>
            <a:pPr lvl="1">
              <a:lnSpc>
                <a:spcPct val="80000"/>
              </a:lnSpc>
            </a:pPr>
            <a:r>
              <a:rPr lang="zh-CN" altLang="en-US" dirty="0"/>
              <a:t>格式：</a:t>
            </a:r>
            <a:r>
              <a:rPr lang="en-US" altLang="zh-CN" dirty="0" err="1"/>
              <a:t>umask</a:t>
            </a:r>
            <a:r>
              <a:rPr lang="en-US" altLang="zh-CN" dirty="0"/>
              <a:t>   [-S] </a:t>
            </a:r>
          </a:p>
          <a:p>
            <a:pPr marL="0" indent="0">
              <a:buNone/>
            </a:pPr>
            <a:r>
              <a:rPr lang="en-US" altLang="zh-CN" dirty="0" smtClean="0"/>
              <a:t>    -S </a:t>
            </a:r>
            <a:r>
              <a:rPr lang="zh-CN" altLang="en-US" dirty="0" smtClean="0"/>
              <a:t>以</a:t>
            </a:r>
            <a:r>
              <a:rPr lang="en-US" altLang="zh-CN" dirty="0" err="1" smtClean="0"/>
              <a:t>rwx</a:t>
            </a:r>
            <a:r>
              <a:rPr lang="zh-CN" altLang="en-US" dirty="0" smtClean="0"/>
              <a:t>形式显示新建文件缺省权限</a:t>
            </a:r>
            <a:endParaRPr lang="en-US" altLang="zh-CN" dirty="0" smtClean="0"/>
          </a:p>
          <a:p>
            <a:r>
              <a:rPr lang="zh-CN" altLang="en-US" dirty="0" smtClean="0"/>
              <a:t>例如：</a:t>
            </a:r>
            <a:r>
              <a:rPr lang="en-US" altLang="zh-CN" dirty="0"/>
              <a:t> </a:t>
            </a:r>
            <a:r>
              <a:rPr lang="en-US" altLang="zh-CN" dirty="0" err="1" smtClean="0"/>
              <a:t>umask</a:t>
            </a:r>
            <a:r>
              <a:rPr lang="en-US" altLang="zh-CN" dirty="0" smtClean="0"/>
              <a:t> </a:t>
            </a:r>
            <a:r>
              <a:rPr lang="en-US" altLang="zh-CN" dirty="0" smtClean="0"/>
              <a:t>–S</a:t>
            </a:r>
          </a:p>
          <a:p>
            <a:r>
              <a:rPr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***S****</a:t>
            </a: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大写！！！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权限管理命令</a:t>
            </a:r>
            <a:r>
              <a:rPr lang="en-US" altLang="zh-CN" dirty="0" err="1" smtClean="0"/>
              <a:t>umask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223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268760"/>
            <a:ext cx="8229600" cy="4997152"/>
          </a:xfrm>
        </p:spPr>
        <p:txBody>
          <a:bodyPr>
            <a:normAutofit fontScale="92500" lnSpcReduction="10000"/>
          </a:bodyPr>
          <a:lstStyle/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>
                <a:latin typeface="+mj-ea"/>
              </a:rPr>
              <a:t>2.1 </a:t>
            </a:r>
            <a:r>
              <a:rPr lang="zh-CN" altLang="en-US" dirty="0">
                <a:latin typeface="+mj-ea"/>
              </a:rPr>
              <a:t>文件处理命令</a:t>
            </a:r>
            <a:endParaRPr lang="en-US" altLang="zh-CN" dirty="0">
              <a:latin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>
                <a:solidFill>
                  <a:srgbClr val="FF0000"/>
                </a:solidFill>
                <a:latin typeface="+mj-ea"/>
              </a:rPr>
              <a:t>2.2 </a:t>
            </a:r>
            <a:r>
              <a:rPr lang="zh-CN" altLang="en-US" dirty="0">
                <a:solidFill>
                  <a:srgbClr val="FF0000"/>
                </a:solidFill>
                <a:latin typeface="+mj-ea"/>
              </a:rPr>
              <a:t>权限管理</a:t>
            </a:r>
            <a:r>
              <a:rPr lang="zh-CN" altLang="en-US" dirty="0" smtClean="0">
                <a:solidFill>
                  <a:srgbClr val="FF0000"/>
                </a:solidFill>
                <a:latin typeface="+mj-ea"/>
              </a:rPr>
              <a:t>命令</a:t>
            </a:r>
            <a:endParaRPr lang="en-US" altLang="zh-CN" dirty="0" smtClean="0">
              <a:solidFill>
                <a:srgbClr val="FF0000"/>
              </a:solidFill>
              <a:latin typeface="+mj-ea"/>
            </a:endParaRPr>
          </a:p>
          <a:p>
            <a:pPr marL="857250" lvl="1" indent="-457200" eaLnBrk="0" fontAlgn="base" hangingPunct="0"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rgbClr val="FF0000"/>
                </a:solidFill>
                <a:latin typeface="+mj-ea"/>
              </a:rPr>
              <a:t>权限管理命令</a:t>
            </a:r>
            <a:r>
              <a:rPr lang="en-US" altLang="zh-CN" dirty="0" err="1" smtClean="0">
                <a:solidFill>
                  <a:srgbClr val="FF0000"/>
                </a:solidFill>
                <a:latin typeface="+mj-ea"/>
              </a:rPr>
              <a:t>chmod</a:t>
            </a:r>
            <a:endParaRPr lang="en-US" altLang="zh-CN" dirty="0" smtClean="0">
              <a:solidFill>
                <a:srgbClr val="FF0000"/>
              </a:solidFill>
              <a:latin typeface="+mj-ea"/>
            </a:endParaRPr>
          </a:p>
          <a:p>
            <a:pPr marL="857250" lvl="1" indent="-457200" eaLnBrk="0" fontAlgn="base" hangingPunct="0"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rgbClr val="FF0000"/>
                </a:solidFill>
                <a:latin typeface="+mj-ea"/>
              </a:rPr>
              <a:t>其他权限管理命令</a:t>
            </a:r>
            <a:endParaRPr lang="en-US" altLang="zh-CN" dirty="0">
              <a:solidFill>
                <a:srgbClr val="FF0000"/>
              </a:solidFill>
              <a:latin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>
                <a:latin typeface="+mj-ea"/>
              </a:rPr>
              <a:t>2.3 </a:t>
            </a:r>
            <a:r>
              <a:rPr lang="zh-CN" altLang="en-US" dirty="0">
                <a:latin typeface="+mj-ea"/>
              </a:rPr>
              <a:t>文件搜索命令</a:t>
            </a:r>
            <a:endParaRPr lang="en-US" altLang="zh-CN" dirty="0">
              <a:latin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>
                <a:latin typeface="+mj-ea"/>
              </a:rPr>
              <a:t>2.4 </a:t>
            </a:r>
            <a:r>
              <a:rPr lang="zh-CN" altLang="en-US" dirty="0">
                <a:latin typeface="+mj-ea"/>
              </a:rPr>
              <a:t>帮助命令</a:t>
            </a:r>
            <a:endParaRPr lang="en-US" altLang="zh-CN" dirty="0">
              <a:latin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>
                <a:latin typeface="+mj-ea"/>
              </a:rPr>
              <a:t>2.5 </a:t>
            </a:r>
            <a:r>
              <a:rPr lang="zh-CN" altLang="en-US" dirty="0">
                <a:latin typeface="+mj-ea"/>
              </a:rPr>
              <a:t>用户管理命令</a:t>
            </a:r>
            <a:endParaRPr lang="en-US" altLang="zh-CN" dirty="0">
              <a:latin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>
                <a:latin typeface="+mj-ea"/>
              </a:rPr>
              <a:t>2.6 </a:t>
            </a:r>
            <a:r>
              <a:rPr lang="zh-CN" altLang="en-US" dirty="0">
                <a:latin typeface="+mj-ea"/>
              </a:rPr>
              <a:t>压缩解压命令</a:t>
            </a:r>
            <a:endParaRPr lang="en-US" altLang="zh-CN" dirty="0">
              <a:latin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>
                <a:latin typeface="+mj-ea"/>
              </a:rPr>
              <a:t>2.7 </a:t>
            </a:r>
            <a:r>
              <a:rPr lang="zh-CN" altLang="en-US" dirty="0">
                <a:latin typeface="+mj-ea"/>
              </a:rPr>
              <a:t>网络命令</a:t>
            </a:r>
            <a:endParaRPr lang="en-US" altLang="zh-CN" dirty="0">
              <a:latin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>
                <a:latin typeface="+mj-ea"/>
              </a:rPr>
              <a:t>2.8 </a:t>
            </a:r>
            <a:r>
              <a:rPr lang="zh-CN" altLang="en-US" dirty="0">
                <a:latin typeface="+mj-ea"/>
              </a:rPr>
              <a:t>关机重启命令</a:t>
            </a:r>
            <a:endParaRPr lang="en-US" altLang="zh-CN" dirty="0">
              <a:latin typeface="+mj-ea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258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权限管理命令 </a:t>
            </a:r>
            <a:r>
              <a:rPr lang="en-US" altLang="zh-CN" dirty="0" err="1"/>
              <a:t>chmod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73" y="1628800"/>
            <a:ext cx="8275679" cy="1554510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H="1">
            <a:off x="675085" y="3257547"/>
            <a:ext cx="10718" cy="6397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内容占位符 2"/>
          <p:cNvSpPr txBox="1">
            <a:spLocks/>
          </p:cNvSpPr>
          <p:nvPr/>
        </p:nvSpPr>
        <p:spPr>
          <a:xfrm>
            <a:off x="532209" y="3686171"/>
            <a:ext cx="2371726" cy="2828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d</a:t>
            </a:r>
            <a:r>
              <a:rPr lang="zh-CN" altLang="en-US" dirty="0" smtClean="0"/>
              <a:t>表示目录文件</a:t>
            </a:r>
            <a:endParaRPr lang="zh-CN" altLang="en-US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2914649" y="3643318"/>
            <a:ext cx="3879058" cy="3357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“</a:t>
            </a:r>
            <a:r>
              <a:rPr lang="en-US" altLang="zh-CN" dirty="0" smtClean="0"/>
              <a:t>d</a:t>
            </a:r>
            <a:r>
              <a:rPr lang="zh-CN" altLang="en-US" dirty="0" smtClean="0"/>
              <a:t>”表示目录文件</a:t>
            </a:r>
            <a:endParaRPr lang="en-US" altLang="zh-CN" dirty="0" smtClean="0"/>
          </a:p>
          <a:p>
            <a:r>
              <a:rPr lang="zh-CN" altLang="en-US" dirty="0" smtClean="0"/>
              <a:t>“</a:t>
            </a:r>
            <a:r>
              <a:rPr lang="en-US" altLang="zh-CN" dirty="0" smtClean="0"/>
              <a:t>-</a:t>
            </a:r>
            <a:r>
              <a:rPr lang="zh-CN" altLang="en-US" dirty="0" smtClean="0"/>
              <a:t>”表示普通文件</a:t>
            </a:r>
            <a:endParaRPr lang="en-US" altLang="zh-CN" dirty="0" smtClean="0"/>
          </a:p>
          <a:p>
            <a:r>
              <a:rPr lang="zh-CN" altLang="en-US" dirty="0" smtClean="0"/>
              <a:t>“</a:t>
            </a:r>
            <a:r>
              <a:rPr lang="en-US" altLang="zh-CN" dirty="0" smtClean="0"/>
              <a:t>c</a:t>
            </a:r>
            <a:r>
              <a:rPr lang="zh-CN" altLang="en-US" dirty="0" smtClean="0"/>
              <a:t>”字符设备文件</a:t>
            </a:r>
            <a:endParaRPr lang="en-US" altLang="zh-CN" dirty="0" smtClean="0"/>
          </a:p>
          <a:p>
            <a:r>
              <a:rPr lang="zh-CN" altLang="en-US" dirty="0" smtClean="0"/>
              <a:t>“</a:t>
            </a:r>
            <a:r>
              <a:rPr lang="en-US" altLang="zh-CN" dirty="0" smtClean="0"/>
              <a:t>b</a:t>
            </a:r>
            <a:r>
              <a:rPr lang="zh-CN" altLang="en-US" dirty="0" smtClean="0"/>
              <a:t>”块设备文件</a:t>
            </a:r>
            <a:endParaRPr lang="en-US" altLang="zh-CN" dirty="0" smtClean="0"/>
          </a:p>
          <a:p>
            <a:r>
              <a:rPr lang="zh-CN" altLang="en-US" dirty="0" smtClean="0"/>
              <a:t>“</a:t>
            </a:r>
            <a:r>
              <a:rPr lang="en-US" altLang="zh-CN" dirty="0" smtClean="0"/>
              <a:t>l</a:t>
            </a:r>
            <a:r>
              <a:rPr lang="zh-CN" altLang="en-US" dirty="0" smtClean="0"/>
              <a:t>”表示符号连接文件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8282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权限管理命令 </a:t>
            </a:r>
            <a:r>
              <a:rPr lang="en-US" altLang="zh-CN" dirty="0" err="1"/>
              <a:t>chmod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5084" y="828666"/>
            <a:ext cx="7973616" cy="5194300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89" y="1071244"/>
            <a:ext cx="8275679" cy="1554510"/>
          </a:xfrm>
          <a:prstGeom prst="rect">
            <a:avLst/>
          </a:prstGeom>
        </p:spPr>
      </p:pic>
      <p:cxnSp>
        <p:nvCxnSpPr>
          <p:cNvPr id="13" name="直接箭头连接符 12"/>
          <p:cNvCxnSpPr/>
          <p:nvPr/>
        </p:nvCxnSpPr>
        <p:spPr>
          <a:xfrm flipH="1">
            <a:off x="1039417" y="2328845"/>
            <a:ext cx="10718" cy="700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1682353" y="2314557"/>
            <a:ext cx="10718" cy="6397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2314579" y="2328845"/>
            <a:ext cx="14285" cy="7715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内容占位符 2"/>
          <p:cNvSpPr txBox="1">
            <a:spLocks/>
          </p:cNvSpPr>
          <p:nvPr/>
        </p:nvSpPr>
        <p:spPr>
          <a:xfrm>
            <a:off x="939403" y="2928918"/>
            <a:ext cx="517922" cy="28289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拥有者权限</a:t>
            </a:r>
            <a:endParaRPr lang="zh-CN" altLang="en-US" dirty="0"/>
          </a:p>
        </p:txBody>
      </p:sp>
      <p:sp>
        <p:nvSpPr>
          <p:cNvPr id="23" name="内容占位符 2"/>
          <p:cNvSpPr txBox="1">
            <a:spLocks/>
          </p:cNvSpPr>
          <p:nvPr/>
        </p:nvSpPr>
        <p:spPr>
          <a:xfrm>
            <a:off x="1400175" y="2971780"/>
            <a:ext cx="571501" cy="282892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拥有者所在组权限</a:t>
            </a:r>
            <a:endParaRPr lang="zh-CN" altLang="en-US" dirty="0"/>
          </a:p>
        </p:txBody>
      </p:sp>
      <p:sp>
        <p:nvSpPr>
          <p:cNvPr id="25" name="内容占位符 2"/>
          <p:cNvSpPr txBox="1">
            <a:spLocks/>
          </p:cNvSpPr>
          <p:nvPr/>
        </p:nvSpPr>
        <p:spPr>
          <a:xfrm>
            <a:off x="2128837" y="3100368"/>
            <a:ext cx="571501" cy="282892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其他人拥有的权限</a:t>
            </a:r>
            <a:endParaRPr lang="zh-CN" altLang="en-US" dirty="0"/>
          </a:p>
        </p:txBody>
      </p:sp>
      <p:cxnSp>
        <p:nvCxnSpPr>
          <p:cNvPr id="27" name="直接连接符 26"/>
          <p:cNvCxnSpPr/>
          <p:nvPr/>
        </p:nvCxnSpPr>
        <p:spPr>
          <a:xfrm flipV="1">
            <a:off x="2721769" y="2314556"/>
            <a:ext cx="342900" cy="142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V="1">
            <a:off x="3182536" y="2318131"/>
            <a:ext cx="942980" cy="3929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4393406" y="2328844"/>
            <a:ext cx="94297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V="1">
            <a:off x="5507832" y="2343132"/>
            <a:ext cx="2561035" cy="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2903938" y="2400282"/>
            <a:ext cx="14285" cy="7715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3686178" y="2357419"/>
            <a:ext cx="14285" cy="7715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4961338" y="2271694"/>
            <a:ext cx="14285" cy="7715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6954444" y="2271694"/>
            <a:ext cx="14285" cy="7715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内容占位符 2"/>
          <p:cNvSpPr txBox="1">
            <a:spLocks/>
          </p:cNvSpPr>
          <p:nvPr/>
        </p:nvSpPr>
        <p:spPr>
          <a:xfrm>
            <a:off x="2664618" y="3143230"/>
            <a:ext cx="571501" cy="1871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连接数</a:t>
            </a:r>
            <a:endParaRPr lang="zh-CN" altLang="en-US" dirty="0"/>
          </a:p>
        </p:txBody>
      </p:sp>
      <p:sp>
        <p:nvSpPr>
          <p:cNvPr id="50" name="内容占位符 2"/>
          <p:cNvSpPr txBox="1">
            <a:spLocks/>
          </p:cNvSpPr>
          <p:nvPr/>
        </p:nvSpPr>
        <p:spPr>
          <a:xfrm>
            <a:off x="3361134" y="3114655"/>
            <a:ext cx="571501" cy="2828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拥有者</a:t>
            </a:r>
            <a:endParaRPr lang="zh-CN" altLang="en-US" dirty="0"/>
          </a:p>
        </p:txBody>
      </p:sp>
      <p:sp>
        <p:nvSpPr>
          <p:cNvPr id="51" name="内容占位符 2"/>
          <p:cNvSpPr txBox="1">
            <a:spLocks/>
          </p:cNvSpPr>
          <p:nvPr/>
        </p:nvSpPr>
        <p:spPr>
          <a:xfrm>
            <a:off x="4743450" y="3071792"/>
            <a:ext cx="571501" cy="28289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拥有者所属组</a:t>
            </a:r>
            <a:endParaRPr lang="zh-CN" altLang="en-US" dirty="0"/>
          </a:p>
        </p:txBody>
      </p:sp>
      <p:sp>
        <p:nvSpPr>
          <p:cNvPr id="52" name="内容占位符 2"/>
          <p:cNvSpPr txBox="1">
            <a:spLocks/>
          </p:cNvSpPr>
          <p:nvPr/>
        </p:nvSpPr>
        <p:spPr>
          <a:xfrm>
            <a:off x="6672263" y="3128942"/>
            <a:ext cx="571501" cy="28289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被修改时间</a:t>
            </a:r>
            <a:endParaRPr lang="zh-CN" altLang="en-US" dirty="0"/>
          </a:p>
        </p:txBody>
      </p:sp>
      <p:cxnSp>
        <p:nvCxnSpPr>
          <p:cNvPr id="55" name="直接连接符 54"/>
          <p:cNvCxnSpPr/>
          <p:nvPr/>
        </p:nvCxnSpPr>
        <p:spPr>
          <a:xfrm>
            <a:off x="8304610" y="2371706"/>
            <a:ext cx="450056" cy="142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8561788" y="2400282"/>
            <a:ext cx="14285" cy="7715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内容占位符 2"/>
          <p:cNvSpPr txBox="1">
            <a:spLocks/>
          </p:cNvSpPr>
          <p:nvPr/>
        </p:nvSpPr>
        <p:spPr>
          <a:xfrm>
            <a:off x="8247459" y="3143229"/>
            <a:ext cx="571501" cy="28289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文件</a:t>
            </a:r>
            <a:r>
              <a:rPr lang="en-US" altLang="zh-CN" dirty="0" smtClean="0"/>
              <a:t>/</a:t>
            </a:r>
            <a:r>
              <a:rPr lang="zh-CN" altLang="en-US" dirty="0" smtClean="0"/>
              <a:t>目录名</a:t>
            </a:r>
            <a:endParaRPr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8171075" y="1848562"/>
            <a:ext cx="6783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 smtClean="0">
                <a:solidFill>
                  <a:srgbClr val="0066FF"/>
                </a:solidFill>
              </a:rPr>
              <a:t>AAA</a:t>
            </a:r>
            <a:endParaRPr lang="zh-CN" altLang="en-US" sz="2200" b="1" dirty="0">
              <a:solidFill>
                <a:srgbClr val="0066FF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593898" y="5645609"/>
            <a:ext cx="3986214" cy="2607927"/>
            <a:chOff x="1871662" y="5443538"/>
            <a:chExt cx="5314951" cy="2607927"/>
          </a:xfrm>
        </p:grpSpPr>
        <p:sp>
          <p:nvSpPr>
            <p:cNvPr id="29" name="内容占位符 2"/>
            <p:cNvSpPr txBox="1">
              <a:spLocks/>
            </p:cNvSpPr>
            <p:nvPr/>
          </p:nvSpPr>
          <p:spPr>
            <a:xfrm>
              <a:off x="2005412" y="5529267"/>
              <a:ext cx="2223689" cy="252219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lnSpc>
                  <a:spcPct val="13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2800" b="1" i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+mn-cs"/>
                </a:defRPr>
              </a:lvl1pPr>
              <a:lvl2pPr marL="742950" indent="-285750" algn="l" defTabSz="457200" rtl="0" eaLnBrk="1" latinLnBrk="0" hangingPunct="1">
                <a:lnSpc>
                  <a:spcPct val="13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2800" b="1" i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+mn-cs"/>
                </a:defRPr>
              </a:lvl2pPr>
              <a:lvl3pPr marL="1143000" indent="-228600" algn="l" defTabSz="457200" rtl="0" eaLnBrk="1" latinLnBrk="0" hangingPunct="1">
                <a:lnSpc>
                  <a:spcPct val="13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2800" b="1" i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+mn-cs"/>
                </a:defRPr>
              </a:lvl3pPr>
              <a:lvl4pPr marL="1600200" indent="-228600" algn="l" defTabSz="457200" rtl="0" eaLnBrk="1" latinLnBrk="0" hangingPunct="1">
                <a:lnSpc>
                  <a:spcPct val="13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2800" b="1" i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+mn-cs"/>
                </a:defRPr>
              </a:lvl4pPr>
              <a:lvl5pPr marL="2057400" indent="-228600" algn="l" defTabSz="457200" rtl="0" eaLnBrk="1" latinLnBrk="0" hangingPunct="1">
                <a:lnSpc>
                  <a:spcPct val="13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2800" b="1" i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Wingdings 3" charset="2"/>
                <a:buNone/>
              </a:pPr>
              <a:r>
                <a:rPr lang="en-US" altLang="zh-CN" dirty="0" smtClean="0">
                  <a:solidFill>
                    <a:srgbClr val="FF0000"/>
                  </a:solidFill>
                </a:rPr>
                <a:t>r 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读权限</a:t>
              </a:r>
              <a:endParaRPr lang="en-US" altLang="zh-CN" dirty="0" smtClean="0">
                <a:solidFill>
                  <a:srgbClr val="FF0000"/>
                </a:solidFill>
              </a:endParaRPr>
            </a:p>
            <a:p>
              <a:pPr marL="0" indent="0">
                <a:lnSpc>
                  <a:spcPct val="100000"/>
                </a:lnSpc>
                <a:buFont typeface="Wingdings 3" charset="2"/>
                <a:buNone/>
              </a:pPr>
              <a:r>
                <a:rPr lang="en-US" altLang="zh-CN" dirty="0" smtClean="0">
                  <a:solidFill>
                    <a:srgbClr val="00B050"/>
                  </a:solidFill>
                </a:rPr>
                <a:t>w </a:t>
              </a:r>
              <a:r>
                <a:rPr lang="zh-CN" altLang="en-US" dirty="0" smtClean="0">
                  <a:solidFill>
                    <a:srgbClr val="00B050"/>
                  </a:solidFill>
                </a:rPr>
                <a:t>写权限</a:t>
              </a:r>
              <a:endParaRPr lang="en-US" altLang="zh-CN" dirty="0" smtClean="0">
                <a:solidFill>
                  <a:srgbClr val="00B050"/>
                </a:solidFill>
              </a:endParaRPr>
            </a:p>
            <a:p>
              <a:pPr marL="0" indent="0">
                <a:lnSpc>
                  <a:spcPct val="100000"/>
                </a:lnSpc>
                <a:buFont typeface="Wingdings 3" charset="2"/>
                <a:buNone/>
              </a:pPr>
              <a:endParaRPr lang="zh-CN" altLang="en-US" dirty="0"/>
            </a:p>
          </p:txBody>
        </p:sp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3862787" y="5472116"/>
              <a:ext cx="3323826" cy="252219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lnSpc>
                  <a:spcPct val="13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2800" b="1" i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+mn-cs"/>
                </a:defRPr>
              </a:lvl1pPr>
              <a:lvl2pPr marL="742950" indent="-285750" algn="l" defTabSz="457200" rtl="0" eaLnBrk="1" latinLnBrk="0" hangingPunct="1">
                <a:lnSpc>
                  <a:spcPct val="13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2800" b="1" i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+mn-cs"/>
                </a:defRPr>
              </a:lvl2pPr>
              <a:lvl3pPr marL="1143000" indent="-228600" algn="l" defTabSz="457200" rtl="0" eaLnBrk="1" latinLnBrk="0" hangingPunct="1">
                <a:lnSpc>
                  <a:spcPct val="13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2800" b="1" i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+mn-cs"/>
                </a:defRPr>
              </a:lvl3pPr>
              <a:lvl4pPr marL="1600200" indent="-228600" algn="l" defTabSz="457200" rtl="0" eaLnBrk="1" latinLnBrk="0" hangingPunct="1">
                <a:lnSpc>
                  <a:spcPct val="13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2800" b="1" i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+mn-cs"/>
                </a:defRPr>
              </a:lvl4pPr>
              <a:lvl5pPr marL="2057400" indent="-228600" algn="l" defTabSz="457200" rtl="0" eaLnBrk="1" latinLnBrk="0" hangingPunct="1">
                <a:lnSpc>
                  <a:spcPct val="13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2800" b="1" i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Wingdings 3" charset="2"/>
                <a:buNone/>
              </a:pPr>
              <a:r>
                <a:rPr lang="en-US" altLang="zh-CN" dirty="0" smtClean="0">
                  <a:solidFill>
                    <a:srgbClr val="7030A0"/>
                  </a:solidFill>
                </a:rPr>
                <a:t>x </a:t>
              </a:r>
              <a:r>
                <a:rPr lang="zh-CN" altLang="en-US" dirty="0" smtClean="0">
                  <a:solidFill>
                    <a:srgbClr val="7030A0"/>
                  </a:solidFill>
                </a:rPr>
                <a:t>可执行</a:t>
              </a:r>
              <a:endParaRPr lang="en-US" altLang="zh-CN" dirty="0" smtClean="0">
                <a:solidFill>
                  <a:srgbClr val="7030A0"/>
                </a:solidFill>
              </a:endParaRPr>
            </a:p>
            <a:p>
              <a:pPr marL="0" indent="0">
                <a:lnSpc>
                  <a:spcPct val="100000"/>
                </a:lnSpc>
                <a:buFont typeface="Wingdings 3" charset="2"/>
                <a:buNone/>
              </a:pPr>
              <a:r>
                <a:rPr lang="en-US" altLang="zh-CN" dirty="0" smtClean="0">
                  <a:solidFill>
                    <a:srgbClr val="FF9900"/>
                  </a:solidFill>
                </a:rPr>
                <a:t> - </a:t>
              </a:r>
              <a:r>
                <a:rPr lang="zh-CN" altLang="en-US" dirty="0" smtClean="0">
                  <a:solidFill>
                    <a:srgbClr val="FF9900"/>
                  </a:solidFill>
                </a:rPr>
                <a:t>无此权限</a:t>
              </a:r>
              <a:endParaRPr lang="en-US" altLang="zh-CN" dirty="0" smtClean="0">
                <a:solidFill>
                  <a:srgbClr val="FF9900"/>
                </a:solidFill>
              </a:endParaRPr>
            </a:p>
            <a:p>
              <a:pPr marL="0" indent="0">
                <a:lnSpc>
                  <a:spcPct val="100000"/>
                </a:lnSpc>
                <a:buFont typeface="Wingdings 3" charset="2"/>
                <a:buNone/>
              </a:pPr>
              <a:endParaRPr lang="zh-CN" altLang="en-US" dirty="0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1871662" y="5443538"/>
              <a:ext cx="5086350" cy="1085850"/>
            </a:xfrm>
            <a:prstGeom prst="round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158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5" grpId="0"/>
      <p:bldP spid="49" grpId="0"/>
      <p:bldP spid="50" grpId="0"/>
      <p:bldP spid="51" grpId="0"/>
      <p:bldP spid="52" grpId="0"/>
      <p:bldP spid="6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 smtClean="0"/>
              <a:t>chmod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zh-CN" altLang="en-US" sz="3000" dirty="0"/>
              <a:t>用途：改变文件或目录权限</a:t>
            </a:r>
            <a:endParaRPr lang="en-US" altLang="zh-CN" sz="3000" dirty="0"/>
          </a:p>
          <a:p>
            <a:pPr lvl="1">
              <a:lnSpc>
                <a:spcPct val="90000"/>
              </a:lnSpc>
            </a:pPr>
            <a:r>
              <a:rPr lang="zh-CN" altLang="en-US" sz="3000" dirty="0"/>
              <a:t>格式</a:t>
            </a:r>
            <a:r>
              <a:rPr lang="en-US" altLang="zh-CN" sz="3000" dirty="0"/>
              <a:t>1</a:t>
            </a:r>
            <a:r>
              <a:rPr lang="zh-CN" altLang="en-US" sz="3000" dirty="0" smtClean="0"/>
              <a:t>：</a:t>
            </a:r>
            <a:r>
              <a:rPr lang="en-US" altLang="zh-CN" sz="3000" dirty="0" err="1"/>
              <a:t>chmod</a:t>
            </a:r>
            <a:r>
              <a:rPr lang="en-US" altLang="zh-CN" sz="3000" dirty="0"/>
              <a:t>  </a:t>
            </a:r>
            <a:r>
              <a:rPr lang="en-US" altLang="zh-CN" sz="3000" dirty="0" smtClean="0"/>
              <a:t>[</a:t>
            </a:r>
            <a:r>
              <a:rPr lang="zh-CN" altLang="en-US" sz="3200" dirty="0"/>
              <a:t>字符</a:t>
            </a:r>
            <a:r>
              <a:rPr lang="zh-CN" altLang="en-US" sz="3200" dirty="0" smtClean="0"/>
              <a:t>模式 </a:t>
            </a:r>
            <a:r>
              <a:rPr lang="en-US" altLang="zh-CN" sz="3000" dirty="0"/>
              <a:t>]   [</a:t>
            </a:r>
            <a:r>
              <a:rPr lang="zh-CN" altLang="en-US" sz="3000" dirty="0"/>
              <a:t>文件或目录</a:t>
            </a:r>
            <a:r>
              <a:rPr lang="en-US" altLang="zh-CN" sz="3000" dirty="0"/>
              <a:t>]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sz="3000" dirty="0" smtClean="0"/>
              <a:t>	</a:t>
            </a:r>
            <a:r>
              <a:rPr lang="en-US" altLang="zh-CN" sz="3000" dirty="0" err="1" smtClean="0"/>
              <a:t>chmod</a:t>
            </a:r>
            <a:r>
              <a:rPr lang="en-US" altLang="zh-CN" sz="3000" dirty="0" smtClean="0"/>
              <a:t>  </a:t>
            </a:r>
            <a:r>
              <a:rPr lang="en-US" altLang="zh-CN" sz="3000" dirty="0"/>
              <a:t>[</a:t>
            </a:r>
            <a:r>
              <a:rPr lang="en-US" altLang="zh-CN" sz="3000" dirty="0" err="1"/>
              <a:t>ugoa</a:t>
            </a:r>
            <a:r>
              <a:rPr lang="en-US" altLang="zh-CN" sz="3000" dirty="0"/>
              <a:t>] [+-=] [</a:t>
            </a:r>
            <a:r>
              <a:rPr lang="en-US" altLang="zh-CN" sz="3000" dirty="0" err="1"/>
              <a:t>rwx</a:t>
            </a:r>
            <a:r>
              <a:rPr lang="en-US" altLang="zh-CN" sz="3000" dirty="0"/>
              <a:t>]  [</a:t>
            </a:r>
            <a:r>
              <a:rPr lang="zh-CN" altLang="en-US" sz="3000" dirty="0"/>
              <a:t>文件或目录</a:t>
            </a:r>
            <a:r>
              <a:rPr lang="en-US" altLang="zh-CN" sz="3000" dirty="0"/>
              <a:t>]</a:t>
            </a:r>
          </a:p>
          <a:p>
            <a:pPr lvl="1">
              <a:lnSpc>
                <a:spcPct val="90000"/>
              </a:lnSpc>
            </a:pPr>
            <a:r>
              <a:rPr lang="zh-CN" altLang="en-US" sz="3000" dirty="0"/>
              <a:t>格式</a:t>
            </a:r>
            <a:r>
              <a:rPr lang="en-US" altLang="zh-CN" sz="3000" dirty="0"/>
              <a:t>2</a:t>
            </a:r>
            <a:r>
              <a:rPr lang="zh-CN" altLang="en-US" sz="3000" dirty="0"/>
              <a:t>：</a:t>
            </a:r>
            <a:r>
              <a:rPr lang="en-US" altLang="zh-CN" sz="3000" dirty="0"/>
              <a:t> </a:t>
            </a:r>
            <a:r>
              <a:rPr lang="en-US" altLang="zh-CN" sz="3000" dirty="0" err="1"/>
              <a:t>chmod</a:t>
            </a:r>
            <a:r>
              <a:rPr lang="en-US" altLang="zh-CN" sz="3000" dirty="0"/>
              <a:t>  </a:t>
            </a:r>
            <a:r>
              <a:rPr lang="en-US" altLang="zh-CN" sz="3000" dirty="0" smtClean="0"/>
              <a:t>[</a:t>
            </a:r>
            <a:r>
              <a:rPr lang="zh-CN" altLang="en-US" sz="3200" dirty="0"/>
              <a:t>数字</a:t>
            </a:r>
            <a:r>
              <a:rPr lang="zh-CN" altLang="en-US" sz="3200" dirty="0" smtClean="0"/>
              <a:t>模式 </a:t>
            </a:r>
            <a:r>
              <a:rPr lang="en-US" altLang="zh-CN" sz="3000" dirty="0" smtClean="0"/>
              <a:t>]   </a:t>
            </a:r>
            <a:r>
              <a:rPr lang="en-US" altLang="zh-CN" sz="3000" dirty="0"/>
              <a:t>[</a:t>
            </a:r>
            <a:r>
              <a:rPr lang="zh-CN" altLang="en-US" sz="3000" dirty="0"/>
              <a:t>文件或目录</a:t>
            </a:r>
            <a:r>
              <a:rPr lang="en-US" altLang="zh-CN" sz="3000" dirty="0" smtClean="0"/>
              <a:t>]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3200" dirty="0"/>
              <a:t>常用命令选项</a:t>
            </a:r>
          </a:p>
          <a:p>
            <a:pPr marL="0" lvl="1" indent="0">
              <a:buNone/>
            </a:pPr>
            <a:r>
              <a:rPr lang="en-US" altLang="zh-CN" dirty="0" smtClean="0"/>
              <a:t>      </a:t>
            </a:r>
            <a:r>
              <a:rPr lang="en-US" altLang="zh-CN" dirty="0" smtClean="0">
                <a:solidFill>
                  <a:srgbClr val="FF0000"/>
                </a:solidFill>
              </a:rPr>
              <a:t>           -R  </a:t>
            </a:r>
            <a:r>
              <a:rPr lang="zh-CN" altLang="en-US" dirty="0" smtClean="0">
                <a:solidFill>
                  <a:srgbClr val="FF0000"/>
                </a:solidFill>
              </a:rPr>
              <a:t>归</a:t>
            </a:r>
            <a:r>
              <a:rPr lang="zh-CN" altLang="en-US" dirty="0">
                <a:solidFill>
                  <a:srgbClr val="FF0000"/>
                </a:solidFill>
              </a:rPr>
              <a:t>修改指定目录下所有文件、子目录的权限</a:t>
            </a: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例如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chmod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u+w</a:t>
            </a:r>
            <a:r>
              <a:rPr lang="en-US" altLang="zh-CN" dirty="0" smtClean="0"/>
              <a:t>  test1.txt</a:t>
            </a:r>
          </a:p>
          <a:p>
            <a:pPr marL="0" indent="0">
              <a:buNone/>
            </a:pPr>
            <a:r>
              <a:rPr lang="en-US" altLang="zh-CN" dirty="0" smtClean="0"/>
              <a:t>              </a:t>
            </a:r>
            <a:r>
              <a:rPr lang="en-US" altLang="zh-CN" dirty="0" err="1" smtClean="0"/>
              <a:t>chmod</a:t>
            </a:r>
            <a:r>
              <a:rPr lang="en-US" altLang="zh-CN" dirty="0" smtClean="0"/>
              <a:t>  -R  777  test01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权限管理命令 </a:t>
            </a:r>
            <a:r>
              <a:rPr lang="en-US" altLang="zh-CN" dirty="0" err="1" smtClean="0"/>
              <a:t>chmod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313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更改文件权限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969577"/>
            <a:ext cx="8145723" cy="5320862"/>
          </a:xfrm>
        </p:spPr>
        <p:txBody>
          <a:bodyPr>
            <a:noAutofit/>
          </a:bodyPr>
          <a:lstStyle/>
          <a:p>
            <a:r>
              <a:rPr lang="zh-CN" altLang="en-US" dirty="0" smtClean="0"/>
              <a:t>使用八进制数的方式</a:t>
            </a:r>
            <a:endParaRPr lang="en-US" altLang="zh-CN" dirty="0" smtClean="0"/>
          </a:p>
          <a:p>
            <a:r>
              <a:rPr lang="zh-CN" altLang="en-US" dirty="0"/>
              <a:t>数字</a:t>
            </a:r>
            <a:r>
              <a:rPr lang="zh-CN" altLang="en-US" dirty="0" smtClean="0"/>
              <a:t>权限 </a:t>
            </a:r>
            <a:r>
              <a:rPr lang="zh-CN" altLang="en-US" dirty="0"/>
              <a:t>               </a:t>
            </a:r>
          </a:p>
          <a:p>
            <a:pPr marL="457200" lvl="1" indent="0">
              <a:buNone/>
            </a:pPr>
            <a:r>
              <a:rPr lang="zh-CN" altLang="en-US" dirty="0" smtClean="0"/>
              <a:t>符号    二进制    八进制</a:t>
            </a:r>
            <a:endParaRPr lang="zh-CN" altLang="en-US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400" dirty="0" err="1"/>
              <a:t>r</a:t>
            </a:r>
            <a:r>
              <a:rPr lang="en-US" altLang="zh-CN" sz="2400" dirty="0" err="1" smtClean="0"/>
              <a:t>wx</a:t>
            </a:r>
            <a:r>
              <a:rPr lang="en-US" altLang="zh-CN" sz="2400" dirty="0" smtClean="0"/>
              <a:t>           111                  7</a:t>
            </a:r>
            <a:endParaRPr lang="en-US" altLang="zh-CN" sz="2400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400" dirty="0" err="1" smtClean="0"/>
              <a:t>rw</a:t>
            </a:r>
            <a:r>
              <a:rPr lang="en-US" altLang="zh-CN" sz="2400" dirty="0" smtClean="0"/>
              <a:t>-            </a:t>
            </a:r>
            <a:r>
              <a:rPr lang="en-US" altLang="zh-CN" sz="2400" dirty="0"/>
              <a:t>110 </a:t>
            </a:r>
            <a:r>
              <a:rPr lang="en-US" altLang="zh-CN" sz="2400" dirty="0" smtClean="0"/>
              <a:t>                6</a:t>
            </a:r>
            <a:endParaRPr lang="en-US" altLang="zh-CN" sz="2400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400" dirty="0"/>
              <a:t>r-x </a:t>
            </a:r>
            <a:r>
              <a:rPr lang="en-US" altLang="zh-CN" sz="2400" dirty="0" smtClean="0"/>
              <a:t>            101                 5</a:t>
            </a:r>
            <a:endParaRPr lang="en-US" altLang="zh-CN" sz="2400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400" dirty="0"/>
              <a:t>r-- </a:t>
            </a:r>
            <a:r>
              <a:rPr lang="en-US" altLang="zh-CN" sz="2400" dirty="0" smtClean="0"/>
              <a:t>             100                 </a:t>
            </a:r>
            <a:r>
              <a:rPr lang="en-US" altLang="zh-CN" sz="2400" dirty="0"/>
              <a:t>4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400" dirty="0"/>
              <a:t>-</a:t>
            </a:r>
            <a:r>
              <a:rPr lang="en-US" altLang="zh-CN" sz="2400" dirty="0" err="1" smtClean="0"/>
              <a:t>wx</a:t>
            </a:r>
            <a:r>
              <a:rPr lang="en-US" altLang="zh-CN" sz="2400" dirty="0" smtClean="0"/>
              <a:t>            </a:t>
            </a:r>
            <a:r>
              <a:rPr lang="en-US" altLang="zh-CN" sz="2400" dirty="0"/>
              <a:t>011 </a:t>
            </a:r>
            <a:r>
              <a:rPr lang="en-US" altLang="zh-CN" sz="2400" dirty="0" smtClean="0"/>
              <a:t>                3</a:t>
            </a:r>
            <a:endParaRPr lang="en-US" altLang="zh-CN" sz="2400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400" dirty="0"/>
              <a:t>-</a:t>
            </a:r>
            <a:r>
              <a:rPr lang="en-US" altLang="zh-CN" sz="2400" dirty="0" smtClean="0"/>
              <a:t>w-             </a:t>
            </a:r>
            <a:r>
              <a:rPr lang="en-US" altLang="zh-CN" sz="2400" dirty="0"/>
              <a:t>010 </a:t>
            </a:r>
            <a:r>
              <a:rPr lang="en-US" altLang="zh-CN" sz="2400" dirty="0" smtClean="0"/>
              <a:t>               2</a:t>
            </a:r>
            <a:endParaRPr lang="en-US" altLang="zh-CN" sz="2400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400" dirty="0"/>
              <a:t>--x </a:t>
            </a:r>
            <a:r>
              <a:rPr lang="en-US" altLang="zh-CN" sz="2400" dirty="0" smtClean="0"/>
              <a:t>             001                 1</a:t>
            </a:r>
            <a:endParaRPr lang="en-US" altLang="zh-CN" sz="2400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400" dirty="0"/>
              <a:t>--- </a:t>
            </a:r>
            <a:r>
              <a:rPr lang="en-US" altLang="zh-CN" sz="2400" dirty="0" smtClean="0"/>
              <a:t>             000                 0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3563888" y="1556792"/>
            <a:ext cx="5383925" cy="2853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CN" altLang="en-US" dirty="0" smtClean="0"/>
              <a:t>       例：</a:t>
            </a:r>
            <a:endParaRPr lang="en-US" altLang="zh-CN" dirty="0" smtClean="0"/>
          </a:p>
          <a:p>
            <a:pPr marL="0" indent="0">
              <a:buFont typeface="Wingdings 3" charset="2"/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chmod</a:t>
            </a:r>
            <a:r>
              <a:rPr lang="en-US" altLang="zh-CN" dirty="0" smtClean="0"/>
              <a:t> 777 hello.sh  </a:t>
            </a:r>
          </a:p>
          <a:p>
            <a:pPr marL="0" indent="0">
              <a:buFont typeface="Wingdings 3" charset="2"/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  <a:p>
            <a:pPr marL="0" indent="0">
              <a:buFont typeface="Wingdings 3" charset="2"/>
              <a:buNone/>
            </a:pPr>
            <a:r>
              <a:rPr lang="en-US" altLang="zh-CN" dirty="0" smtClean="0"/>
              <a:t>      </a:t>
            </a:r>
            <a:r>
              <a:rPr lang="en-US" altLang="zh-CN" dirty="0" err="1" smtClean="0"/>
              <a:t>chmod</a:t>
            </a:r>
            <a:r>
              <a:rPr lang="en-US" altLang="zh-CN" dirty="0" smtClean="0"/>
              <a:t> 654 hello.sh     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644008" y="4072120"/>
            <a:ext cx="3981241" cy="1805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CN" altLang="en-US" dirty="0" smtClean="0">
                <a:latin typeface="+mn-ea"/>
                <a:ea typeface="+mn-ea"/>
              </a:rPr>
              <a:t>赋给所属人读写权，用户组读和执行权限，其他人读权限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644008" y="2710605"/>
            <a:ext cx="3981241" cy="5023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CN" altLang="en-US" dirty="0" smtClean="0">
                <a:latin typeface="+mn-ea"/>
                <a:ea typeface="+mn-ea"/>
              </a:rPr>
              <a:t>赋给所有人所有权限</a:t>
            </a:r>
            <a:endParaRPr lang="en-US" altLang="zh-CN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185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权限的数字表示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3200" dirty="0" smtClean="0"/>
              <a:t>r --------4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3200" dirty="0" smtClean="0"/>
              <a:t>w -------2</a:t>
            </a:r>
            <a:endParaRPr lang="zh-CN" altLang="en-US" sz="32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3200" dirty="0"/>
              <a:t>x</a:t>
            </a:r>
            <a:r>
              <a:rPr lang="en-US" altLang="zh-CN" sz="3200" dirty="0" smtClean="0"/>
              <a:t>--------1</a:t>
            </a:r>
          </a:p>
          <a:p>
            <a:endParaRPr lang="en-US" altLang="zh-CN" dirty="0"/>
          </a:p>
          <a:p>
            <a:r>
              <a:rPr lang="en-US" altLang="zh-CN" dirty="0" err="1" smtClean="0"/>
              <a:t>rwxr-xrw</a:t>
            </a:r>
            <a:r>
              <a:rPr lang="en-US" altLang="zh-CN" dirty="0" smtClean="0"/>
              <a:t>-    7  5   6</a:t>
            </a:r>
          </a:p>
          <a:p>
            <a:endParaRPr lang="zh-CN" altLang="en-US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54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2887009"/>
              </p:ext>
            </p:extLst>
          </p:nvPr>
        </p:nvGraphicFramePr>
        <p:xfrm>
          <a:off x="457200" y="1600200"/>
          <a:ext cx="8229600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568"/>
                <a:gridCol w="2088232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</a:rPr>
                        <a:t>代表字符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</a:rPr>
                        <a:t>权限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</a:rPr>
                        <a:t>对文件的含义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</a:rPr>
                        <a:t>对目录的含义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</a:rPr>
                        <a:t>读权限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</a:rPr>
                        <a:t>可以查看文件内容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</a:rPr>
                        <a:t>可以列出文件的内容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</a:rPr>
                        <a:t>写权限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</a:rPr>
                        <a:t>可以修改文件内容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</a:rPr>
                        <a:t>可以在目录中创建、删除文件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</a:rPr>
                        <a:t>执行权限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</a:rPr>
                        <a:t>可以执行文件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</a:rPr>
                        <a:t>可以进入目录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文件目录权限总结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706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chown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 lvl="1">
              <a:lnSpc>
                <a:spcPct val="80000"/>
              </a:lnSpc>
            </a:pPr>
            <a:r>
              <a:rPr lang="zh-CN" altLang="en-US" dirty="0"/>
              <a:t>用途：改变文件或目录所有者</a:t>
            </a:r>
            <a:endParaRPr lang="en-US" altLang="zh-CN" dirty="0"/>
          </a:p>
          <a:p>
            <a:pPr lvl="1">
              <a:lnSpc>
                <a:spcPct val="80000"/>
              </a:lnSpc>
            </a:pPr>
            <a:r>
              <a:rPr lang="zh-CN" altLang="en-US" dirty="0"/>
              <a:t>格式：</a:t>
            </a:r>
            <a:r>
              <a:rPr lang="en-US" altLang="zh-CN" dirty="0" err="1"/>
              <a:t>chown</a:t>
            </a:r>
            <a:r>
              <a:rPr lang="en-US" altLang="zh-CN" dirty="0"/>
              <a:t> [</a:t>
            </a:r>
            <a:r>
              <a:rPr lang="zh-CN" altLang="en-US" dirty="0"/>
              <a:t>用户</a:t>
            </a:r>
            <a:r>
              <a:rPr lang="en-US" altLang="zh-CN" dirty="0"/>
              <a:t>]   [</a:t>
            </a:r>
            <a:r>
              <a:rPr lang="zh-CN" altLang="en-US" dirty="0"/>
              <a:t>文件或目录</a:t>
            </a:r>
            <a:r>
              <a:rPr lang="en-US" altLang="zh-CN" dirty="0"/>
              <a:t>]</a:t>
            </a:r>
          </a:p>
          <a:p>
            <a:pPr marL="0" indent="0">
              <a:buNone/>
            </a:pPr>
            <a:r>
              <a:rPr lang="zh-CN" altLang="en-US" dirty="0" smtClean="0"/>
              <a:t>例如：</a:t>
            </a:r>
            <a:r>
              <a:rPr lang="en-US" altLang="zh-CN" dirty="0" err="1" smtClean="0"/>
              <a:t>chown</a:t>
            </a:r>
            <a:r>
              <a:rPr lang="en-US" altLang="zh-CN" dirty="0" smtClean="0"/>
              <a:t> tom  test1.txt</a:t>
            </a:r>
            <a:endParaRPr lang="en-US" altLang="zh-CN" dirty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改变文件</a:t>
            </a:r>
            <a:r>
              <a:rPr lang="en-US" altLang="zh-CN" dirty="0" smtClean="0">
                <a:solidFill>
                  <a:srgbClr val="FF0000"/>
                </a:solidFill>
              </a:rPr>
              <a:t>test1.txt</a:t>
            </a:r>
            <a:r>
              <a:rPr lang="zh-CN" altLang="en-US" dirty="0" smtClean="0">
                <a:solidFill>
                  <a:srgbClr val="FF0000"/>
                </a:solidFill>
              </a:rPr>
              <a:t>的所有者为</a:t>
            </a:r>
            <a:r>
              <a:rPr lang="en-US" altLang="zh-CN" dirty="0" smtClean="0">
                <a:solidFill>
                  <a:srgbClr val="FF0000"/>
                </a:solidFill>
              </a:rPr>
              <a:t>tom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权限管理命令</a:t>
            </a:r>
            <a:r>
              <a:rPr lang="en-US" altLang="zh-CN" dirty="0" err="1" smtClean="0"/>
              <a:t>chown</a:t>
            </a:r>
            <a:r>
              <a:rPr lang="en-US" altLang="zh-CN" dirty="0" smtClean="0"/>
              <a:t>	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113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03 WebDriver API-定位元素</Template>
  <TotalTime>2406</TotalTime>
  <Words>399</Words>
  <Application>Microsoft Office PowerPoint</Application>
  <PresentationFormat>全屏显示(4:3)</PresentationFormat>
  <Paragraphs>121</Paragraphs>
  <Slides>11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moban</vt:lpstr>
      <vt:lpstr>Linux常用命令</vt:lpstr>
      <vt:lpstr>本章大纲</vt:lpstr>
      <vt:lpstr>权限管理命令 chmod</vt:lpstr>
      <vt:lpstr>权限管理命令 chmod</vt:lpstr>
      <vt:lpstr>权限管理命令 chmod</vt:lpstr>
      <vt:lpstr>更改文件权限</vt:lpstr>
      <vt:lpstr>PowerPoint 演示文稿</vt:lpstr>
      <vt:lpstr>文件目录权限总结</vt:lpstr>
      <vt:lpstr>权限管理命令chown  </vt:lpstr>
      <vt:lpstr>权限管理命令chgrp</vt:lpstr>
      <vt:lpstr>权限管理命令umask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第01章 Linux系统安装和基本操作 </dc:title>
  <dc:creator>admin</dc:creator>
  <cp:lastModifiedBy>dell</cp:lastModifiedBy>
  <cp:revision>551</cp:revision>
  <dcterms:created xsi:type="dcterms:W3CDTF">2017-06-14T06:52:20Z</dcterms:created>
  <dcterms:modified xsi:type="dcterms:W3CDTF">2017-09-13T05:58:20Z</dcterms:modified>
</cp:coreProperties>
</file>