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303" r:id="rId4"/>
    <p:sldId id="345" r:id="rId5"/>
    <p:sldId id="304" r:id="rId6"/>
    <p:sldId id="305" r:id="rId7"/>
    <p:sldId id="306" r:id="rId8"/>
    <p:sldId id="311" r:id="rId9"/>
    <p:sldId id="312" r:id="rId10"/>
    <p:sldId id="31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812" autoAdjust="0"/>
  </p:normalViewPr>
  <p:slideViewPr>
    <p:cSldViewPr>
      <p:cViewPr varScale="1">
        <p:scale>
          <a:sx n="56" d="100"/>
          <a:sy n="56" d="100"/>
        </p:scale>
        <p:origin x="-9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34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6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9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0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4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CN" dirty="0" err="1" smtClean="0"/>
              <a:t>grep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</a:t>
            </a:r>
            <a:r>
              <a:rPr lang="zh-CN" altLang="en-US" dirty="0"/>
              <a:t>在</a:t>
            </a:r>
            <a:r>
              <a:rPr lang="zh-CN" altLang="en-US" dirty="0"/>
              <a:t>文件中搜索字符串匹配的行并输出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</a:t>
            </a:r>
            <a:r>
              <a:rPr lang="zh-CN" altLang="en-US" dirty="0"/>
              <a:t>：</a:t>
            </a:r>
            <a:r>
              <a:rPr lang="en-US" altLang="zh-CN" dirty="0" err="1"/>
              <a:t>grep</a:t>
            </a:r>
            <a:r>
              <a:rPr lang="en-US" altLang="zh-CN" dirty="0"/>
              <a:t>  -iv  [</a:t>
            </a:r>
            <a:r>
              <a:rPr lang="zh-CN" altLang="en-US" dirty="0"/>
              <a:t>指定字符串</a:t>
            </a:r>
            <a:r>
              <a:rPr lang="en-US" altLang="zh-CN" dirty="0"/>
              <a:t>][</a:t>
            </a:r>
            <a:r>
              <a:rPr lang="zh-CN" altLang="en-US" dirty="0"/>
              <a:t>文件</a:t>
            </a:r>
            <a:r>
              <a:rPr lang="en-US" altLang="zh-CN" dirty="0" smtClean="0"/>
              <a:t>]</a:t>
            </a:r>
            <a:endParaRPr lang="en-US" altLang="zh-CN" sz="32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en-US" altLang="zh-CN" sz="2800" smtClean="0"/>
              <a:t>-</a:t>
            </a:r>
            <a:r>
              <a:rPr lang="en-US" altLang="zh-CN" sz="2800" dirty="0" smtClean="0"/>
              <a:t>i </a:t>
            </a:r>
            <a:r>
              <a:rPr lang="zh-CN" altLang="en-US" sz="2800" dirty="0" smtClean="0"/>
              <a:t>不区分大小写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sz="2800" dirty="0" smtClean="0"/>
              <a:t>-v </a:t>
            </a:r>
            <a:r>
              <a:rPr lang="zh-CN" altLang="en-US" sz="2800" dirty="0" smtClean="0"/>
              <a:t>排除指定字符串</a:t>
            </a:r>
            <a:endParaRPr lang="en-US" altLang="zh-CN" sz="2800" dirty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myroot</a:t>
            </a:r>
            <a:r>
              <a:rPr lang="en-US" altLang="zh-CN" dirty="0" smtClean="0">
                <a:solidFill>
                  <a:srgbClr val="FF0000"/>
                </a:solidFill>
              </a:rPr>
              <a:t>  /root/inistall.log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 -v   ^#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</a:t>
            </a:r>
            <a:r>
              <a:rPr lang="zh-CN" altLang="en-US" dirty="0" smtClean="0"/>
              <a:t>命令</a:t>
            </a:r>
            <a:r>
              <a:rPr lang="en-US" altLang="zh-CN" dirty="0" err="1" smtClean="0"/>
              <a:t>grep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1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文件搜索命令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2.4 </a:t>
            </a:r>
            <a:r>
              <a:rPr lang="zh-CN" altLang="en-US" dirty="0" smtClean="0">
                <a:latin typeface="+mj-ea"/>
                <a:ea typeface="+mj-ea"/>
              </a:rPr>
              <a:t>帮助命令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84784"/>
            <a:ext cx="8229600" cy="55732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用途：文件搜索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语法：</a:t>
            </a:r>
            <a:r>
              <a:rPr lang="en-US" altLang="zh-CN" sz="2600" dirty="0"/>
              <a:t>find [</a:t>
            </a:r>
            <a:r>
              <a:rPr lang="zh-CN" altLang="en-US" sz="2600" dirty="0"/>
              <a:t>搜索范围</a:t>
            </a:r>
            <a:r>
              <a:rPr lang="en-US" altLang="zh-CN" sz="2600" dirty="0"/>
              <a:t>]  [</a:t>
            </a:r>
            <a:r>
              <a:rPr lang="zh-CN" altLang="en-US" sz="2600" dirty="0"/>
              <a:t>匹配条件</a:t>
            </a:r>
            <a:r>
              <a:rPr lang="en-US" altLang="zh-CN" sz="2600" dirty="0"/>
              <a:t>]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name</a:t>
            </a:r>
            <a:r>
              <a:rPr lang="zh-CN" altLang="en-US" dirty="0"/>
              <a:t>：按文件名称查找</a:t>
            </a:r>
          </a:p>
          <a:p>
            <a:pPr marL="457200" lvl="1" indent="0">
              <a:buNone/>
            </a:pPr>
            <a:r>
              <a:rPr lang="en-US" altLang="zh-CN" dirty="0"/>
              <a:t>-size</a:t>
            </a:r>
            <a:r>
              <a:rPr lang="zh-CN" altLang="en-US" dirty="0"/>
              <a:t>：按文件大小查找</a:t>
            </a:r>
            <a:endParaRPr lang="zh-CN" alt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-user</a:t>
            </a:r>
            <a:r>
              <a:rPr lang="zh-CN" altLang="en-US" dirty="0"/>
              <a:t>：按文件属主查找</a:t>
            </a:r>
            <a:endParaRPr lang="zh-CN" alt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-type</a:t>
            </a:r>
            <a:r>
              <a:rPr lang="zh-CN" altLang="en-US" dirty="0"/>
              <a:t>：按文件类型查找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find 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   –name  log</a:t>
            </a:r>
          </a:p>
          <a:p>
            <a:pPr marL="0" indent="0">
              <a:buNone/>
            </a:pPr>
            <a:r>
              <a:rPr lang="zh-CN" altLang="en-US" dirty="0"/>
              <a:t>在目录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r>
              <a:rPr lang="zh-CN" altLang="en-US" dirty="0"/>
              <a:t>中查找文件</a:t>
            </a:r>
            <a:r>
              <a:rPr lang="en-US" altLang="zh-CN" dirty="0"/>
              <a:t>log </a:t>
            </a:r>
            <a:r>
              <a:rPr lang="zh-CN" altLang="en-US" dirty="0"/>
              <a:t>（精确搜索）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iname</a:t>
            </a:r>
            <a:r>
              <a:rPr lang="zh-CN" altLang="en-US" dirty="0"/>
              <a:t>忽略大小写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 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   –name   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log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模糊搜索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   /    -size      +204800</a:t>
            </a:r>
          </a:p>
          <a:p>
            <a:pPr marL="0" indent="0">
              <a:buNone/>
            </a:pPr>
            <a:r>
              <a:rPr lang="zh-CN" altLang="en-US" dirty="0"/>
              <a:t>在根目录下查找大于</a:t>
            </a:r>
            <a:r>
              <a:rPr lang="en-US" altLang="zh-CN" dirty="0"/>
              <a:t>100MB</a:t>
            </a:r>
            <a:r>
              <a:rPr lang="zh-CN" altLang="en-US" dirty="0"/>
              <a:t>的文件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+n  </a:t>
            </a:r>
            <a:r>
              <a:rPr lang="zh-CN" altLang="en-US" dirty="0"/>
              <a:t>大于 </a:t>
            </a:r>
            <a:r>
              <a:rPr lang="en-US" altLang="zh-CN" dirty="0"/>
              <a:t>–n </a:t>
            </a:r>
            <a:r>
              <a:rPr lang="zh-CN" altLang="en-US" dirty="0"/>
              <a:t>小于  </a:t>
            </a:r>
            <a:r>
              <a:rPr lang="en-US" altLang="zh-CN" dirty="0"/>
              <a:t>=n </a:t>
            </a:r>
            <a:r>
              <a:rPr lang="zh-CN" altLang="en-US" dirty="0"/>
              <a:t>等于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  /home  -user  tom</a:t>
            </a:r>
          </a:p>
          <a:p>
            <a:pPr marL="0" indent="0">
              <a:buNone/>
            </a:pPr>
            <a:r>
              <a:rPr lang="zh-CN" altLang="en-US" dirty="0"/>
              <a:t>在根目录查找所有者为</a:t>
            </a:r>
            <a:r>
              <a:rPr lang="en-US" altLang="zh-CN" dirty="0"/>
              <a:t>tom</a:t>
            </a:r>
            <a:r>
              <a:rPr lang="zh-CN" altLang="en-US" dirty="0"/>
              <a:t>的文件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-group </a:t>
            </a:r>
            <a:r>
              <a:rPr lang="zh-CN" altLang="en-US" dirty="0"/>
              <a:t>根据所属组查找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8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find  /home 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cmin</a:t>
            </a:r>
            <a:r>
              <a:rPr lang="en-US" altLang="zh-CN" dirty="0" smtClean="0">
                <a:solidFill>
                  <a:srgbClr val="FF0000"/>
                </a:solidFill>
              </a:rPr>
              <a:t>  -5</a:t>
            </a:r>
          </a:p>
          <a:p>
            <a:pPr marL="0" indent="0">
              <a:buNone/>
            </a:pPr>
            <a:r>
              <a:rPr lang="zh-CN" altLang="en-US" dirty="0" smtClean="0"/>
              <a:t>在目录</a:t>
            </a:r>
            <a:r>
              <a:rPr lang="en-US" altLang="zh-CN" dirty="0" smtClean="0"/>
              <a:t>/home</a:t>
            </a:r>
            <a:r>
              <a:rPr lang="zh-CN" altLang="en-US" dirty="0"/>
              <a:t>下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分钟内被修改过属性的文件和目录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amin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访问时间</a:t>
            </a:r>
            <a:r>
              <a:rPr lang="en-US" altLang="zh-CN" dirty="0" smtClean="0"/>
              <a:t>access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cmin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文件属性</a:t>
            </a:r>
            <a:r>
              <a:rPr lang="en-US" altLang="zh-CN" dirty="0" smtClean="0"/>
              <a:t>change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mmin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文件内容</a:t>
            </a:r>
            <a:r>
              <a:rPr lang="en-US" altLang="zh-CN" dirty="0" smtClean="0"/>
              <a:t>modify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   /    -size      </a:t>
            </a:r>
            <a:r>
              <a:rPr lang="en-US" altLang="zh-CN" dirty="0" smtClean="0">
                <a:solidFill>
                  <a:srgbClr val="FF0000"/>
                </a:solidFill>
              </a:rPr>
              <a:t>+163840  -a   -size  204800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查找大于</a:t>
            </a:r>
            <a:r>
              <a:rPr lang="en-US" altLang="zh-CN" dirty="0" smtClean="0"/>
              <a:t>80MB 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的文件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两个条件同时满足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-o</a:t>
            </a:r>
            <a:r>
              <a:rPr lang="zh-CN" altLang="en-US" dirty="0" smtClean="0"/>
              <a:t>两个条件满足任意一个即可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find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-name </a:t>
            </a:r>
            <a:r>
              <a:rPr lang="en-US" altLang="zh-CN" dirty="0" err="1" smtClean="0"/>
              <a:t>inittab</a:t>
            </a:r>
            <a:r>
              <a:rPr lang="en-US" altLang="zh-CN" dirty="0" smtClean="0"/>
              <a:t>  -exec </a:t>
            </a:r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r>
              <a:rPr lang="en-US" altLang="zh-CN" dirty="0" smtClean="0">
                <a:solidFill>
                  <a:srgbClr val="FF0000"/>
                </a:solidFill>
              </a:rPr>
              <a:t> –l </a:t>
            </a:r>
            <a:r>
              <a:rPr lang="en-US" altLang="zh-CN" dirty="0" smtClean="0"/>
              <a:t>{} \;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查找 </a:t>
            </a:r>
            <a:r>
              <a:rPr lang="en-US" altLang="zh-CN" dirty="0" err="1"/>
              <a:t>inittab</a:t>
            </a:r>
            <a:r>
              <a:rPr lang="en-US" altLang="zh-CN" dirty="0"/>
              <a:t> </a:t>
            </a:r>
            <a:r>
              <a:rPr lang="zh-CN" altLang="en-US" dirty="0" smtClean="0"/>
              <a:t>文件，并显示其详细信息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-type  </a:t>
            </a:r>
            <a:r>
              <a:rPr lang="zh-CN" altLang="en-US" dirty="0" smtClean="0"/>
              <a:t>根据文件类型查找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 </a:t>
            </a:r>
            <a:r>
              <a:rPr lang="zh-CN" altLang="en-US" dirty="0" smtClean="0"/>
              <a:t>文件  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  </a:t>
            </a:r>
            <a:r>
              <a:rPr lang="en-US" altLang="zh-CN" dirty="0" smtClean="0"/>
              <a:t>l </a:t>
            </a:r>
            <a:r>
              <a:rPr lang="zh-CN" altLang="en-US" dirty="0" smtClean="0"/>
              <a:t>软链接文件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inum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根据节点查找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 . -</a:t>
            </a:r>
            <a:r>
              <a:rPr lang="en-US" altLang="zh-CN" dirty="0" err="1"/>
              <a:t>inum</a:t>
            </a:r>
            <a:r>
              <a:rPr lang="en-US" altLang="zh-CN" dirty="0"/>
              <a:t> 31621 –exec </a:t>
            </a:r>
            <a:r>
              <a:rPr lang="en-US" altLang="zh-CN" dirty="0" err="1"/>
              <a:t>rm</a:t>
            </a:r>
            <a:r>
              <a:rPr lang="en-US" altLang="zh-CN" dirty="0"/>
              <a:t> {}\;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locate 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用途：</a:t>
            </a:r>
            <a:r>
              <a:rPr lang="zh-CN" altLang="en-US" sz="2600" dirty="0"/>
              <a:t>在文件资料库中查找文件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语法</a:t>
            </a:r>
            <a:r>
              <a:rPr lang="zh-CN" altLang="en-US" sz="2600" dirty="0"/>
              <a:t>：</a:t>
            </a:r>
            <a:r>
              <a:rPr lang="en-US" altLang="zh-CN" sz="2600" dirty="0"/>
              <a:t>locate  </a:t>
            </a:r>
            <a:r>
              <a:rPr lang="zh-CN" altLang="en-US" sz="2600" dirty="0"/>
              <a:t>文件名</a:t>
            </a:r>
            <a:endParaRPr lang="en-US" altLang="zh-CN" sz="2600" dirty="0"/>
          </a:p>
          <a:p>
            <a:r>
              <a:rPr lang="zh-CN" altLang="en-US" dirty="0" smtClean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locate 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查找文件名包含</a:t>
            </a:r>
            <a:r>
              <a:rPr lang="en-US" altLang="zh-CN" dirty="0" err="1" smtClean="0"/>
              <a:t>inittab</a:t>
            </a:r>
            <a:r>
              <a:rPr lang="zh-CN" altLang="en-US" dirty="0" smtClean="0"/>
              <a:t>的文件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locate –i 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不区分大小写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/>
              <a:t>which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用途：搜索命令所在目录及别名信息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</a:t>
            </a:r>
            <a:r>
              <a:rPr lang="zh-CN" altLang="en-US" dirty="0"/>
              <a:t>：</a:t>
            </a:r>
            <a:r>
              <a:rPr lang="en-US" altLang="zh-CN" dirty="0"/>
              <a:t>which [</a:t>
            </a:r>
            <a:r>
              <a:rPr lang="zh-CN" altLang="en-US" dirty="0"/>
              <a:t>命令名称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which 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 err="1"/>
              <a:t>whereis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</a:t>
            </a:r>
            <a:r>
              <a:rPr lang="zh-CN" altLang="en-US" dirty="0"/>
              <a:t>搜索命令所在目录及帮助文档路径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whereis</a:t>
            </a:r>
            <a:r>
              <a:rPr lang="en-US" altLang="zh-CN" dirty="0"/>
              <a:t>  [</a:t>
            </a:r>
            <a:r>
              <a:rPr lang="zh-CN" altLang="en-US" dirty="0"/>
              <a:t>命令名称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例如：</a:t>
            </a:r>
            <a:r>
              <a:rPr lang="en-US" altLang="zh-CN" dirty="0" err="1"/>
              <a:t>whereis</a:t>
            </a:r>
            <a:r>
              <a:rPr lang="en-US" altLang="zh-CN" dirty="0"/>
              <a:t>  </a:t>
            </a:r>
            <a:r>
              <a:rPr lang="en-US" altLang="zh-CN" dirty="0" err="1"/>
              <a:t>ls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which </a:t>
            </a:r>
            <a:r>
              <a:rPr lang="en-US" altLang="zh-CN" dirty="0" err="1" smtClean="0"/>
              <a:t>whereis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0</TotalTime>
  <Words>453</Words>
  <Application>Microsoft Office PowerPoint</Application>
  <PresentationFormat>全屏显示(4:3)</PresentationFormat>
  <Paragraphs>83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moban</vt:lpstr>
      <vt:lpstr>Linux常用命令</vt:lpstr>
      <vt:lpstr>本章大纲</vt:lpstr>
      <vt:lpstr>文件搜索命令find</vt:lpstr>
      <vt:lpstr>PowerPoint 演示文稿</vt:lpstr>
      <vt:lpstr>文件搜索命令find</vt:lpstr>
      <vt:lpstr>文件搜索命令find</vt:lpstr>
      <vt:lpstr>文件搜索命令find</vt:lpstr>
      <vt:lpstr>文件搜索命令locate</vt:lpstr>
      <vt:lpstr>文件搜索命令which whereis</vt:lpstr>
      <vt:lpstr>文件搜索命令grep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2017-09-13T01:47:16Z</dcterms:created>
  <dcterms:modified xsi:type="dcterms:W3CDTF">2017-09-13T01:52:55Z</dcterms:modified>
</cp:coreProperties>
</file>