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0" r:id="rId2"/>
    <p:sldId id="308" r:id="rId3"/>
    <p:sldId id="317" r:id="rId4"/>
    <p:sldId id="394" r:id="rId5"/>
    <p:sldId id="395" r:id="rId6"/>
    <p:sldId id="309" r:id="rId7"/>
    <p:sldId id="396" r:id="rId8"/>
    <p:sldId id="400" r:id="rId9"/>
    <p:sldId id="398" r:id="rId10"/>
    <p:sldId id="399" r:id="rId11"/>
    <p:sldId id="310" r:id="rId12"/>
    <p:sldId id="401" r:id="rId13"/>
    <p:sldId id="402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276" r:id="rId22"/>
    <p:sldId id="267" r:id="rId23"/>
    <p:sldId id="268" r:id="rId24"/>
    <p:sldId id="27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8155" autoAdjust="0"/>
  </p:normalViewPr>
  <p:slideViewPr>
    <p:cSldViewPr>
      <p:cViewPr varScale="1">
        <p:scale>
          <a:sx n="65" d="100"/>
          <a:sy n="65" d="100"/>
        </p:scale>
        <p:origin x="-10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0" y="340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6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6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6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6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6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6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63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91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2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6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12382C8-F76A-4DE7-A6F2-6BB4B0ACA338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4BBAAEC-5BAE-45B7-9DE8-54EF6EC8DA4E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6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归档及压缩命令 </a:t>
            </a:r>
            <a:r>
              <a:rPr lang="en-US" altLang="zh-CN" smtClean="0"/>
              <a:t>—— tar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8474C97-0D16-40EE-ACE2-FDC7A3848B6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23850" y="1141413"/>
            <a:ext cx="8229600" cy="48799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常用命令选项（续）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-C</a:t>
            </a:r>
            <a:r>
              <a:rPr lang="zh-CN" altLang="en-US" dirty="0" smtClean="0"/>
              <a:t>：解包时指定释放的目标文件夹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/>
              <a:t>z</a:t>
            </a:r>
            <a:r>
              <a:rPr lang="zh-CN" altLang="en-US" dirty="0"/>
              <a:t>：调用</a:t>
            </a:r>
            <a:r>
              <a:rPr lang="en-US" altLang="zh-CN" dirty="0" err="1"/>
              <a:t>gzip</a:t>
            </a:r>
            <a:r>
              <a:rPr lang="zh-CN" altLang="en-US" dirty="0"/>
              <a:t>程序进行压缩或解压</a:t>
            </a:r>
          </a:p>
          <a:p>
            <a:pPr marL="457200" lvl="1" indent="0" eaLnBrk="1" hangingPunct="1">
              <a:buNone/>
            </a:pPr>
            <a:r>
              <a:rPr lang="en-US" altLang="zh-CN" dirty="0"/>
              <a:t>-j</a:t>
            </a:r>
            <a:r>
              <a:rPr lang="zh-CN" altLang="en-US" dirty="0"/>
              <a:t>：调用</a:t>
            </a:r>
            <a:r>
              <a:rPr lang="en-US" altLang="zh-CN" dirty="0"/>
              <a:t>bzip2</a:t>
            </a:r>
            <a:r>
              <a:rPr lang="zh-CN" altLang="en-US" dirty="0"/>
              <a:t>程序</a:t>
            </a:r>
            <a:r>
              <a:rPr lang="zh-CN" altLang="en-US" dirty="0" smtClean="0"/>
              <a:t>进行压缩或解压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76263" y="3356993"/>
            <a:ext cx="8007350" cy="2232248"/>
          </a:xfrm>
          <a:prstGeom prst="roundRect">
            <a:avLst>
              <a:gd name="adj" fmla="val 508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制作压缩包文件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 smtClean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d1]# tar -</a:t>
            </a:r>
            <a:r>
              <a:rPr lang="en-US" altLang="zh-CN" b="1" dirty="0" err="1"/>
              <a:t>zcvf</a:t>
            </a:r>
            <a:r>
              <a:rPr lang="en-US" altLang="zh-CN" b="1" dirty="0"/>
              <a:t> services.tar.gz services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b="1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释放压缩包文件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 smtClean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test]# tar 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zxvf</a:t>
            </a:r>
            <a:r>
              <a:rPr lang="en-US" altLang="zh-CN" b="1" dirty="0" smtClean="0"/>
              <a:t> </a:t>
            </a:r>
            <a:r>
              <a:rPr lang="en-US" altLang="zh-CN" b="1" dirty="0"/>
              <a:t>services.tar.gz -C d1</a:t>
            </a:r>
            <a:r>
              <a:rPr lang="en-US" altLang="zh-CN" b="1" dirty="0" smtClean="0"/>
              <a:t>/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340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2.1 </a:t>
            </a:r>
            <a:r>
              <a:rPr lang="zh-CN" altLang="en-US" dirty="0" smtClean="0">
                <a:latin typeface="+mj-ea"/>
                <a:ea typeface="+mj-ea"/>
              </a:rPr>
              <a:t>文件处理命令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2.2 </a:t>
            </a:r>
            <a:r>
              <a:rPr lang="zh-CN" altLang="en-US" dirty="0" smtClean="0">
                <a:latin typeface="+mj-ea"/>
                <a:ea typeface="+mj-ea"/>
              </a:rPr>
              <a:t>权限管理命令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2.3 </a:t>
            </a:r>
            <a:r>
              <a:rPr lang="zh-CN" altLang="en-US" dirty="0" smtClean="0">
                <a:latin typeface="+mj-ea"/>
                <a:ea typeface="+mj-ea"/>
              </a:rPr>
              <a:t>文件搜索命令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  <a:ea typeface="+mj-ea"/>
              </a:rPr>
              <a:t>2.4 </a:t>
            </a:r>
            <a:r>
              <a:rPr lang="zh-CN" altLang="en-US" dirty="0">
                <a:latin typeface="+mj-ea"/>
                <a:ea typeface="+mj-ea"/>
              </a:rPr>
              <a:t>帮助命令</a:t>
            </a:r>
            <a:endParaRPr lang="en-US" altLang="zh-CN" dirty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  <a:ea typeface="+mj-ea"/>
              </a:rPr>
              <a:t>2.5 </a:t>
            </a:r>
            <a:r>
              <a:rPr lang="zh-CN" altLang="en-US" dirty="0">
                <a:latin typeface="+mj-ea"/>
                <a:ea typeface="+mj-ea"/>
              </a:rPr>
              <a:t>用户管理命令</a:t>
            </a:r>
            <a:endParaRPr lang="en-US" altLang="zh-CN" dirty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2.6 </a:t>
            </a:r>
            <a:r>
              <a:rPr lang="zh-CN" altLang="en-US" dirty="0" smtClean="0">
                <a:latin typeface="+mj-ea"/>
                <a:ea typeface="+mj-ea"/>
              </a:rPr>
              <a:t>压缩解压命令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2.7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网络命令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2.8 </a:t>
            </a:r>
            <a:r>
              <a:rPr lang="zh-CN" altLang="en-US" dirty="0" smtClean="0">
                <a:latin typeface="+mj-ea"/>
                <a:ea typeface="+mj-ea"/>
              </a:rPr>
              <a:t>关机重启命令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41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764704"/>
            <a:ext cx="9252520" cy="307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smtClean="0"/>
              <a:t>write</a:t>
            </a:r>
            <a:r>
              <a:rPr lang="zh-CN" altLang="en-US" sz="4000" dirty="0" smtClean="0"/>
              <a:t>命令</a:t>
            </a:r>
            <a:endParaRPr lang="en-US" altLang="zh-CN" sz="40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</a:t>
            </a:r>
            <a:r>
              <a:rPr lang="zh-CN" altLang="en-US" sz="3200" dirty="0" smtClean="0"/>
              <a:t>：给在线用户发信息，以 </a:t>
            </a:r>
            <a:r>
              <a:rPr lang="en-US" altLang="zh-CN" sz="3200" dirty="0" err="1" smtClean="0"/>
              <a:t>Ctrl+D</a:t>
            </a:r>
            <a:r>
              <a:rPr lang="zh-CN" altLang="en-US" sz="3200" dirty="0" smtClean="0"/>
              <a:t>保存结束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 smtClean="0"/>
              <a:t>格式：</a:t>
            </a:r>
            <a:r>
              <a:rPr lang="en-US" altLang="zh-CN" sz="3200" dirty="0" smtClean="0"/>
              <a:t>write </a:t>
            </a:r>
            <a:r>
              <a:rPr lang="zh-CN" altLang="en-US" sz="3200" dirty="0" smtClean="0"/>
              <a:t>用户名</a:t>
            </a:r>
            <a:endParaRPr lang="en-US" altLang="zh-CN" sz="3200" dirty="0" smtClean="0"/>
          </a:p>
          <a:p>
            <a:pPr lvl="1">
              <a:spcBef>
                <a:spcPct val="20000"/>
              </a:spcBef>
            </a:pPr>
            <a:endParaRPr lang="en-US" altLang="zh-CN" sz="3200" dirty="0"/>
          </a:p>
          <a:p>
            <a:pPr>
              <a:spcBef>
                <a:spcPct val="20000"/>
              </a:spcBef>
            </a:pPr>
            <a:endParaRPr lang="en-US" altLang="zh-CN" sz="3200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539552" y="4077072"/>
            <a:ext cx="8007350" cy="1512168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write </a:t>
            </a:r>
            <a:r>
              <a:rPr lang="en-US" altLang="zh-CN" sz="2400" b="1" dirty="0" err="1"/>
              <a:t>lhz</a:t>
            </a:r>
            <a:endParaRPr lang="en-US" altLang="zh-CN" sz="2400" b="1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hello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2220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18" y="764704"/>
            <a:ext cx="8988018" cy="248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smtClean="0"/>
              <a:t>wall</a:t>
            </a:r>
            <a:r>
              <a:rPr lang="zh-CN" altLang="en-US" sz="4000" dirty="0" smtClean="0"/>
              <a:t>命令</a:t>
            </a:r>
            <a:endParaRPr lang="en-US" altLang="zh-CN" sz="40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</a:t>
            </a:r>
            <a:r>
              <a:rPr lang="zh-CN" altLang="en-US" sz="3200" dirty="0" smtClean="0"/>
              <a:t>：发广播信息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 smtClean="0"/>
              <a:t>格式：</a:t>
            </a:r>
            <a:r>
              <a:rPr lang="en-US" altLang="zh-CN" sz="3200" dirty="0" smtClean="0"/>
              <a:t>wall </a:t>
            </a:r>
            <a:r>
              <a:rPr lang="zh-CN" altLang="en-US" sz="3200" dirty="0" smtClean="0"/>
              <a:t>信息内容</a:t>
            </a:r>
            <a:endParaRPr lang="en-US" altLang="zh-CN" sz="3200" dirty="0"/>
          </a:p>
          <a:p>
            <a:pPr>
              <a:spcBef>
                <a:spcPct val="20000"/>
              </a:spcBef>
            </a:pPr>
            <a:endParaRPr lang="en-US" altLang="zh-CN" sz="3200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395162" y="3245383"/>
            <a:ext cx="8007350" cy="2592288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wall hello world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Broadcast message from </a:t>
            </a:r>
            <a:r>
              <a:rPr lang="en-US" altLang="zh-CN" sz="2400" b="1" dirty="0" err="1"/>
              <a:t>root@localhost.localdomain</a:t>
            </a:r>
            <a:r>
              <a:rPr lang="en-US" altLang="zh-CN" sz="2400" b="1" dirty="0"/>
              <a:t> (</a:t>
            </a:r>
            <a:r>
              <a:rPr lang="en-US" altLang="zh-CN" sz="2400" b="1" dirty="0" err="1"/>
              <a:t>pts</a:t>
            </a:r>
            <a:r>
              <a:rPr lang="en-US" altLang="zh-CN" sz="2400" b="1" dirty="0"/>
              <a:t>/2) (Thu Sep 14 18:59:22 2017):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 smtClean="0"/>
              <a:t>hello </a:t>
            </a:r>
            <a:r>
              <a:rPr lang="en-US" altLang="zh-CN" sz="2400" b="1" dirty="0"/>
              <a:t>world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6534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18" y="764704"/>
            <a:ext cx="8988018" cy="381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smtClean="0"/>
              <a:t>ping</a:t>
            </a:r>
            <a:r>
              <a:rPr lang="zh-CN" altLang="en-US" sz="4000" dirty="0" smtClean="0"/>
              <a:t>命令</a:t>
            </a:r>
            <a:endParaRPr lang="en-US" altLang="zh-CN" sz="40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</a:t>
            </a:r>
            <a:r>
              <a:rPr lang="zh-CN" altLang="en-US" sz="3200" dirty="0" smtClean="0"/>
              <a:t>：测试网络连通性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 smtClean="0"/>
              <a:t>格式：</a:t>
            </a:r>
            <a:r>
              <a:rPr lang="en-US" altLang="zh-CN" sz="3200" dirty="0" smtClean="0"/>
              <a:t>ping   </a:t>
            </a:r>
            <a:r>
              <a:rPr lang="zh-CN" altLang="en-US" sz="3200" dirty="0" smtClean="0"/>
              <a:t>选项   </a:t>
            </a:r>
            <a:r>
              <a:rPr lang="en-US" altLang="zh-CN" sz="3200" dirty="0" err="1" smtClean="0"/>
              <a:t>ip</a:t>
            </a:r>
            <a:r>
              <a:rPr lang="zh-CN" altLang="en-US" sz="3200" dirty="0" smtClean="0"/>
              <a:t>地址</a:t>
            </a:r>
            <a:endParaRPr lang="en-US" altLang="zh-CN" sz="3200" dirty="0" smtClean="0"/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4000" dirty="0"/>
              <a:t>常见命令选项</a:t>
            </a:r>
            <a:endParaRPr lang="en-US" altLang="zh-CN" sz="4000" dirty="0"/>
          </a:p>
          <a:p>
            <a:pPr lvl="1">
              <a:spcBef>
                <a:spcPct val="20000"/>
              </a:spcBef>
            </a:pPr>
            <a:r>
              <a:rPr lang="en-US" altLang="zh-CN" sz="3200" dirty="0" smtClean="0"/>
              <a:t>-c</a:t>
            </a:r>
            <a:r>
              <a:rPr lang="zh-CN" altLang="en-US" sz="3200" dirty="0" smtClean="0"/>
              <a:t>指定发送次数</a:t>
            </a:r>
            <a:endParaRPr lang="en-US" altLang="zh-CN" sz="3200" dirty="0"/>
          </a:p>
          <a:p>
            <a:pPr>
              <a:spcBef>
                <a:spcPct val="20000"/>
              </a:spcBef>
            </a:pPr>
            <a:endParaRPr lang="en-US" altLang="zh-CN" sz="3200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531136" y="4541527"/>
            <a:ext cx="8007350" cy="1296144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</a:t>
            </a:r>
            <a:r>
              <a:rPr lang="en-US" altLang="zh-CN" sz="2400" b="1" dirty="0" smtClean="0"/>
              <a:t>ping 10.7.10.152</a:t>
            </a:r>
            <a:endParaRPr lang="en-US" altLang="zh-CN" sz="2400" b="1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2960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18" y="764704"/>
            <a:ext cx="8988018" cy="248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err="1" smtClean="0"/>
              <a:t>ifconfig</a:t>
            </a:r>
            <a:r>
              <a:rPr lang="zh-CN" altLang="en-US" sz="4000" dirty="0" smtClean="0"/>
              <a:t>命令</a:t>
            </a:r>
            <a:endParaRPr lang="en-US" altLang="zh-CN" sz="40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</a:t>
            </a:r>
            <a:r>
              <a:rPr lang="zh-CN" altLang="en-US" sz="3200" dirty="0" smtClean="0"/>
              <a:t>：查看和设置网卡信息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 smtClean="0"/>
              <a:t>格式：</a:t>
            </a:r>
            <a:r>
              <a:rPr lang="en-US" altLang="zh-CN" sz="3200" dirty="0" err="1" smtClean="0"/>
              <a:t>ifconfig</a:t>
            </a:r>
            <a:r>
              <a:rPr lang="en-US" altLang="zh-CN" sz="3200" dirty="0" smtClean="0"/>
              <a:t>  	</a:t>
            </a:r>
            <a:r>
              <a:rPr lang="zh-CN" altLang="en-US" sz="3200" dirty="0" smtClean="0"/>
              <a:t>网卡名称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地址</a:t>
            </a:r>
            <a:endParaRPr lang="en-US" altLang="zh-CN" sz="3200" dirty="0" smtClean="0"/>
          </a:p>
          <a:p>
            <a:pPr>
              <a:spcBef>
                <a:spcPct val="20000"/>
              </a:spcBef>
            </a:pPr>
            <a:endParaRPr lang="en-US" altLang="zh-CN" sz="3200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408518" y="2917354"/>
            <a:ext cx="8007350" cy="1296144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</a:t>
            </a:r>
            <a:r>
              <a:rPr lang="en-US" altLang="zh-CN" sz="2400" b="1" dirty="0" err="1" smtClean="0"/>
              <a:t>ifconfig</a:t>
            </a:r>
            <a:r>
              <a:rPr lang="en-US" altLang="zh-CN" sz="2400" b="1" dirty="0" smtClean="0"/>
              <a:t>  eth0 192.168.154.122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1826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18" y="764704"/>
            <a:ext cx="8988018" cy="188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smtClean="0"/>
              <a:t>last</a:t>
            </a:r>
            <a:r>
              <a:rPr lang="zh-CN" altLang="en-US" sz="4000" dirty="0" smtClean="0"/>
              <a:t>命令</a:t>
            </a:r>
            <a:endParaRPr lang="en-US" altLang="zh-CN" sz="40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</a:t>
            </a:r>
            <a:r>
              <a:rPr lang="zh-CN" altLang="en-US" sz="3200" dirty="0" smtClean="0"/>
              <a:t>：列出目前与过去登入系统的用户信息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 smtClean="0"/>
              <a:t>格式：</a:t>
            </a:r>
            <a:r>
              <a:rPr lang="en-US" altLang="zh-CN" sz="3200" dirty="0" smtClean="0"/>
              <a:t>last</a:t>
            </a:r>
            <a:endParaRPr lang="en-US" altLang="zh-CN" sz="3200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51520" y="2917354"/>
            <a:ext cx="8735482" cy="3535982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last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 err="1"/>
              <a:t>lhz</a:t>
            </a:r>
            <a:r>
              <a:rPr lang="en-US" altLang="zh-CN" sz="2400" b="1" dirty="0"/>
              <a:t>      </a:t>
            </a:r>
            <a:r>
              <a:rPr lang="en-US" altLang="zh-CN" sz="2400" b="1" dirty="0" err="1"/>
              <a:t>pts</a:t>
            </a:r>
            <a:r>
              <a:rPr lang="en-US" altLang="zh-CN" sz="2400" b="1" dirty="0"/>
              <a:t>/3        192.168.154.1    Thu Sep 14 18:54   still logged in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root     </a:t>
            </a:r>
            <a:r>
              <a:rPr lang="en-US" altLang="zh-CN" sz="2400" b="1" dirty="0" err="1"/>
              <a:t>pts</a:t>
            </a:r>
            <a:r>
              <a:rPr lang="en-US" altLang="zh-CN" sz="2400" b="1" dirty="0"/>
              <a:t>/2        192.168.154.1    Thu Sep 14 17:45   still logged in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root     </a:t>
            </a:r>
            <a:r>
              <a:rPr lang="en-US" altLang="zh-CN" sz="2400" b="1" dirty="0" err="1"/>
              <a:t>pts</a:t>
            </a:r>
            <a:r>
              <a:rPr lang="en-US" altLang="zh-CN" sz="2400" b="1" dirty="0"/>
              <a:t>/1        192.168.154.1    Thu Sep 14 17:41 - 19:15  (01:34)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 smtClean="0"/>
              <a:t>root     </a:t>
            </a:r>
            <a:r>
              <a:rPr lang="en-US" altLang="zh-CN" sz="2400" b="1" dirty="0"/>
              <a:t>tty1                          Thu Sep 14 15:51   still logged in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reboot   system boot  3.10.0-514.el7.x Thu Sep 14 15:50 - 19:16  (03:26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876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18" y="764704"/>
            <a:ext cx="8988018" cy="188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err="1" smtClean="0"/>
              <a:t>lastlog</a:t>
            </a:r>
            <a:r>
              <a:rPr lang="zh-CN" altLang="en-US" sz="4000" dirty="0" smtClean="0"/>
              <a:t>命令</a:t>
            </a:r>
            <a:endParaRPr lang="en-US" altLang="zh-CN" sz="40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</a:t>
            </a:r>
            <a:r>
              <a:rPr lang="zh-CN" altLang="en-US" sz="3200" dirty="0" smtClean="0"/>
              <a:t>：检查指定用户上次登录的时间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 smtClean="0"/>
              <a:t>格式：</a:t>
            </a:r>
            <a:r>
              <a:rPr lang="en-US" altLang="zh-CN" sz="3200" dirty="0" err="1" smtClean="0"/>
              <a:t>lastlog</a:t>
            </a:r>
            <a:r>
              <a:rPr lang="en-US" altLang="zh-CN" sz="3200" dirty="0" smtClean="0"/>
              <a:t>   -u  </a:t>
            </a:r>
            <a:r>
              <a:rPr lang="zh-CN" altLang="en-US" sz="3200" dirty="0" smtClean="0"/>
              <a:t>用户</a:t>
            </a:r>
            <a:r>
              <a:rPr lang="en-US" altLang="zh-CN" sz="3200" dirty="0" smtClean="0"/>
              <a:t>id</a:t>
            </a:r>
            <a:endParaRPr lang="en-US" altLang="zh-CN" sz="3200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408518" y="3232652"/>
            <a:ext cx="8339946" cy="2160240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</a:t>
            </a:r>
            <a:r>
              <a:rPr lang="en-US" altLang="zh-CN" sz="2400" b="1" dirty="0" err="1" smtClean="0"/>
              <a:t>lastlog</a:t>
            </a:r>
            <a:r>
              <a:rPr lang="en-US" altLang="zh-CN" sz="2400" b="1" dirty="0" smtClean="0"/>
              <a:t> –u 1000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2938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网络命令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18" y="764704"/>
            <a:ext cx="8988018" cy="632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err="1" smtClean="0"/>
              <a:t>netstat</a:t>
            </a:r>
            <a:r>
              <a:rPr lang="zh-CN" altLang="en-US" sz="4000" dirty="0" smtClean="0"/>
              <a:t>命令</a:t>
            </a:r>
            <a:endParaRPr lang="en-US" altLang="zh-CN" sz="40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</a:t>
            </a:r>
            <a:r>
              <a:rPr lang="zh-CN" altLang="en-US" sz="3200" dirty="0" smtClean="0"/>
              <a:t>：显示网络相关信息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 smtClean="0"/>
              <a:t>格式：</a:t>
            </a:r>
            <a:r>
              <a:rPr lang="en-US" altLang="zh-CN" sz="3200" dirty="0" err="1" smtClean="0"/>
              <a:t>netstat</a:t>
            </a:r>
            <a:r>
              <a:rPr lang="en-US" altLang="zh-CN" sz="3200" dirty="0" smtClean="0"/>
              <a:t> 【</a:t>
            </a:r>
            <a:r>
              <a:rPr lang="zh-CN" altLang="en-US" sz="3200" dirty="0" smtClean="0"/>
              <a:t>选项</a:t>
            </a:r>
            <a:r>
              <a:rPr lang="en-US" altLang="zh-CN" sz="3200" dirty="0" smtClean="0"/>
              <a:t>】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4000" dirty="0"/>
              <a:t>常用命令</a:t>
            </a:r>
            <a:r>
              <a:rPr lang="zh-CN" altLang="en-US" sz="4000" dirty="0" smtClean="0"/>
              <a:t>选项</a:t>
            </a:r>
            <a:endParaRPr lang="en-US" altLang="zh-CN" sz="4000" dirty="0" smtClean="0"/>
          </a:p>
          <a:p>
            <a:pPr marL="457200" lvl="2">
              <a:spcBef>
                <a:spcPct val="20000"/>
              </a:spcBef>
            </a:pPr>
            <a:r>
              <a:rPr lang="en-US" altLang="zh-CN" sz="3200" dirty="0" smtClean="0"/>
              <a:t>-t	TCP</a:t>
            </a:r>
            <a:r>
              <a:rPr lang="zh-CN" altLang="en-US" sz="3200" dirty="0" smtClean="0"/>
              <a:t>协议</a:t>
            </a:r>
            <a:endParaRPr lang="en-US" altLang="zh-CN" sz="3200" dirty="0" smtClean="0"/>
          </a:p>
          <a:p>
            <a:pPr marL="457200" lvl="2">
              <a:spcBef>
                <a:spcPct val="20000"/>
              </a:spcBef>
            </a:pPr>
            <a:r>
              <a:rPr lang="en-US" altLang="zh-CN" sz="3200" dirty="0" smtClean="0"/>
              <a:t>-u  </a:t>
            </a:r>
            <a:r>
              <a:rPr lang="en-US" altLang="zh-CN" sz="3200" dirty="0" err="1" smtClean="0"/>
              <a:t>UDP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协议</a:t>
            </a:r>
            <a:endParaRPr lang="en-US" altLang="zh-CN" sz="3200" dirty="0" smtClean="0"/>
          </a:p>
          <a:p>
            <a:pPr marL="457200" lvl="2">
              <a:spcBef>
                <a:spcPct val="20000"/>
              </a:spcBef>
            </a:pPr>
            <a:r>
              <a:rPr lang="en-US" altLang="zh-CN" sz="3200" dirty="0" smtClean="0"/>
              <a:t>-l   </a:t>
            </a:r>
            <a:r>
              <a:rPr lang="zh-CN" altLang="en-US" sz="3200" dirty="0" smtClean="0"/>
              <a:t>监听端口号</a:t>
            </a:r>
            <a:endParaRPr lang="en-US" altLang="zh-CN" sz="3200" dirty="0" smtClean="0"/>
          </a:p>
          <a:p>
            <a:pPr marL="457200" lvl="2">
              <a:spcBef>
                <a:spcPct val="20000"/>
              </a:spcBef>
            </a:pPr>
            <a:r>
              <a:rPr lang="en-US" altLang="zh-CN" sz="3200" dirty="0" smtClean="0"/>
              <a:t>-r   </a:t>
            </a:r>
            <a:r>
              <a:rPr lang="zh-CN" altLang="en-US" sz="3200" dirty="0" smtClean="0"/>
              <a:t>路由</a:t>
            </a:r>
            <a:endParaRPr lang="en-US" altLang="zh-CN" sz="3200" dirty="0" smtClean="0"/>
          </a:p>
          <a:p>
            <a:pPr marL="457200" lvl="2">
              <a:spcBef>
                <a:spcPct val="20000"/>
              </a:spcBef>
            </a:pPr>
            <a:r>
              <a:rPr lang="en-US" altLang="zh-CN" sz="3200" dirty="0" smtClean="0"/>
              <a:t>-n </a:t>
            </a:r>
            <a:r>
              <a:rPr lang="zh-CN" altLang="en-US" sz="3200" dirty="0" smtClean="0"/>
              <a:t>显示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地址和端口号</a:t>
            </a:r>
            <a:endParaRPr lang="en-US" altLang="zh-CN" sz="3200" dirty="0" smtClean="0"/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9966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27990" y="3232652"/>
            <a:ext cx="8664490" cy="2160240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</a:t>
            </a:r>
            <a:r>
              <a:rPr lang="en-US" altLang="zh-CN" sz="2400" b="1" dirty="0" err="1" smtClean="0"/>
              <a:t>netstat</a:t>
            </a:r>
            <a:r>
              <a:rPr lang="en-US" altLang="zh-CN" sz="2400" b="1" dirty="0" smtClean="0"/>
              <a:t>      -</a:t>
            </a:r>
            <a:r>
              <a:rPr lang="en-US" altLang="zh-CN" sz="2400" b="1" dirty="0" err="1" smtClean="0"/>
              <a:t>tlun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查看本机监听的端口</a:t>
            </a:r>
            <a:endParaRPr lang="en-US" altLang="zh-CN" sz="2400" b="1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</a:t>
            </a:r>
            <a:r>
              <a:rPr lang="en-US" altLang="zh-CN" sz="2400" b="1" dirty="0" err="1"/>
              <a:t>netstat</a:t>
            </a:r>
            <a:r>
              <a:rPr lang="en-US" altLang="zh-CN" sz="2400" b="1" dirty="0"/>
              <a:t>      </a:t>
            </a:r>
            <a:r>
              <a:rPr lang="en-US" altLang="zh-CN" sz="2400" b="1" dirty="0" smtClean="0"/>
              <a:t>-an </a:t>
            </a:r>
            <a:r>
              <a:rPr lang="zh-CN" altLang="en-US" sz="2400" b="1" dirty="0" smtClean="0"/>
              <a:t>查看</a:t>
            </a:r>
            <a:r>
              <a:rPr lang="zh-CN" altLang="en-US" sz="2400" b="1" dirty="0"/>
              <a:t>本</a:t>
            </a:r>
            <a:r>
              <a:rPr lang="zh-CN" altLang="en-US" sz="2400" b="1" dirty="0" smtClean="0"/>
              <a:t>机所有的网络</a:t>
            </a:r>
            <a:endParaRPr lang="en-US" altLang="zh-CN" sz="2400" b="1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</a:t>
            </a:r>
            <a:r>
              <a:rPr lang="en-US" altLang="zh-CN" sz="2400" b="1" dirty="0" err="1"/>
              <a:t>netstat</a:t>
            </a:r>
            <a:r>
              <a:rPr lang="en-US" altLang="zh-CN" sz="2400" b="1" dirty="0"/>
              <a:t>      </a:t>
            </a:r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rn</a:t>
            </a:r>
            <a:r>
              <a:rPr lang="en-US" altLang="zh-CN" sz="2400" b="1" dirty="0" smtClean="0"/>
              <a:t>  </a:t>
            </a:r>
            <a:r>
              <a:rPr lang="zh-CN" altLang="en-US" sz="2400" b="1" dirty="0"/>
              <a:t>查看本机监听的路由表</a:t>
            </a:r>
            <a:endParaRPr lang="en-US" altLang="zh-CN" sz="2400" b="1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sz="2400" b="1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9873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2.1 </a:t>
            </a:r>
            <a:r>
              <a:rPr lang="zh-CN" altLang="en-US" dirty="0" smtClean="0">
                <a:latin typeface="+mj-ea"/>
                <a:ea typeface="+mj-ea"/>
              </a:rPr>
              <a:t>文件处理命令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2.2 </a:t>
            </a:r>
            <a:r>
              <a:rPr lang="zh-CN" altLang="en-US" dirty="0" smtClean="0">
                <a:latin typeface="+mj-ea"/>
                <a:ea typeface="+mj-ea"/>
              </a:rPr>
              <a:t>权限管理命令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2.3 </a:t>
            </a:r>
            <a:r>
              <a:rPr lang="zh-CN" altLang="en-US" dirty="0" smtClean="0">
                <a:latin typeface="+mj-ea"/>
                <a:ea typeface="+mj-ea"/>
              </a:rPr>
              <a:t>文件搜索命令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  <a:ea typeface="+mj-ea"/>
              </a:rPr>
              <a:t>2.4 </a:t>
            </a:r>
            <a:r>
              <a:rPr lang="zh-CN" altLang="en-US" dirty="0">
                <a:latin typeface="+mj-ea"/>
                <a:ea typeface="+mj-ea"/>
              </a:rPr>
              <a:t>帮助命令</a:t>
            </a:r>
            <a:endParaRPr lang="en-US" altLang="zh-CN" dirty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2.5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用户管理命令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2.6 </a:t>
            </a:r>
            <a:r>
              <a:rPr lang="zh-CN" altLang="en-US" dirty="0" smtClean="0">
                <a:latin typeface="+mj-ea"/>
                <a:ea typeface="+mj-ea"/>
              </a:rPr>
              <a:t>压缩解压命令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2.7 </a:t>
            </a:r>
            <a:r>
              <a:rPr lang="zh-CN" altLang="en-US" dirty="0" smtClean="0">
                <a:latin typeface="+mj-ea"/>
                <a:ea typeface="+mj-ea"/>
              </a:rPr>
              <a:t>网络命令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2.8 </a:t>
            </a:r>
            <a:r>
              <a:rPr lang="zh-CN" altLang="en-US" dirty="0" smtClean="0">
                <a:latin typeface="+mj-ea"/>
                <a:ea typeface="+mj-ea"/>
              </a:rPr>
              <a:t>关机重启命令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19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18" y="764704"/>
            <a:ext cx="8988018" cy="262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smtClean="0"/>
              <a:t>mount</a:t>
            </a:r>
            <a:r>
              <a:rPr lang="zh-CN" altLang="en-US" sz="4000" dirty="0" smtClean="0"/>
              <a:t>命令</a:t>
            </a:r>
            <a:endParaRPr lang="en-US" altLang="zh-CN" sz="40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</a:t>
            </a:r>
            <a:r>
              <a:rPr lang="zh-CN" altLang="en-US" sz="3200" dirty="0" smtClean="0"/>
              <a:t>：挂载命令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 smtClean="0"/>
              <a:t>格式：</a:t>
            </a:r>
            <a:r>
              <a:rPr lang="en-US" altLang="zh-CN" sz="3200" dirty="0" smtClean="0"/>
              <a:t>mount </a:t>
            </a:r>
            <a:r>
              <a:rPr lang="zh-CN" altLang="en-US" sz="3200" dirty="0" smtClean="0"/>
              <a:t>设备文件名  挂载点</a:t>
            </a:r>
            <a:endParaRPr lang="en-US" altLang="zh-CN" sz="3200" dirty="0" smtClean="0"/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4000" dirty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27990" y="3232652"/>
            <a:ext cx="8664490" cy="2160240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~]# </a:t>
            </a:r>
            <a:r>
              <a:rPr lang="en-US" altLang="zh-CN" sz="2400" b="1" dirty="0" err="1"/>
              <a:t>mkdir</a:t>
            </a:r>
            <a:r>
              <a:rPr lang="en-US" altLang="zh-CN" sz="2400" b="1" dirty="0"/>
              <a:t> /</a:t>
            </a:r>
            <a:r>
              <a:rPr lang="en-US" altLang="zh-CN" sz="2400" b="1" dirty="0" err="1"/>
              <a:t>mnt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cdrom</a:t>
            </a:r>
            <a:r>
              <a:rPr lang="en-US" altLang="zh-CN" sz="2400" b="1" dirty="0" smtClean="0"/>
              <a:t>/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~]# mount /</a:t>
            </a:r>
            <a:r>
              <a:rPr lang="en-US" altLang="zh-CN" sz="2400" b="1" dirty="0" err="1"/>
              <a:t>dev</a:t>
            </a:r>
            <a:r>
              <a:rPr lang="en-US" altLang="zh-CN" sz="2400" b="1" dirty="0"/>
              <a:t>/sr0 /</a:t>
            </a:r>
            <a:r>
              <a:rPr lang="en-US" altLang="zh-CN" sz="2400" b="1" dirty="0" err="1"/>
              <a:t>mnt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cdrom</a:t>
            </a:r>
            <a:r>
              <a:rPr lang="en-US" altLang="zh-CN" sz="2400" b="1" dirty="0"/>
              <a:t>/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mount: /</a:t>
            </a:r>
            <a:r>
              <a:rPr lang="en-US" altLang="zh-CN" sz="2400" b="1" dirty="0" err="1"/>
              <a:t>dev</a:t>
            </a:r>
            <a:r>
              <a:rPr lang="en-US" altLang="zh-CN" sz="2400" b="1" dirty="0"/>
              <a:t>/sr0 </a:t>
            </a:r>
            <a:r>
              <a:rPr lang="zh-CN" altLang="en-US" sz="2400" b="1" dirty="0"/>
              <a:t>写保护，将以只读方式挂载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sz="2400" b="1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sz="2400" b="1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4910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997152"/>
          </a:xfrm>
        </p:spPr>
        <p:txBody>
          <a:bodyPr>
            <a:norm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2.1 </a:t>
            </a:r>
            <a:r>
              <a:rPr lang="zh-CN" altLang="en-US" dirty="0">
                <a:latin typeface="+mj-ea"/>
              </a:rPr>
              <a:t>文件处理命令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2.2 </a:t>
            </a:r>
            <a:r>
              <a:rPr lang="zh-CN" altLang="en-US" dirty="0">
                <a:latin typeface="+mj-ea"/>
              </a:rPr>
              <a:t>权限管理命令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2.3 </a:t>
            </a:r>
            <a:r>
              <a:rPr lang="zh-CN" altLang="en-US" dirty="0">
                <a:latin typeface="+mj-ea"/>
              </a:rPr>
              <a:t>文件搜索命令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2.4 </a:t>
            </a:r>
            <a:r>
              <a:rPr lang="zh-CN" altLang="en-US" dirty="0">
                <a:latin typeface="+mj-ea"/>
              </a:rPr>
              <a:t>帮助命令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2.5 </a:t>
            </a:r>
            <a:r>
              <a:rPr lang="zh-CN" altLang="en-US" dirty="0">
                <a:latin typeface="+mj-ea"/>
              </a:rPr>
              <a:t>用户管理命令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2.6 </a:t>
            </a:r>
            <a:r>
              <a:rPr lang="zh-CN" altLang="en-US" dirty="0">
                <a:latin typeface="+mj-ea"/>
              </a:rPr>
              <a:t>压缩解压命令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2.7 </a:t>
            </a:r>
            <a:r>
              <a:rPr lang="zh-CN" altLang="en-US" dirty="0">
                <a:latin typeface="+mj-ea"/>
              </a:rPr>
              <a:t>网络命令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+mj-ea"/>
              </a:rPr>
              <a:t>2.8 </a:t>
            </a:r>
            <a:r>
              <a:rPr lang="zh-CN" altLang="en-US" dirty="0">
                <a:solidFill>
                  <a:srgbClr val="FF0000"/>
                </a:solidFill>
                <a:latin typeface="+mj-ea"/>
              </a:rPr>
              <a:t>关机重启命令</a:t>
            </a:r>
            <a:endParaRPr lang="en-US" altLang="zh-CN" dirty="0">
              <a:solidFill>
                <a:srgbClr val="FF0000"/>
              </a:solidFill>
              <a:latin typeface="+mj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0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shutdown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sz="3200" dirty="0" smtClean="0"/>
              <a:t>-c:</a:t>
            </a:r>
            <a:r>
              <a:rPr lang="zh-CN" altLang="en-US" sz="3200" dirty="0" smtClean="0"/>
              <a:t>取消前一个关机命令</a:t>
            </a:r>
            <a:endParaRPr lang="en-US" altLang="zh-CN" sz="3200" dirty="0" smtClean="0"/>
          </a:p>
          <a:p>
            <a:pPr marL="800100" lvl="2" indent="0">
              <a:buNone/>
            </a:pPr>
            <a:r>
              <a:rPr lang="en-US" altLang="zh-CN" sz="3200" dirty="0" smtClean="0"/>
              <a:t>-h:</a:t>
            </a:r>
            <a:r>
              <a:rPr lang="zh-CN" altLang="en-US" sz="3200" dirty="0" smtClean="0"/>
              <a:t>关机</a:t>
            </a:r>
            <a:endParaRPr lang="en-US" altLang="zh-CN" sz="3200" dirty="0" smtClean="0"/>
          </a:p>
          <a:p>
            <a:pPr marL="800100" lvl="2" indent="0">
              <a:buNone/>
            </a:pPr>
            <a:r>
              <a:rPr lang="en-US" altLang="zh-CN" sz="3200" dirty="0" smtClean="0"/>
              <a:t>-r:</a:t>
            </a:r>
            <a:r>
              <a:rPr lang="zh-CN" altLang="en-US" sz="3200" dirty="0" smtClean="0"/>
              <a:t>重启</a:t>
            </a:r>
            <a:endParaRPr lang="en-US" altLang="zh-CN" sz="3200" dirty="0"/>
          </a:p>
          <a:p>
            <a:pPr marL="800100" lvl="2" indent="0">
              <a:buNone/>
            </a:pP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关机重启命令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-468560" y="4672786"/>
            <a:ext cx="94320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0">
              <a:buNone/>
            </a:pPr>
            <a:r>
              <a:rPr lang="zh-CN" altLang="en-US" sz="2800" dirty="0"/>
              <a:t>例如：</a:t>
            </a:r>
            <a:r>
              <a:rPr lang="en-US" altLang="zh-CN" sz="2800" dirty="0"/>
              <a:t>shutdown   -h  20:30</a:t>
            </a:r>
          </a:p>
          <a:p>
            <a:pPr marL="800100" lvl="2" indent="0">
              <a:buNone/>
            </a:pPr>
            <a:r>
              <a:rPr lang="en-US" altLang="zh-CN" sz="2800" dirty="0"/>
              <a:t>             shutdown    -h   </a:t>
            </a:r>
            <a:r>
              <a:rPr lang="en-US" altLang="zh-CN" sz="2800" dirty="0" smtClean="0"/>
              <a:t>now</a:t>
            </a:r>
          </a:p>
          <a:p>
            <a:pPr marL="800100" lvl="2"/>
            <a:r>
              <a:rPr lang="en-US" altLang="zh-CN" sz="2800" dirty="0" smtClean="0"/>
              <a:t>             shutdown </a:t>
            </a:r>
            <a:r>
              <a:rPr lang="en-US" altLang="zh-CN" sz="2800" dirty="0" smtClean="0"/>
              <a:t> -</a:t>
            </a:r>
            <a:r>
              <a:rPr lang="en-US" altLang="zh-CN" sz="2800" dirty="0"/>
              <a:t>r </a:t>
            </a:r>
            <a:r>
              <a:rPr lang="en-US" altLang="zh-CN" sz="2800" dirty="0" smtClean="0"/>
              <a:t>   now</a:t>
            </a:r>
            <a:endParaRPr lang="en-US" altLang="zh-CN" sz="2800" dirty="0"/>
          </a:p>
          <a:p>
            <a:pPr marL="800100" lvl="2"/>
            <a:r>
              <a:rPr lang="en-US" altLang="zh-CN" sz="1600" dirty="0" smtClean="0"/>
              <a:t>                       </a:t>
            </a:r>
            <a:r>
              <a:rPr lang="en-US" altLang="zh-CN" sz="2800" dirty="0"/>
              <a:t>shutdown   -r   +</a:t>
            </a:r>
            <a:r>
              <a:rPr lang="en-US" altLang="zh-CN" sz="2400" dirty="0"/>
              <a:t>15 </a:t>
            </a:r>
            <a:r>
              <a:rPr lang="zh-CN" altLang="en-US" sz="2400" dirty="0"/>
              <a:t>   </a:t>
            </a:r>
            <a:r>
              <a:rPr lang="zh-CN" altLang="en-US" sz="2400" dirty="0" smtClean="0"/>
              <a:t>“系统</a:t>
            </a:r>
            <a:r>
              <a:rPr lang="zh-CN" altLang="en-US" sz="2400" dirty="0"/>
              <a:t>将于</a:t>
            </a:r>
            <a:r>
              <a:rPr lang="en-US" altLang="zh-CN" sz="2400" dirty="0"/>
              <a:t>15</a:t>
            </a:r>
            <a:r>
              <a:rPr lang="zh-CN" altLang="en-US" sz="2400" dirty="0"/>
              <a:t>分钟后重启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761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其他关机命令</a:t>
            </a:r>
            <a:endParaRPr lang="zh-CN" altLang="en-US" dirty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323528" y="1412776"/>
            <a:ext cx="8664490" cy="2160240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</a:t>
            </a:r>
            <a:r>
              <a:rPr lang="en-US" altLang="zh-CN" sz="2400" b="1" dirty="0" smtClean="0"/>
              <a:t>halt 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</a:t>
            </a:r>
            <a:r>
              <a:rPr lang="en-US" altLang="zh-CN" sz="2400" b="1" dirty="0" err="1" smtClean="0"/>
              <a:t>poweroff</a:t>
            </a:r>
            <a:r>
              <a:rPr lang="en-US" altLang="zh-CN" sz="2400" b="1" dirty="0" smtClean="0"/>
              <a:t>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 smtClean="0"/>
              <a:t> 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0</a:t>
            </a:r>
            <a:endParaRPr lang="en-US" altLang="zh-CN" sz="2400" b="1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sz="2400" b="1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338663" y="3874404"/>
            <a:ext cx="8664490" cy="2160240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en-US" sz="2400" dirty="0" smtClean="0"/>
              <a:t>重</a:t>
            </a:r>
            <a:r>
              <a:rPr lang="zh-CN" altLang="en-US" sz="2400" dirty="0"/>
              <a:t>启命令</a:t>
            </a:r>
            <a:endParaRPr lang="en-US" altLang="zh-CN" sz="2400" b="1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</a:t>
            </a:r>
            <a:r>
              <a:rPr lang="en-US" altLang="zh-CN" sz="2400" b="1" dirty="0" smtClean="0"/>
              <a:t>reboot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d1]# </a:t>
            </a:r>
            <a:r>
              <a:rPr lang="en-US" altLang="zh-CN" sz="2400" b="1" dirty="0" err="1" smtClean="0"/>
              <a:t>init</a:t>
            </a:r>
            <a:r>
              <a:rPr lang="en-US" altLang="zh-CN" sz="2400" b="1" dirty="0" smtClean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8562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3"/>
            <a:ext cx="5832648" cy="3168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0	</a:t>
            </a:r>
            <a:r>
              <a:rPr lang="zh-CN" altLang="en-US" sz="2400" dirty="0" smtClean="0"/>
              <a:t>关机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	</a:t>
            </a:r>
            <a:r>
              <a:rPr lang="zh-CN" altLang="en-US" sz="2400" dirty="0" smtClean="0"/>
              <a:t>单用户</a:t>
            </a:r>
            <a:endParaRPr lang="en-US" altLang="zh-CN" sz="2400" dirty="0" smtClean="0"/>
          </a:p>
          <a:p>
            <a:pPr marL="514350" indent="-514350">
              <a:buAutoNum type="arabicPlain" startAt="2"/>
            </a:pPr>
            <a:r>
              <a:rPr lang="zh-CN" altLang="en-US" sz="2400" dirty="0" smtClean="0"/>
              <a:t>     不完全多用户，不含</a:t>
            </a:r>
            <a:r>
              <a:rPr lang="en-US" altLang="zh-CN" sz="2400" dirty="0" smtClean="0"/>
              <a:t>NFS</a:t>
            </a:r>
            <a:r>
              <a:rPr lang="zh-CN" altLang="en-US" sz="2400" dirty="0" smtClean="0"/>
              <a:t>服务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	</a:t>
            </a:r>
            <a:r>
              <a:rPr lang="zh-CN" altLang="en-US" sz="2400" dirty="0" smtClean="0"/>
              <a:t>完全多用户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	</a:t>
            </a:r>
            <a:r>
              <a:rPr lang="zh-CN" altLang="en-US" sz="2400" dirty="0" smtClean="0"/>
              <a:t>未分配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	</a:t>
            </a:r>
            <a:r>
              <a:rPr lang="zh-CN" altLang="en-US" sz="2400" dirty="0" smtClean="0"/>
              <a:t>图形界面</a:t>
            </a:r>
            <a:endParaRPr lang="en-US" altLang="zh-CN" sz="2400" dirty="0" smtClean="0"/>
          </a:p>
          <a:p>
            <a:pPr marL="514350" indent="-514350">
              <a:buAutoNum type="arabicPlain" startAt="6"/>
            </a:pPr>
            <a:r>
              <a:rPr lang="zh-CN" altLang="en-US" sz="2400" dirty="0" smtClean="0"/>
              <a:t>     重</a:t>
            </a:r>
            <a:r>
              <a:rPr lang="zh-CN" altLang="en-US" sz="2400" dirty="0" smtClean="0"/>
              <a:t>启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系统运行级别</a:t>
            </a:r>
            <a:endParaRPr lang="zh-CN" altLang="en-US" dirty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179512" y="4414240"/>
            <a:ext cx="8664490" cy="2160240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/>
              <a:t>#</a:t>
            </a:r>
            <a:r>
              <a:rPr lang="zh-CN" altLang="en-US" sz="2400" dirty="0"/>
              <a:t>查询系统运行级别</a:t>
            </a:r>
            <a:endParaRPr lang="en-US" altLang="zh-CN" sz="2400" dirty="0"/>
          </a:p>
          <a:p>
            <a:r>
              <a:rPr lang="en-US" altLang="zh-CN" sz="2400" b="1" dirty="0" smtClean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d1</a:t>
            </a:r>
            <a:r>
              <a:rPr lang="en-US" altLang="zh-CN" sz="2400" dirty="0"/>
              <a:t>~]#</a:t>
            </a:r>
            <a:r>
              <a:rPr lang="en-US" altLang="zh-CN" sz="2400" dirty="0" err="1"/>
              <a:t>runlevel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#</a:t>
            </a:r>
            <a:r>
              <a:rPr lang="zh-CN" altLang="en-US" sz="2400" dirty="0" smtClean="0"/>
              <a:t>退出登录</a:t>
            </a:r>
            <a:endParaRPr lang="en-US" altLang="zh-CN" sz="2400" dirty="0" smtClean="0"/>
          </a:p>
          <a:p>
            <a:r>
              <a:rPr lang="en-US" altLang="zh-CN" sz="2400" dirty="0"/>
              <a:t>[</a:t>
            </a:r>
            <a:r>
              <a:rPr lang="en-US" altLang="zh-CN" sz="2400" dirty="0" err="1"/>
              <a:t>root@localhost</a:t>
            </a:r>
            <a:r>
              <a:rPr lang="en-US" altLang="zh-CN" sz="2400" dirty="0"/>
              <a:t> ~]#logout</a:t>
            </a:r>
            <a:endParaRPr lang="zh-CN" altLang="en-US" sz="2400" dirty="0"/>
          </a:p>
          <a:p>
            <a:endParaRPr lang="zh-CN" altLang="en-US" sz="2400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220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用户管理命令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5536" y="1012434"/>
            <a:ext cx="10836696" cy="262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err="1" smtClean="0"/>
              <a:t>useradd</a:t>
            </a:r>
            <a:r>
              <a:rPr lang="zh-CN" altLang="en-US" sz="4000" dirty="0" smtClean="0"/>
              <a:t>命令</a:t>
            </a:r>
            <a:endParaRPr lang="en-US" altLang="zh-CN" sz="40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添加新用户</a:t>
            </a:r>
            <a:endParaRPr lang="en-US" altLang="zh-CN" sz="32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格式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useradd</a:t>
            </a:r>
            <a:r>
              <a:rPr lang="en-US" altLang="zh-CN" sz="3200" dirty="0"/>
              <a:t> </a:t>
            </a:r>
            <a:r>
              <a:rPr lang="zh-CN" altLang="en-US" sz="3200" dirty="0"/>
              <a:t>用户名</a:t>
            </a:r>
            <a:endParaRPr lang="en-US" altLang="zh-CN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4000" dirty="0"/>
              <a:t>例如</a:t>
            </a:r>
            <a:r>
              <a:rPr lang="zh-CN" altLang="en-US" sz="4000" dirty="0" smtClean="0"/>
              <a:t>： </a:t>
            </a:r>
            <a:r>
              <a:rPr lang="en-US" altLang="zh-CN" sz="4000" dirty="0" err="1" smtClean="0"/>
              <a:t>useradd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tom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395536" y="3811012"/>
            <a:ext cx="10585176" cy="27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err="1" smtClean="0"/>
              <a:t>passwd</a:t>
            </a:r>
            <a:r>
              <a:rPr lang="zh-CN" altLang="en-US" sz="4000" dirty="0" smtClean="0"/>
              <a:t>命令</a:t>
            </a:r>
            <a:endParaRPr lang="en-US" altLang="zh-CN" sz="40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命令</a:t>
            </a:r>
            <a:r>
              <a:rPr lang="zh-CN" altLang="en-US" sz="3200" dirty="0" smtClean="0"/>
              <a:t>：设置用户密码</a:t>
            </a:r>
            <a:endParaRPr lang="en-US" altLang="zh-CN" sz="32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用途：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passwd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用户名</a:t>
            </a:r>
            <a:endParaRPr lang="en-US" altLang="zh-CN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4400" dirty="0"/>
              <a:t>例如</a:t>
            </a:r>
            <a:r>
              <a:rPr lang="zh-CN" altLang="en-US" sz="4400" dirty="0" smtClean="0"/>
              <a:t>： </a:t>
            </a:r>
            <a:r>
              <a:rPr lang="en-US" altLang="zh-CN" sz="4400" dirty="0" err="1" smtClean="0"/>
              <a:t>passwd</a:t>
            </a:r>
            <a:r>
              <a:rPr lang="en-US" altLang="zh-CN" sz="4400" dirty="0" smtClean="0"/>
              <a:t> tom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910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用户管理命令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5536" y="1012434"/>
            <a:ext cx="10836696" cy="262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smtClean="0"/>
              <a:t>who</a:t>
            </a:r>
            <a:r>
              <a:rPr lang="zh-CN" altLang="en-US" sz="4000" dirty="0" smtClean="0"/>
              <a:t>命令</a:t>
            </a:r>
            <a:endParaRPr lang="en-US" altLang="zh-CN" sz="40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</a:t>
            </a:r>
            <a:r>
              <a:rPr lang="zh-CN" altLang="en-US" sz="3200" dirty="0" smtClean="0"/>
              <a:t>：查看登录用户信息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 smtClean="0"/>
              <a:t>格式：</a:t>
            </a:r>
            <a:r>
              <a:rPr lang="en-US" altLang="zh-CN" sz="3200" dirty="0" smtClean="0"/>
              <a:t> who</a:t>
            </a:r>
            <a:endParaRPr lang="en-US" altLang="zh-CN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4000" dirty="0"/>
              <a:t>例如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who</a:t>
            </a:r>
            <a:endParaRPr lang="zh-CN" altLang="en-US" sz="4000" dirty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652886" y="4149080"/>
            <a:ext cx="8007350" cy="1800200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 smtClean="0"/>
              <a:t>[</a:t>
            </a:r>
            <a:r>
              <a:rPr lang="en-US" altLang="zh-CN" b="1" dirty="0" err="1"/>
              <a:t>lhz@localhost</a:t>
            </a:r>
            <a:r>
              <a:rPr lang="en-US" altLang="zh-CN" b="1" dirty="0"/>
              <a:t> ~]$ who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root     tty1         2017-09-13 15:59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 err="1"/>
              <a:t>lhz</a:t>
            </a:r>
            <a:r>
              <a:rPr lang="en-US" altLang="zh-CN" b="1" dirty="0"/>
              <a:t>      </a:t>
            </a:r>
            <a:r>
              <a:rPr lang="en-US" altLang="zh-CN" b="1" dirty="0" err="1"/>
              <a:t>pts</a:t>
            </a:r>
            <a:r>
              <a:rPr lang="en-US" altLang="zh-CN" b="1" dirty="0"/>
              <a:t>/0        2017-09-14 00:50 (192.168.154.1</a:t>
            </a:r>
            <a:r>
              <a:rPr lang="en-US" altLang="zh-CN" b="1" dirty="0" smtClean="0"/>
              <a:t>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en-US" b="1" dirty="0" smtClean="0"/>
              <a:t>登录用户名   登录终端     登录时间    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地址   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152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用户管理命令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5536" y="1012434"/>
            <a:ext cx="10836696" cy="188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smtClean="0"/>
              <a:t>w</a:t>
            </a:r>
            <a:r>
              <a:rPr lang="zh-CN" altLang="en-US" sz="4000" dirty="0" smtClean="0"/>
              <a:t>命令</a:t>
            </a:r>
            <a:endParaRPr lang="en-US" altLang="zh-CN" sz="40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</a:t>
            </a:r>
            <a:r>
              <a:rPr lang="zh-CN" altLang="en-US" sz="3200" dirty="0" smtClean="0"/>
              <a:t>：查看登录用户详细信息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 smtClean="0"/>
              <a:t>格式：</a:t>
            </a:r>
            <a:r>
              <a:rPr lang="en-US" altLang="zh-CN" sz="3200" dirty="0" smtClean="0"/>
              <a:t> w</a:t>
            </a:r>
            <a:endParaRPr lang="en-US" altLang="zh-CN" sz="3200" dirty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652886" y="3717032"/>
            <a:ext cx="8007350" cy="2160240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[</a:t>
            </a:r>
            <a:r>
              <a:rPr lang="en-US" altLang="zh-CN" b="1" dirty="0" err="1"/>
              <a:t>lhz@localhost</a:t>
            </a:r>
            <a:r>
              <a:rPr lang="en-US" altLang="zh-CN" b="1" dirty="0"/>
              <a:t> ~]$ w |cat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 00:58:23 up  9:02,  2 users,  load average: 0.00, 0.01, 0.05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USER     TTY      FROM             LOGIN@   IDLE   </a:t>
            </a:r>
            <a:r>
              <a:rPr lang="en-US" altLang="zh-CN" b="1" dirty="0" err="1"/>
              <a:t>JCPU</a:t>
            </a:r>
            <a:r>
              <a:rPr lang="en-US" altLang="zh-CN" b="1" dirty="0"/>
              <a:t>   </a:t>
            </a:r>
            <a:r>
              <a:rPr lang="en-US" altLang="zh-CN" b="1" dirty="0" err="1"/>
              <a:t>PCPU</a:t>
            </a:r>
            <a:r>
              <a:rPr lang="en-US" altLang="zh-CN" b="1" dirty="0"/>
              <a:t> WHAT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root     tty1                      15:59    2:47   0.25s  0.05s 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 err="1"/>
              <a:t>lhz</a:t>
            </a:r>
            <a:r>
              <a:rPr lang="en-US" altLang="zh-CN" b="1" dirty="0"/>
              <a:t>      </a:t>
            </a:r>
            <a:r>
              <a:rPr lang="en-US" altLang="zh-CN" b="1" dirty="0" err="1"/>
              <a:t>pts</a:t>
            </a:r>
            <a:r>
              <a:rPr lang="en-US" altLang="zh-CN" b="1" dirty="0"/>
              <a:t>/0    192.168.154.1    00:57    7.00s  0.01s  0.00s w</a:t>
            </a:r>
          </a:p>
        </p:txBody>
      </p:sp>
    </p:spTree>
    <p:extLst>
      <p:ext uri="{BB962C8B-B14F-4D97-AF65-F5344CB8AC3E}">
        <p14:creationId xmlns:p14="http://schemas.microsoft.com/office/powerpoint/2010/main" val="370290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2.1 </a:t>
            </a:r>
            <a:r>
              <a:rPr lang="zh-CN" altLang="en-US" dirty="0" smtClean="0">
                <a:latin typeface="+mj-ea"/>
                <a:ea typeface="+mj-ea"/>
              </a:rPr>
              <a:t>文件处理命令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2.2 </a:t>
            </a:r>
            <a:r>
              <a:rPr lang="zh-CN" altLang="en-US" dirty="0" smtClean="0">
                <a:latin typeface="+mj-ea"/>
                <a:ea typeface="+mj-ea"/>
              </a:rPr>
              <a:t>权限管理命令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2.3 </a:t>
            </a:r>
            <a:r>
              <a:rPr lang="zh-CN" altLang="en-US" dirty="0" smtClean="0">
                <a:latin typeface="+mj-ea"/>
                <a:ea typeface="+mj-ea"/>
              </a:rPr>
              <a:t>文件搜索命令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  <a:ea typeface="+mj-ea"/>
              </a:rPr>
              <a:t>2.4 </a:t>
            </a:r>
            <a:r>
              <a:rPr lang="zh-CN" altLang="en-US" dirty="0">
                <a:latin typeface="+mj-ea"/>
                <a:ea typeface="+mj-ea"/>
              </a:rPr>
              <a:t>帮助命令</a:t>
            </a:r>
            <a:endParaRPr lang="en-US" altLang="zh-CN" dirty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  <a:ea typeface="+mj-ea"/>
              </a:rPr>
              <a:t>2.5 </a:t>
            </a:r>
            <a:r>
              <a:rPr lang="zh-CN" altLang="en-US" dirty="0">
                <a:latin typeface="+mj-ea"/>
                <a:ea typeface="+mj-ea"/>
              </a:rPr>
              <a:t>用户管理命令</a:t>
            </a:r>
            <a:endParaRPr lang="en-US" altLang="zh-CN" dirty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2.6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压缩解压命令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2.7 </a:t>
            </a:r>
            <a:r>
              <a:rPr lang="zh-CN" altLang="en-US" dirty="0" smtClean="0">
                <a:latin typeface="+mj-ea"/>
                <a:ea typeface="+mj-ea"/>
              </a:rPr>
              <a:t>网络命令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2.8 </a:t>
            </a:r>
            <a:r>
              <a:rPr lang="zh-CN" altLang="en-US" dirty="0" smtClean="0">
                <a:latin typeface="+mj-ea"/>
                <a:ea typeface="+mj-ea"/>
              </a:rPr>
              <a:t>关机重启命令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05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压缩解压命令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18" y="764704"/>
            <a:ext cx="7200800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err="1"/>
              <a:t>gzip</a:t>
            </a:r>
            <a:r>
              <a:rPr lang="zh-CN" altLang="en-US" sz="4000" dirty="0" smtClean="0"/>
              <a:t>命令</a:t>
            </a:r>
            <a:endParaRPr lang="en-US" altLang="zh-CN" sz="40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</a:t>
            </a:r>
            <a:r>
              <a:rPr lang="zh-CN" altLang="en-US" sz="3200" dirty="0" smtClean="0"/>
              <a:t>：压缩文件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 smtClean="0"/>
              <a:t>格式</a:t>
            </a:r>
            <a:r>
              <a:rPr lang="zh-CN" altLang="en-US" sz="3200" dirty="0"/>
              <a:t>：</a:t>
            </a:r>
            <a:r>
              <a:rPr lang="en-US" altLang="zh-CN" sz="3200" dirty="0" err="1"/>
              <a:t>gzip</a:t>
            </a:r>
            <a:r>
              <a:rPr lang="en-US" altLang="zh-CN" sz="3200" dirty="0"/>
              <a:t>  </a:t>
            </a:r>
            <a:r>
              <a:rPr lang="zh-CN" altLang="en-US" sz="3200" dirty="0"/>
              <a:t>原</a:t>
            </a:r>
            <a:r>
              <a:rPr lang="zh-CN" altLang="en-US" sz="3200" dirty="0" smtClean="0"/>
              <a:t>文</a:t>
            </a:r>
            <a:r>
              <a:rPr lang="zh-CN" altLang="en-US" sz="3200" dirty="0" smtClean="0"/>
              <a:t>件名</a:t>
            </a:r>
            <a:endParaRPr lang="en-US" altLang="zh-CN" sz="3200" dirty="0" smtClean="0"/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4000" dirty="0"/>
              <a:t>常用命令</a:t>
            </a:r>
            <a:r>
              <a:rPr lang="zh-CN" altLang="en-US" sz="4000" dirty="0"/>
              <a:t>选项</a:t>
            </a:r>
            <a:endParaRPr lang="en-US" altLang="zh-CN" sz="4000" dirty="0"/>
          </a:p>
          <a:p>
            <a:pPr marL="0" lvl="1">
              <a:spcBef>
                <a:spcPct val="20000"/>
              </a:spcBef>
            </a:pPr>
            <a:r>
              <a:rPr lang="en-US" altLang="zh-CN" sz="4000" dirty="0" smtClean="0"/>
              <a:t>  -</a:t>
            </a:r>
            <a:r>
              <a:rPr lang="en-US" altLang="zh-CN" sz="4000" dirty="0"/>
              <a:t>d </a:t>
            </a:r>
            <a:r>
              <a:rPr lang="zh-CN" altLang="en-US" sz="4000" dirty="0"/>
              <a:t>解压</a:t>
            </a:r>
            <a:endParaRPr lang="en-US" altLang="zh-CN" sz="40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altLang="zh-CN" sz="3200" dirty="0"/>
          </a:p>
          <a:p>
            <a:pPr>
              <a:spcBef>
                <a:spcPct val="20000"/>
              </a:spcBef>
            </a:pPr>
            <a:endParaRPr lang="en-US" altLang="zh-CN" sz="3200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539552" y="4077072"/>
            <a:ext cx="8007350" cy="2520280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test]# touch f1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test]# </a:t>
            </a:r>
            <a:r>
              <a:rPr lang="en-US" altLang="zh-CN" sz="2400" b="1" dirty="0" err="1"/>
              <a:t>gzip</a:t>
            </a:r>
            <a:r>
              <a:rPr lang="en-US" altLang="zh-CN" sz="2400" b="1" dirty="0"/>
              <a:t> f1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test]# </a:t>
            </a:r>
            <a:r>
              <a:rPr lang="en-US" altLang="zh-CN" sz="2400" b="1" dirty="0" err="1"/>
              <a:t>ll</a:t>
            </a:r>
            <a:endParaRPr lang="en-US" altLang="zh-CN" sz="2400" b="1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en-US" sz="2400" b="1" dirty="0"/>
              <a:t>总用量 </a:t>
            </a:r>
            <a:r>
              <a:rPr lang="en-US" altLang="zh-CN" sz="2400" b="1" dirty="0"/>
              <a:t>4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-</a:t>
            </a:r>
            <a:r>
              <a:rPr lang="en-US" altLang="zh-CN" sz="2400" b="1" dirty="0" err="1"/>
              <a:t>rw</a:t>
            </a:r>
            <a:r>
              <a:rPr lang="en-US" altLang="zh-CN" sz="2400" b="1" dirty="0"/>
              <a:t>-r--r--. 1 root </a:t>
            </a:r>
            <a:r>
              <a:rPr lang="en-US" altLang="zh-CN" sz="2400" b="1" dirty="0" err="1"/>
              <a:t>root</a:t>
            </a:r>
            <a:r>
              <a:rPr lang="en-US" altLang="zh-CN" sz="2400" b="1" dirty="0"/>
              <a:t> 23 9</a:t>
            </a:r>
            <a:r>
              <a:rPr lang="zh-CN" altLang="en-US" sz="2400" b="1" dirty="0"/>
              <a:t>月  </a:t>
            </a:r>
            <a:r>
              <a:rPr lang="en-US" altLang="zh-CN" sz="2400" b="1" dirty="0"/>
              <a:t>14 01:12 f1.gz</a:t>
            </a:r>
          </a:p>
        </p:txBody>
      </p:sp>
    </p:spTree>
    <p:extLst>
      <p:ext uri="{BB962C8B-B14F-4D97-AF65-F5344CB8AC3E}">
        <p14:creationId xmlns:p14="http://schemas.microsoft.com/office/powerpoint/2010/main" val="266046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压缩解压命令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18" y="991947"/>
            <a:ext cx="7200800" cy="248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4000" dirty="0" err="1" smtClean="0"/>
              <a:t>gunzip</a:t>
            </a:r>
            <a:r>
              <a:rPr lang="zh-CN" altLang="en-US" sz="4000" dirty="0" smtClean="0"/>
              <a:t>命令</a:t>
            </a:r>
            <a:endParaRPr lang="en-US" altLang="zh-CN" sz="40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/>
              <a:t>用途</a:t>
            </a:r>
            <a:r>
              <a:rPr lang="zh-CN" altLang="en-US" sz="3200" dirty="0" smtClean="0"/>
              <a:t>：解压缩</a:t>
            </a:r>
            <a:r>
              <a:rPr lang="en-US" altLang="zh-CN" sz="3200" dirty="0" smtClean="0"/>
              <a:t>.</a:t>
            </a:r>
            <a:r>
              <a:rPr lang="en-US" altLang="zh-CN" sz="3200" dirty="0" err="1" smtClean="0"/>
              <a:t>gz</a:t>
            </a:r>
            <a:r>
              <a:rPr lang="zh-CN" altLang="en-US" sz="3200" dirty="0" smtClean="0"/>
              <a:t>的压缩文件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3200" dirty="0" smtClean="0"/>
              <a:t>格式</a:t>
            </a:r>
            <a:r>
              <a:rPr lang="zh-CN" altLang="en-US" sz="3200" dirty="0"/>
              <a:t>：</a:t>
            </a:r>
            <a:r>
              <a:rPr lang="en-US" altLang="zh-CN" sz="3200" dirty="0" err="1" smtClean="0"/>
              <a:t>gunzip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压缩文件名</a:t>
            </a:r>
            <a:endParaRPr lang="en-US" altLang="zh-CN" sz="3200" dirty="0"/>
          </a:p>
          <a:p>
            <a:pPr>
              <a:spcBef>
                <a:spcPct val="20000"/>
              </a:spcBef>
            </a:pPr>
            <a:endParaRPr lang="en-US" altLang="zh-CN" sz="3200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539552" y="3472626"/>
            <a:ext cx="8007350" cy="1828582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test]# </a:t>
            </a:r>
            <a:r>
              <a:rPr lang="en-US" altLang="zh-CN" sz="2400" b="1" dirty="0" err="1"/>
              <a:t>gunzip</a:t>
            </a:r>
            <a:r>
              <a:rPr lang="en-US" altLang="zh-CN" sz="2400" b="1" dirty="0"/>
              <a:t> services.gz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[</a:t>
            </a:r>
            <a:r>
              <a:rPr lang="en-US" altLang="zh-CN" sz="2400" b="1" dirty="0" err="1"/>
              <a:t>root@localhost</a:t>
            </a:r>
            <a:r>
              <a:rPr lang="en-US" altLang="zh-CN" sz="2400" b="1" dirty="0"/>
              <a:t> test]# </a:t>
            </a:r>
            <a:r>
              <a:rPr lang="en-US" altLang="zh-CN" sz="2400" b="1" dirty="0" err="1"/>
              <a:t>ls</a:t>
            </a:r>
            <a:endParaRPr lang="en-US" altLang="zh-CN" sz="2400" b="1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z="2400" b="1" dirty="0"/>
              <a:t>d1  </a:t>
            </a:r>
            <a:r>
              <a:rPr lang="en-US" altLang="zh-CN" sz="2400" b="1" dirty="0" smtClean="0"/>
              <a:t>  services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47722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归档及压缩命令 </a:t>
            </a:r>
            <a:r>
              <a:rPr lang="en-US" altLang="zh-CN" smtClean="0"/>
              <a:t>—— tar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smtClean="0"/>
              <a:t>tar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用途：制作归档文件、释放归档文件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FF0000"/>
                </a:solidFill>
              </a:rPr>
              <a:t>tar  [</a:t>
            </a:r>
            <a:r>
              <a:rPr lang="zh-CN" altLang="en-US" dirty="0" smtClean="0">
                <a:solidFill>
                  <a:srgbClr val="FF0000"/>
                </a:solidFill>
              </a:rPr>
              <a:t>选项</a:t>
            </a:r>
            <a:r>
              <a:rPr lang="en-US" altLang="zh-CN" dirty="0" smtClean="0">
                <a:solidFill>
                  <a:srgbClr val="FF0000"/>
                </a:solidFill>
              </a:rPr>
              <a:t>]...  </a:t>
            </a:r>
            <a:r>
              <a:rPr lang="zh-CN" altLang="en-US" dirty="0" smtClean="0">
                <a:solidFill>
                  <a:srgbClr val="FF0000"/>
                </a:solidFill>
              </a:rPr>
              <a:t>归档文件名  源文件或目录</a:t>
            </a:r>
          </a:p>
          <a:p>
            <a:pPr lvl="1" eaLnBrk="1" hangingPunct="1">
              <a:buFontTx/>
              <a:buNone/>
            </a:pPr>
            <a:r>
              <a:rPr lang="zh-CN" altLang="en-US" dirty="0" smtClean="0"/>
              <a:t>              </a:t>
            </a:r>
            <a:r>
              <a:rPr lang="en-US" altLang="zh-CN" dirty="0" smtClean="0">
                <a:solidFill>
                  <a:srgbClr val="FF0000"/>
                </a:solidFill>
              </a:rPr>
              <a:t>tar  [</a:t>
            </a:r>
            <a:r>
              <a:rPr lang="zh-CN" altLang="en-US" dirty="0" smtClean="0">
                <a:solidFill>
                  <a:srgbClr val="FF0000"/>
                </a:solidFill>
              </a:rPr>
              <a:t>选项</a:t>
            </a:r>
            <a:r>
              <a:rPr lang="en-US" altLang="zh-CN" dirty="0" smtClean="0">
                <a:solidFill>
                  <a:srgbClr val="FF0000"/>
                </a:solidFill>
              </a:rPr>
              <a:t>]...  </a:t>
            </a:r>
            <a:r>
              <a:rPr lang="zh-CN" altLang="en-US" dirty="0" smtClean="0">
                <a:solidFill>
                  <a:srgbClr val="FF0000"/>
                </a:solidFill>
              </a:rPr>
              <a:t>归档文件名  </a:t>
            </a:r>
            <a:r>
              <a:rPr lang="en-US" altLang="zh-CN" dirty="0" smtClean="0">
                <a:solidFill>
                  <a:srgbClr val="FF0000"/>
                </a:solidFill>
              </a:rPr>
              <a:t>[-C </a:t>
            </a:r>
            <a:r>
              <a:rPr lang="zh-CN" altLang="en-US" dirty="0" smtClean="0">
                <a:solidFill>
                  <a:srgbClr val="FF0000"/>
                </a:solidFill>
              </a:rPr>
              <a:t>目标目录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eaLnBrk="1" hangingPunct="1"/>
            <a:r>
              <a:rPr lang="zh-CN" altLang="en-US" dirty="0" smtClean="0"/>
              <a:t>常用命令选项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-c</a:t>
            </a:r>
            <a:r>
              <a:rPr lang="zh-CN" altLang="en-US" dirty="0" smtClean="0"/>
              <a:t>：创建 </a:t>
            </a:r>
            <a:r>
              <a:rPr lang="en-US" altLang="zh-CN" dirty="0" smtClean="0"/>
              <a:t>.tar </a:t>
            </a:r>
            <a:r>
              <a:rPr lang="zh-CN" altLang="en-US" dirty="0" smtClean="0"/>
              <a:t>格式的包文件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-x</a:t>
            </a:r>
            <a:r>
              <a:rPr lang="zh-CN" altLang="en-US" dirty="0" smtClean="0"/>
              <a:t>：解开</a:t>
            </a:r>
            <a:r>
              <a:rPr lang="en-US" altLang="zh-CN" dirty="0" smtClean="0"/>
              <a:t>.tar</a:t>
            </a:r>
            <a:r>
              <a:rPr lang="zh-CN" altLang="en-US" dirty="0" smtClean="0"/>
              <a:t>格式的包文件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-v</a:t>
            </a:r>
            <a:r>
              <a:rPr lang="zh-CN" altLang="en-US" dirty="0" smtClean="0"/>
              <a:t>：输出详细信息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-f</a:t>
            </a:r>
            <a:r>
              <a:rPr lang="zh-CN" altLang="en-US" dirty="0" smtClean="0"/>
              <a:t>：指定文件名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-p</a:t>
            </a:r>
            <a:r>
              <a:rPr lang="zh-CN" altLang="en-US" dirty="0" smtClean="0"/>
              <a:t>：打包时保留原始文件及目录的权限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-t</a:t>
            </a:r>
            <a:r>
              <a:rPr lang="zh-CN" altLang="en-US" dirty="0" smtClean="0"/>
              <a:t>：列表查看包内的文件</a:t>
            </a:r>
          </a:p>
        </p:txBody>
      </p:sp>
    </p:spTree>
    <p:extLst>
      <p:ext uri="{BB962C8B-B14F-4D97-AF65-F5344CB8AC3E}">
        <p14:creationId xmlns:p14="http://schemas.microsoft.com/office/powerpoint/2010/main" val="26416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2718</TotalTime>
  <Words>994</Words>
  <Application>Microsoft Office PowerPoint</Application>
  <PresentationFormat>全屏显示(4:3)</PresentationFormat>
  <Paragraphs>215</Paragraphs>
  <Slides>24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moban</vt:lpstr>
      <vt:lpstr>Linux常用命令</vt:lpstr>
      <vt:lpstr>本章</vt:lpstr>
      <vt:lpstr>用户管理命令</vt:lpstr>
      <vt:lpstr>用户管理命令</vt:lpstr>
      <vt:lpstr>用户管理命令</vt:lpstr>
      <vt:lpstr>本章</vt:lpstr>
      <vt:lpstr>压缩解压命令</vt:lpstr>
      <vt:lpstr>压缩解压命令</vt:lpstr>
      <vt:lpstr>归档及压缩命令 —— tar</vt:lpstr>
      <vt:lpstr>归档及压缩命令 —— tar</vt:lpstr>
      <vt:lpstr>本章大纲</vt:lpstr>
      <vt:lpstr>网络命令</vt:lpstr>
      <vt:lpstr>网络命令</vt:lpstr>
      <vt:lpstr>网络命令</vt:lpstr>
      <vt:lpstr>网络命令</vt:lpstr>
      <vt:lpstr>网络命令</vt:lpstr>
      <vt:lpstr>网络命令</vt:lpstr>
      <vt:lpstr>网络命令</vt:lpstr>
      <vt:lpstr>PowerPoint 演示文稿</vt:lpstr>
      <vt:lpstr>挂载命令</vt:lpstr>
      <vt:lpstr>本章大纲</vt:lpstr>
      <vt:lpstr>关机重启命令</vt:lpstr>
      <vt:lpstr>其他关机命令</vt:lpstr>
      <vt:lpstr>系统运行级别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557</cp:revision>
  <dcterms:created xsi:type="dcterms:W3CDTF">2017-06-14T06:52:20Z</dcterms:created>
  <dcterms:modified xsi:type="dcterms:W3CDTF">2017-09-14T07:10:34Z</dcterms:modified>
</cp:coreProperties>
</file>