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9" r:id="rId12"/>
    <p:sldId id="278" r:id="rId13"/>
    <p:sldId id="282" r:id="rId14"/>
    <p:sldId id="28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0" autoAdjust="0"/>
    <p:restoredTop sz="84133" autoAdjust="0"/>
  </p:normalViewPr>
  <p:slideViewPr>
    <p:cSldViewPr>
      <p:cViewPr varScale="1">
        <p:scale>
          <a:sx n="49" d="100"/>
          <a:sy n="49" d="100"/>
        </p:scale>
        <p:origin x="-3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8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8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3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1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5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2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文本编辑器</a:t>
            </a:r>
            <a:r>
              <a:rPr lang="en-US" altLang="zh-CN" dirty="0" smtClean="0"/>
              <a:t>-Vi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92675"/>
              </p:ext>
            </p:extLst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:w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保存修改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:w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new_filename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另存为文件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保存修改并退出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ZZ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快捷键，保存修改并退出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:q!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不保存修改退出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强制保存并退出（文件所有者及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可使用）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保存和退出命令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7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同时编辑多个文档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同时打开</a:t>
            </a:r>
            <a:r>
              <a:rPr lang="en-US" altLang="zh-CN" dirty="0"/>
              <a:t>file1</a:t>
            </a:r>
            <a:r>
              <a:rPr lang="zh-CN" altLang="en-US" dirty="0"/>
              <a:t>，</a:t>
            </a:r>
            <a:r>
              <a:rPr lang="en-US" altLang="zh-CN" dirty="0"/>
              <a:t>file2</a:t>
            </a:r>
            <a:r>
              <a:rPr lang="zh-CN" altLang="en-US" dirty="0"/>
              <a:t>，</a:t>
            </a:r>
            <a:r>
              <a:rPr lang="en-US" altLang="zh-CN" dirty="0"/>
              <a:t>file3</a:t>
            </a:r>
            <a:r>
              <a:rPr lang="zh-CN" altLang="en-US" dirty="0"/>
              <a:t>，三个文档，在这几个文档间进行切换，并将</a:t>
            </a:r>
            <a:r>
              <a:rPr lang="en-US" altLang="zh-CN" dirty="0"/>
              <a:t>file2</a:t>
            </a:r>
            <a:r>
              <a:rPr lang="zh-CN" altLang="en-US" dirty="0"/>
              <a:t>中最后</a:t>
            </a:r>
            <a:r>
              <a:rPr lang="en-US" altLang="zh-CN" dirty="0"/>
              <a:t>50</a:t>
            </a:r>
            <a:r>
              <a:rPr lang="zh-CN" altLang="en-US" dirty="0"/>
              <a:t>行复制到</a:t>
            </a:r>
            <a:r>
              <a:rPr lang="en-US" altLang="zh-CN" dirty="0"/>
              <a:t>file3</a:t>
            </a:r>
            <a:r>
              <a:rPr lang="zh-CN" altLang="en-US" dirty="0"/>
              <a:t>中的最后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、在同一窗口中打开多个文件：</a:t>
            </a:r>
            <a:br>
              <a:rPr lang="zh-CN" altLang="en-US" sz="3200" dirty="0"/>
            </a:br>
            <a:r>
              <a:rPr lang="en-US" altLang="zh-CN" dirty="0" smtClean="0"/>
              <a:t>vi</a:t>
            </a:r>
            <a:r>
              <a:rPr lang="en-US" altLang="zh-CN" dirty="0"/>
              <a:t> file1 file2 file3</a:t>
            </a:r>
            <a:br>
              <a:rPr lang="en-US" altLang="zh-CN" dirty="0"/>
            </a:br>
            <a:r>
              <a:rPr lang="en-US" altLang="zh-CN" dirty="0"/>
              <a:t>:n  </a:t>
            </a:r>
            <a:r>
              <a:rPr lang="zh-CN" altLang="en-US" dirty="0"/>
              <a:t>切换到下一个文件 </a:t>
            </a:r>
            <a:r>
              <a:rPr lang="en-US" altLang="zh-CN" dirty="0"/>
              <a:t>(n=next)</a:t>
            </a:r>
            <a:br>
              <a:rPr lang="en-US" altLang="zh-CN" dirty="0"/>
            </a:br>
            <a:r>
              <a:rPr lang="en-US" altLang="zh-CN" dirty="0"/>
              <a:t>:N  </a:t>
            </a:r>
            <a:r>
              <a:rPr lang="zh-CN" altLang="en-US" dirty="0"/>
              <a:t>切换到上一个文件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 smtClean="0"/>
              <a:t>2</a:t>
            </a:r>
            <a:r>
              <a:rPr lang="zh-CN" altLang="en-US" sz="3200" dirty="0"/>
              <a:t>、在不同窗口中打开多个文件：</a:t>
            </a:r>
            <a:br>
              <a:rPr lang="zh-CN" altLang="en-US" sz="3200" dirty="0"/>
            </a:br>
            <a:r>
              <a:rPr lang="zh-CN" altLang="en-US" dirty="0" smtClean="0"/>
              <a:t>用</a:t>
            </a:r>
            <a:r>
              <a:rPr lang="zh-CN" altLang="en-US" dirty="0"/>
              <a:t> </a:t>
            </a:r>
            <a:r>
              <a:rPr lang="en-US" altLang="zh-CN" dirty="0"/>
              <a:t>vi -o file1 file2 file3....</a:t>
            </a:r>
            <a:r>
              <a:rPr lang="zh-CN" altLang="en-US" dirty="0"/>
              <a:t>用分割屏幕窗口方式同时打开多个文件。</a:t>
            </a:r>
            <a:br>
              <a:rPr lang="zh-CN" altLang="en-US" dirty="0"/>
            </a:br>
            <a:r>
              <a:rPr lang="zh-CN" altLang="en-US" dirty="0"/>
              <a:t>可以使用 </a:t>
            </a:r>
            <a:r>
              <a:rPr lang="en-US" altLang="zh-CN" dirty="0"/>
              <a:t>ctrl + </a:t>
            </a:r>
            <a:r>
              <a:rPr lang="zh-CN" altLang="en-US" dirty="0"/>
              <a:t>两次按 </a:t>
            </a:r>
            <a:r>
              <a:rPr lang="en-US" altLang="zh-CN" dirty="0"/>
              <a:t>w </a:t>
            </a:r>
            <a:r>
              <a:rPr lang="zh-CN" altLang="en-US" dirty="0"/>
              <a:t>上下窗口间切换。</a:t>
            </a:r>
          </a:p>
        </p:txBody>
      </p:sp>
    </p:spTree>
    <p:extLst>
      <p:ext uri="{BB962C8B-B14F-4D97-AF65-F5344CB8AC3E}">
        <p14:creationId xmlns:p14="http://schemas.microsoft.com/office/powerpoint/2010/main" val="38299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三种模式：命令，输入，末尾模式</a:t>
            </a:r>
            <a:endParaRPr lang="en-US" altLang="zh-CN" dirty="0" smtClean="0"/>
          </a:p>
          <a:p>
            <a:r>
              <a:rPr lang="zh-CN" altLang="en-US" dirty="0" smtClean="0"/>
              <a:t>插入命令</a:t>
            </a:r>
            <a:endParaRPr lang="en-US" altLang="zh-CN" dirty="0" smtClean="0"/>
          </a:p>
          <a:p>
            <a:r>
              <a:rPr lang="zh-CN" altLang="en-US" dirty="0" smtClean="0"/>
              <a:t>定位命令</a:t>
            </a:r>
            <a:endParaRPr lang="en-US" altLang="zh-CN" dirty="0" smtClean="0"/>
          </a:p>
          <a:p>
            <a:r>
              <a:rPr lang="zh-CN" altLang="en-US" dirty="0" smtClean="0"/>
              <a:t>复制命令</a:t>
            </a:r>
            <a:endParaRPr lang="en-US" altLang="zh-CN" dirty="0" smtClean="0"/>
          </a:p>
          <a:p>
            <a:r>
              <a:rPr lang="zh-CN" altLang="en-US" dirty="0" smtClean="0"/>
              <a:t>替换字符命令</a:t>
            </a:r>
            <a:endParaRPr lang="en-US" altLang="zh-CN" dirty="0" smtClean="0"/>
          </a:p>
          <a:p>
            <a:r>
              <a:rPr lang="zh-CN" altLang="en-US" dirty="0"/>
              <a:t>替换和</a:t>
            </a:r>
            <a:r>
              <a:rPr lang="zh-CN" altLang="en-US" dirty="0" smtClean="0"/>
              <a:t>搜索字符串替换命令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endParaRPr lang="en-US" altLang="zh-CN" dirty="0" smtClean="0"/>
          </a:p>
          <a:p>
            <a:r>
              <a:rPr lang="zh-CN" altLang="en-US" dirty="0" smtClean="0"/>
              <a:t>同时编辑多个文件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1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请在 </a:t>
            </a:r>
            <a:r>
              <a:rPr lang="en-US" altLang="zh-CN" sz="8000" dirty="0"/>
              <a:t>/root </a:t>
            </a:r>
            <a:r>
              <a:rPr lang="zh-CN" altLang="en-US" sz="8000" dirty="0"/>
              <a:t>这个目录下建立一个名为 </a:t>
            </a:r>
            <a:r>
              <a:rPr lang="en-US" altLang="zh-CN" sz="8000" dirty="0" err="1"/>
              <a:t>vitest</a:t>
            </a:r>
            <a:r>
              <a:rPr lang="en-US" altLang="zh-CN" sz="8000" dirty="0"/>
              <a:t> </a:t>
            </a:r>
            <a:r>
              <a:rPr lang="zh-CN" altLang="en-US" sz="8000" dirty="0"/>
              <a:t>的目录；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进入 </a:t>
            </a:r>
            <a:r>
              <a:rPr lang="en-US" altLang="zh-CN" sz="8000" dirty="0" err="1"/>
              <a:t>vitest</a:t>
            </a:r>
            <a:r>
              <a:rPr lang="en-US" altLang="zh-CN" sz="8000" dirty="0"/>
              <a:t> </a:t>
            </a:r>
            <a:r>
              <a:rPr lang="zh-CN" altLang="en-US" sz="8000" dirty="0"/>
              <a:t>这个目录当中；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将 </a:t>
            </a:r>
            <a:r>
              <a:rPr lang="en-US" altLang="zh-CN" sz="8000" dirty="0"/>
              <a:t>/</a:t>
            </a:r>
            <a:r>
              <a:rPr lang="en-US" altLang="zh-CN" sz="8000" dirty="0" err="1" smtClean="0"/>
              <a:t>etc</a:t>
            </a:r>
            <a:r>
              <a:rPr lang="en-US" altLang="zh-CN" sz="8000" dirty="0" smtClean="0"/>
              <a:t>/</a:t>
            </a:r>
            <a:r>
              <a:rPr lang="en-US" altLang="zh-CN" sz="8000" dirty="0" err="1" smtClean="0"/>
              <a:t>man_db.conf</a:t>
            </a:r>
            <a:r>
              <a:rPr lang="en-US" altLang="zh-CN" sz="8000" dirty="0" smtClean="0"/>
              <a:t> </a:t>
            </a:r>
            <a:r>
              <a:rPr lang="zh-CN" altLang="en-US" sz="8000" dirty="0"/>
              <a:t>拷贝到本目录底下；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使用 </a:t>
            </a:r>
            <a:r>
              <a:rPr lang="en-US" altLang="zh-CN" sz="8000" dirty="0"/>
              <a:t>vi </a:t>
            </a:r>
            <a:r>
              <a:rPr lang="zh-CN" altLang="en-US" sz="8000" dirty="0"/>
              <a:t>开启本目录下的 </a:t>
            </a:r>
            <a:r>
              <a:rPr lang="en-US" altLang="zh-CN" sz="8000" dirty="0" err="1"/>
              <a:t>man.config</a:t>
            </a:r>
            <a:r>
              <a:rPr lang="en-US" altLang="zh-CN" sz="8000" dirty="0"/>
              <a:t> </a:t>
            </a:r>
            <a:r>
              <a:rPr lang="zh-CN" altLang="en-US" sz="8000" dirty="0" smtClean="0"/>
              <a:t>这个文件；</a:t>
            </a:r>
            <a:endParaRPr lang="zh-CN" altLang="en-US" sz="8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在 </a:t>
            </a:r>
            <a:r>
              <a:rPr lang="en-US" altLang="zh-CN" sz="8000" dirty="0"/>
              <a:t>vi </a:t>
            </a:r>
            <a:r>
              <a:rPr lang="zh-CN" altLang="en-US" sz="8000" dirty="0"/>
              <a:t>中设定一下行号；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移动到第</a:t>
            </a:r>
            <a:r>
              <a:rPr lang="en-US" altLang="zh-CN" sz="8000" dirty="0"/>
              <a:t>62 </a:t>
            </a:r>
            <a:r>
              <a:rPr lang="zh-CN" altLang="en-US" sz="8000" dirty="0"/>
              <a:t>行，向右移动 </a:t>
            </a:r>
            <a:r>
              <a:rPr lang="en-US" altLang="zh-CN" sz="8000" dirty="0"/>
              <a:t>40 </a:t>
            </a:r>
            <a:r>
              <a:rPr lang="zh-CN" altLang="en-US" sz="8000" dirty="0"/>
              <a:t>个字符，请问您看到的双引号内是什么目录</a:t>
            </a:r>
            <a:r>
              <a:rPr lang="zh-CN" altLang="en-US" sz="8000" dirty="0" smtClean="0"/>
              <a:t>？</a:t>
            </a:r>
            <a:r>
              <a:rPr lang="en-US" altLang="zh-CN" sz="8000" dirty="0" smtClean="0"/>
              <a:t>40</a:t>
            </a:r>
            <a:r>
              <a:rPr lang="zh-CN" altLang="en-US" sz="8000" dirty="0" smtClean="0"/>
              <a:t>右箭头</a:t>
            </a:r>
            <a:endParaRPr lang="zh-CN" altLang="en-US" sz="8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移动到第一行，并且向下搜寻一下</a:t>
            </a:r>
            <a:r>
              <a:rPr lang="en-US" altLang="zh-CN" sz="8000" dirty="0"/>
              <a:t>『 </a:t>
            </a:r>
            <a:r>
              <a:rPr lang="en-US" altLang="zh-CN" sz="8000" dirty="0" err="1"/>
              <a:t>teTeX</a:t>
            </a:r>
            <a:r>
              <a:rPr lang="en-US" altLang="zh-CN" sz="8000" dirty="0"/>
              <a:t> 』</a:t>
            </a:r>
            <a:r>
              <a:rPr lang="zh-CN" altLang="en-US" sz="8000" dirty="0"/>
              <a:t>这个字符串，请问他在第几行？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接着下来，我要将 </a:t>
            </a:r>
            <a:r>
              <a:rPr lang="en-US" altLang="zh-CN" sz="8000" dirty="0"/>
              <a:t>50 </a:t>
            </a:r>
            <a:r>
              <a:rPr lang="zh-CN" altLang="en-US" sz="8000" dirty="0"/>
              <a:t>到 </a:t>
            </a:r>
            <a:r>
              <a:rPr lang="en-US" altLang="zh-CN" sz="8000" dirty="0"/>
              <a:t>100 </a:t>
            </a:r>
            <a:r>
              <a:rPr lang="zh-CN" altLang="en-US" sz="8000" dirty="0"/>
              <a:t>行之间的 </a:t>
            </a:r>
            <a:r>
              <a:rPr lang="en-US" altLang="zh-CN" sz="8000" dirty="0"/>
              <a:t>man </a:t>
            </a:r>
            <a:r>
              <a:rPr lang="zh-CN" altLang="en-US" sz="8000" dirty="0"/>
              <a:t>改为 </a:t>
            </a:r>
            <a:r>
              <a:rPr lang="en-US" altLang="zh-CN" sz="8000" dirty="0"/>
              <a:t>MAN </a:t>
            </a:r>
            <a:r>
              <a:rPr lang="zh-CN" altLang="en-US" sz="8000" dirty="0"/>
              <a:t>，并且一个一个挑选是否需要修改，如何下达指令？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修改完之后，突然反悔了，要全部复原，有哪些方法？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我要复制 </a:t>
            </a:r>
            <a:r>
              <a:rPr lang="en-US" altLang="zh-CN" sz="8000" dirty="0"/>
              <a:t>51 </a:t>
            </a:r>
            <a:r>
              <a:rPr lang="zh-CN" altLang="en-US" sz="8000" dirty="0"/>
              <a:t>到 </a:t>
            </a:r>
            <a:r>
              <a:rPr lang="en-US" altLang="zh-CN" sz="8000" dirty="0"/>
              <a:t>60 </a:t>
            </a:r>
            <a:r>
              <a:rPr lang="zh-CN" altLang="en-US" sz="8000" dirty="0"/>
              <a:t>行这十行的内容，并且贴到最后一行之后；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删除 </a:t>
            </a:r>
            <a:r>
              <a:rPr lang="en-US" altLang="zh-CN" sz="8000" dirty="0"/>
              <a:t>11 </a:t>
            </a:r>
            <a:r>
              <a:rPr lang="zh-CN" altLang="en-US" sz="8000" dirty="0"/>
              <a:t>到 </a:t>
            </a:r>
            <a:r>
              <a:rPr lang="en-US" altLang="zh-CN" sz="8000" dirty="0"/>
              <a:t>30 </a:t>
            </a:r>
            <a:r>
              <a:rPr lang="zh-CN" altLang="en-US" sz="8000" dirty="0"/>
              <a:t>行之间的 </a:t>
            </a:r>
            <a:r>
              <a:rPr lang="en-US" altLang="zh-CN" sz="8000" dirty="0"/>
              <a:t>20 </a:t>
            </a:r>
            <a:r>
              <a:rPr lang="zh-CN" altLang="en-US" sz="8000" dirty="0"/>
              <a:t>行；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将</a:t>
            </a:r>
            <a:r>
              <a:rPr lang="zh-CN" altLang="en-US" sz="8000" dirty="0" smtClean="0"/>
              <a:t>这个文件另</a:t>
            </a:r>
            <a:r>
              <a:rPr lang="zh-CN" altLang="en-US" sz="8000" dirty="0"/>
              <a:t>存成一个 </a:t>
            </a:r>
            <a:r>
              <a:rPr lang="en-US" altLang="zh-CN" sz="8000" dirty="0" err="1"/>
              <a:t>man.test.config</a:t>
            </a:r>
            <a:r>
              <a:rPr lang="en-US" altLang="zh-CN" sz="8000" dirty="0"/>
              <a:t> </a:t>
            </a:r>
            <a:r>
              <a:rPr lang="zh-CN" altLang="en-US" sz="8000" dirty="0"/>
              <a:t>的檔名；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/>
              <a:t>去到第 </a:t>
            </a:r>
            <a:r>
              <a:rPr lang="en-US" altLang="zh-CN" sz="8000" dirty="0"/>
              <a:t>29 </a:t>
            </a:r>
            <a:r>
              <a:rPr lang="zh-CN" altLang="en-US" sz="8000" dirty="0"/>
              <a:t>行，并且删除 </a:t>
            </a:r>
            <a:r>
              <a:rPr lang="en-US" altLang="zh-CN" sz="8000" dirty="0"/>
              <a:t>15 </a:t>
            </a:r>
            <a:r>
              <a:rPr lang="zh-CN" altLang="en-US" sz="8000" dirty="0"/>
              <a:t>个字符；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8000" dirty="0" smtClean="0"/>
              <a:t>储存</a:t>
            </a:r>
            <a:r>
              <a:rPr lang="zh-CN" altLang="en-US" sz="8000" dirty="0"/>
              <a:t>后离开吧！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665312"/>
            <a:ext cx="9396536" cy="6192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1.mkdir </a:t>
            </a:r>
            <a:r>
              <a:rPr lang="en-US" altLang="zh-CN" dirty="0" err="1"/>
              <a:t>vitest</a:t>
            </a:r>
            <a:endParaRPr lang="en-US" altLang="zh-CN" dirty="0"/>
          </a:p>
          <a:p>
            <a:r>
              <a:rPr lang="en-US" altLang="zh-CN" dirty="0"/>
              <a:t>2.cd </a:t>
            </a:r>
            <a:r>
              <a:rPr lang="en-US" altLang="zh-CN" dirty="0" err="1"/>
              <a:t>vitest</a:t>
            </a:r>
            <a:endParaRPr lang="en-US" altLang="zh-CN" dirty="0"/>
          </a:p>
          <a:p>
            <a:r>
              <a:rPr lang="en-US" altLang="zh-CN" dirty="0"/>
              <a:t>3.cp -</a:t>
            </a:r>
            <a:r>
              <a:rPr lang="en-US" altLang="zh-CN" dirty="0" err="1"/>
              <a:t>rp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man_db.conf</a:t>
            </a:r>
            <a:r>
              <a:rPr lang="en-US" altLang="zh-CN" dirty="0"/>
              <a:t> ./</a:t>
            </a:r>
          </a:p>
          <a:p>
            <a:r>
              <a:rPr lang="en-US" altLang="zh-CN" dirty="0"/>
              <a:t>4.vi </a:t>
            </a:r>
            <a:r>
              <a:rPr lang="en-US" altLang="zh-CN" dirty="0" err="1"/>
              <a:t>man_db.conf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5. :set nu</a:t>
            </a:r>
          </a:p>
          <a:p>
            <a:r>
              <a:rPr lang="en-US" altLang="zh-CN" dirty="0"/>
              <a:t>6.62G  40</a:t>
            </a:r>
            <a:r>
              <a:rPr lang="zh-CN" altLang="en-US" dirty="0"/>
              <a:t>右箭头</a:t>
            </a:r>
          </a:p>
          <a:p>
            <a:r>
              <a:rPr lang="en-US" altLang="zh-CN" dirty="0"/>
              <a:t>7.gg /</a:t>
            </a:r>
            <a:r>
              <a:rPr lang="en-US" altLang="zh-CN" dirty="0" err="1"/>
              <a:t>tetex</a:t>
            </a:r>
            <a:endParaRPr lang="en-US" altLang="zh-CN" dirty="0"/>
          </a:p>
          <a:p>
            <a:r>
              <a:rPr lang="en-US" altLang="zh-CN" dirty="0"/>
              <a:t>8.:50,100s/man/MAN/c</a:t>
            </a:r>
          </a:p>
          <a:p>
            <a:r>
              <a:rPr lang="en-US" altLang="zh-CN" dirty="0"/>
              <a:t>9.u</a:t>
            </a:r>
          </a:p>
          <a:p>
            <a:r>
              <a:rPr lang="en-US" altLang="zh-CN" dirty="0"/>
              <a:t>10.51G </a:t>
            </a:r>
          </a:p>
          <a:p>
            <a:r>
              <a:rPr lang="en-US" altLang="zh-CN" dirty="0"/>
              <a:t>10yy G p</a:t>
            </a:r>
          </a:p>
          <a:p>
            <a:r>
              <a:rPr lang="en-US" altLang="zh-CN" dirty="0"/>
              <a:t>11.11G 20dd</a:t>
            </a:r>
          </a:p>
          <a:p>
            <a:r>
              <a:rPr lang="en-US" altLang="zh-CN" dirty="0"/>
              <a:t>12.:w (</a:t>
            </a:r>
            <a:r>
              <a:rPr lang="zh-CN" altLang="en-US" dirty="0"/>
              <a:t>直接写名字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13.29G 15d</a:t>
            </a:r>
          </a:p>
          <a:p>
            <a:r>
              <a:rPr lang="en-US" altLang="zh-CN" dirty="0"/>
              <a:t>14:wq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Vi</a:t>
            </a:r>
            <a:r>
              <a:rPr lang="zh-CN" altLang="en-US" dirty="0" smtClean="0"/>
              <a:t>是一个功能强大的全屏幕文本编辑器，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en-US" altLang="zh-CN" dirty="0" smtClean="0"/>
              <a:t>Linux/UNIX</a:t>
            </a:r>
            <a:r>
              <a:rPr lang="zh-CN" altLang="en-US" dirty="0" smtClean="0"/>
              <a:t>上最常用的文本编辑器，它的用途是建立、编辑、显示文本。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Vim</a:t>
            </a:r>
            <a:r>
              <a:rPr lang="zh-CN" altLang="en-US" b="1" dirty="0" smtClean="0"/>
              <a:t>没有菜单，只有命令。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      www.vim.org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2204864"/>
            <a:ext cx="223224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5896" y="241217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命令模式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899592" y="4797152"/>
            <a:ext cx="22322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501317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输入</a:t>
            </a:r>
            <a:r>
              <a:rPr lang="zh-CN" altLang="en-US" sz="3200" dirty="0" smtClean="0"/>
              <a:t>模式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940152" y="4805536"/>
            <a:ext cx="22322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02156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末行模式</a:t>
            </a:r>
            <a:endParaRPr lang="zh-CN" altLang="en-US" sz="32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23528" y="1556792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923928" y="1556792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92080" y="1556792"/>
            <a:ext cx="3059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直接连接符 3072"/>
          <p:cNvCxnSpPr/>
          <p:nvPr/>
        </p:nvCxnSpPr>
        <p:spPr>
          <a:xfrm>
            <a:off x="5292080" y="1556792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899591" y="1052736"/>
            <a:ext cx="213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进入</a:t>
            </a:r>
            <a:endParaRPr lang="zh-CN" altLang="en-US" sz="2800" dirty="0"/>
          </a:p>
        </p:txBody>
      </p:sp>
      <p:sp>
        <p:nvSpPr>
          <p:cNvPr id="3076" name="TextBox 3075"/>
          <p:cNvSpPr txBox="1"/>
          <p:nvPr/>
        </p:nvSpPr>
        <p:spPr>
          <a:xfrm>
            <a:off x="683568" y="1808820"/>
            <a:ext cx="247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vi  filename</a:t>
            </a:r>
            <a:endParaRPr lang="zh-CN" altLang="en-US" sz="2800" dirty="0"/>
          </a:p>
        </p:txBody>
      </p:sp>
      <p:sp>
        <p:nvSpPr>
          <p:cNvPr id="3077" name="TextBox 3076"/>
          <p:cNvSpPr txBox="1"/>
          <p:nvPr/>
        </p:nvSpPr>
        <p:spPr>
          <a:xfrm>
            <a:off x="5940152" y="10527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退出</a:t>
            </a:r>
          </a:p>
        </p:txBody>
      </p:sp>
      <p:sp>
        <p:nvSpPr>
          <p:cNvPr id="3078" name="TextBox 3077"/>
          <p:cNvSpPr txBox="1"/>
          <p:nvPr/>
        </p:nvSpPr>
        <p:spPr>
          <a:xfrm>
            <a:off x="5915726" y="18088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 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wq</a:t>
            </a:r>
            <a:endParaRPr lang="zh-CN" altLang="en-US" sz="28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123728" y="3068960"/>
            <a:ext cx="1944216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475656" y="3068960"/>
            <a:ext cx="216024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0"/>
          </p:cNvCxnSpPr>
          <p:nvPr/>
        </p:nvCxnSpPr>
        <p:spPr>
          <a:xfrm flipH="1" flipV="1">
            <a:off x="5325689" y="3044625"/>
            <a:ext cx="1730587" cy="176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60032" y="3068960"/>
            <a:ext cx="180020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TextBox 3086"/>
          <p:cNvSpPr txBox="1"/>
          <p:nvPr/>
        </p:nvSpPr>
        <p:spPr>
          <a:xfrm>
            <a:off x="6381051" y="3429000"/>
            <a:ext cx="197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命令以回车</a:t>
            </a:r>
            <a:endParaRPr lang="en-US" altLang="zh-CN" sz="2800" dirty="0" smtClean="0"/>
          </a:p>
          <a:p>
            <a:r>
              <a:rPr lang="zh-CN" altLang="en-US" sz="2800" dirty="0" smtClean="0"/>
              <a:t>结束运行</a:t>
            </a:r>
            <a:endParaRPr lang="zh-CN" altLang="en-US" sz="2800" dirty="0"/>
          </a:p>
        </p:txBody>
      </p:sp>
      <p:sp>
        <p:nvSpPr>
          <p:cNvPr id="3088" name="TextBox 3087"/>
          <p:cNvSpPr txBox="1"/>
          <p:nvPr/>
        </p:nvSpPr>
        <p:spPr>
          <a:xfrm>
            <a:off x="1228690" y="3253771"/>
            <a:ext cx="16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/>
              <a:t>iao</a:t>
            </a:r>
            <a:endParaRPr lang="zh-CN" alt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284240" y="42277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ESC </a:t>
            </a:r>
            <a:r>
              <a:rPr lang="zh-CN" altLang="en-US" dirty="0" smtClean="0"/>
              <a:t>键</a:t>
            </a:r>
            <a:endParaRPr lang="zh-CN" altLang="en-US" dirty="0"/>
          </a:p>
        </p:txBody>
      </p:sp>
      <p:sp>
        <p:nvSpPr>
          <p:cNvPr id="3089" name="矩形 3088"/>
          <p:cNvSpPr/>
          <p:nvPr/>
        </p:nvSpPr>
        <p:spPr>
          <a:xfrm>
            <a:off x="813732" y="6021288"/>
            <a:ext cx="301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 </a:t>
            </a:r>
            <a:r>
              <a:rPr lang="zh-CN" altLang="en-US" dirty="0"/>
              <a:t>文件名</a:t>
            </a:r>
          </a:p>
        </p:txBody>
      </p:sp>
      <p:sp>
        <p:nvSpPr>
          <p:cNvPr id="6" name="矩形 5"/>
          <p:cNvSpPr/>
          <p:nvPr/>
        </p:nvSpPr>
        <p:spPr>
          <a:xfrm>
            <a:off x="4158208" y="58827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三种工作模式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命令模式、输入模式、末行模式</a:t>
            </a:r>
          </a:p>
        </p:txBody>
      </p:sp>
    </p:spTree>
    <p:extLst>
      <p:ext uri="{BB962C8B-B14F-4D97-AF65-F5344CB8AC3E}">
        <p14:creationId xmlns:p14="http://schemas.microsoft.com/office/powerpoint/2010/main" val="169456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58066"/>
              </p:ext>
            </p:extLst>
          </p:nvPr>
        </p:nvGraphicFramePr>
        <p:xfrm>
          <a:off x="457200" y="1497072"/>
          <a:ext cx="72831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576"/>
                <a:gridCol w="36415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在光标所在字符后插入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在光标所在行行尾插入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在光标所在字符前插入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在光标所在行行首插入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3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在光标下插入新行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3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在光标上插入新行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8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03042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设置行号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取消行号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gg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到第一行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到最后一行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移至行尾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移至行首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555384"/>
              </p:ext>
            </p:extLst>
          </p:nvPr>
        </p:nvGraphicFramePr>
        <p:xfrm>
          <a:off x="457200" y="1844824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126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删除光标所在处后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删除光标所在行，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ndd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删除光标所在行到文件末尾内容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删除光标所在处到行尾内容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:n1,n2d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删除指定范围的行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6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12468"/>
              </p:ext>
            </p:extLst>
          </p:nvPr>
        </p:nvGraphicFramePr>
        <p:xfrm>
          <a:off x="457200" y="1844824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126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复制当前行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4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nyy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复制当前行以下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剪切当前行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剪切当前行以下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对（剪切）复制的内容进行粘贴 至所在行下面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大写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粘贴到所在行上面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复制和剪切命令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70776"/>
              </p:ext>
            </p:extLst>
          </p:nvPr>
        </p:nvGraphicFramePr>
        <p:xfrm>
          <a:off x="457200" y="16002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替换光标所在处字符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从光标所在处开始替换字符，按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结束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取消上一步操作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替换和取消命令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1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81429"/>
              </p:ext>
            </p:extLst>
          </p:nvPr>
        </p:nvGraphicFramePr>
        <p:xfrm>
          <a:off x="457200" y="16002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45468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/string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搜索指定字符串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搜索时忽略大小写“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搜索指定字符串的下一个出现位置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:%s/old/new/g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全文替换指定字符串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:n1,n2s/old/new/g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在一定范围内替换指定字符串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会做询问确认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不询问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替换和搜索替换命令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3280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1254</TotalTime>
  <Words>758</Words>
  <Application>Microsoft Office PowerPoint</Application>
  <PresentationFormat>全屏显示(4:3)</PresentationFormat>
  <Paragraphs>176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文本编辑器-Vi</vt:lpstr>
      <vt:lpstr>Vim简介</vt:lpstr>
      <vt:lpstr>Vim工作模式</vt:lpstr>
      <vt:lpstr>插入命令</vt:lpstr>
      <vt:lpstr>定位命令</vt:lpstr>
      <vt:lpstr>删除命令</vt:lpstr>
      <vt:lpstr>复制和剪切命令</vt:lpstr>
      <vt:lpstr>替换和取消命令</vt:lpstr>
      <vt:lpstr>替换和搜索替换命令</vt:lpstr>
      <vt:lpstr>保存和退出命令</vt:lpstr>
      <vt:lpstr>同时编辑多个文档</vt:lpstr>
      <vt:lpstr>总结</vt:lpstr>
      <vt:lpstr>练习</vt:lpstr>
      <vt:lpstr>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dell</cp:lastModifiedBy>
  <cp:revision>93</cp:revision>
  <dcterms:created xsi:type="dcterms:W3CDTF">2017-06-14T06:52:20Z</dcterms:created>
  <dcterms:modified xsi:type="dcterms:W3CDTF">2017-09-20T02:26:07Z</dcterms:modified>
</cp:coreProperties>
</file>