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81" r:id="rId2"/>
    <p:sldId id="282" r:id="rId3"/>
    <p:sldId id="294" r:id="rId4"/>
    <p:sldId id="285" r:id="rId5"/>
    <p:sldId id="284" r:id="rId6"/>
    <p:sldId id="287" r:id="rId7"/>
    <p:sldId id="288" r:id="rId8"/>
    <p:sldId id="295" r:id="rId9"/>
    <p:sldId id="290" r:id="rId10"/>
    <p:sldId id="291" r:id="rId11"/>
    <p:sldId id="292" r:id="rId12"/>
    <p:sldId id="293" r:id="rId13"/>
    <p:sldId id="296" r:id="rId14"/>
    <p:sldId id="289" r:id="rId15"/>
    <p:sldId id="286" r:id="rId16"/>
    <p:sldId id="298" r:id="rId17"/>
    <p:sldId id="299" r:id="rId18"/>
    <p:sldId id="297" r:id="rId19"/>
    <p:sldId id="302" r:id="rId20"/>
    <p:sldId id="301" r:id="rId21"/>
    <p:sldId id="300" r:id="rId22"/>
    <p:sldId id="303" r:id="rId23"/>
    <p:sldId id="304" r:id="rId24"/>
    <p:sldId id="306" r:id="rId25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orient="horz" pos="1053">
          <p15:clr>
            <a:srgbClr val="A4A3A4"/>
          </p15:clr>
        </p15:guide>
        <p15:guide id="3" pos="3844">
          <p15:clr>
            <a:srgbClr val="A4A3A4"/>
          </p15:clr>
        </p15:guide>
        <p15:guide id="4" pos="191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7BAE"/>
    <a:srgbClr val="95BC49"/>
    <a:srgbClr val="FDA907"/>
    <a:srgbClr val="BF3420"/>
    <a:srgbClr val="1D8AC1"/>
    <a:srgbClr val="062A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38980" autoAdjust="0"/>
  </p:normalViewPr>
  <p:slideViewPr>
    <p:cSldViewPr>
      <p:cViewPr varScale="1">
        <p:scale>
          <a:sx n="100" d="100"/>
          <a:sy n="100" d="100"/>
        </p:scale>
        <p:origin x="696" y="72"/>
      </p:cViewPr>
      <p:guideLst>
        <p:guide orient="horz" pos="2159"/>
        <p:guide orient="horz" pos="1053"/>
        <p:guide pos="3844"/>
        <p:guide pos="191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2" d="100"/>
          <a:sy n="52" d="100"/>
        </p:scale>
        <p:origin x="-2844" y="-84"/>
      </p:cViewPr>
      <p:guideLst>
        <p:guide orient="horz" pos="2880"/>
        <p:guide pos="2160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B56024-E033-460B-B461-F9C8C93C904B}" type="datetimeFigureOut">
              <a:rPr lang="zh-CN" altLang="en-US" smtClean="0"/>
              <a:t>2018/4/19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472FC-EDD4-43B4-B218-6888597E2A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22364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403541-C361-4440-AA44-DBB6527DDBFB}" type="datetimeFigureOut">
              <a:rPr lang="zh-CN" altLang="en-US" smtClean="0"/>
              <a:t>2018/4/19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9461BB-BB29-447B-86E6-652C097B04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56223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 userDrawn="1"/>
        </p:nvSpPr>
        <p:spPr>
          <a:xfrm rot="5400000">
            <a:off x="1790966" y="425408"/>
            <a:ext cx="2028376" cy="1177563"/>
          </a:xfrm>
          <a:custGeom>
            <a:avLst/>
            <a:gdLst/>
            <a:ahLst/>
            <a:cxnLst/>
            <a:rect l="l" t="t" r="r" b="b"/>
            <a:pathLst>
              <a:path w="2028376" h="1177563">
                <a:moveTo>
                  <a:pt x="0" y="1177563"/>
                </a:moveTo>
                <a:lnTo>
                  <a:pt x="0" y="0"/>
                </a:lnTo>
                <a:lnTo>
                  <a:pt x="2028376" y="0"/>
                </a:lnTo>
                <a:cubicBezTo>
                  <a:pt x="1624320" y="702037"/>
                  <a:pt x="867468" y="1174384"/>
                  <a:pt x="0" y="1177563"/>
                </a:cubicBezTo>
                <a:close/>
              </a:path>
            </a:pathLst>
          </a:custGeom>
          <a:solidFill>
            <a:srgbClr val="BF34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7"/>
          <p:cNvSpPr/>
          <p:nvPr userDrawn="1"/>
        </p:nvSpPr>
        <p:spPr>
          <a:xfrm rot="5400000">
            <a:off x="2809827" y="584110"/>
            <a:ext cx="2346109" cy="1177890"/>
          </a:xfrm>
          <a:custGeom>
            <a:avLst/>
            <a:gdLst/>
            <a:ahLst/>
            <a:cxnLst/>
            <a:rect l="l" t="t" r="r" b="b"/>
            <a:pathLst>
              <a:path w="2346109" h="1177890">
                <a:moveTo>
                  <a:pt x="0" y="1177890"/>
                </a:moveTo>
                <a:lnTo>
                  <a:pt x="0" y="0"/>
                </a:lnTo>
                <a:lnTo>
                  <a:pt x="2346109" y="0"/>
                </a:lnTo>
                <a:cubicBezTo>
                  <a:pt x="2346109" y="429552"/>
                  <a:pt x="2231144" y="832251"/>
                  <a:pt x="2028377" y="1177890"/>
                </a:cubicBezTo>
                <a:close/>
              </a:path>
            </a:pathLst>
          </a:custGeom>
          <a:solidFill>
            <a:srgbClr val="FDA9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12"/>
          <p:cNvSpPr/>
          <p:nvPr userDrawn="1"/>
        </p:nvSpPr>
        <p:spPr>
          <a:xfrm rot="5400000">
            <a:off x="5324309" y="425407"/>
            <a:ext cx="2028375" cy="1177562"/>
          </a:xfrm>
          <a:custGeom>
            <a:avLst/>
            <a:gdLst/>
            <a:ahLst/>
            <a:cxnLst/>
            <a:rect l="l" t="t" r="r" b="b"/>
            <a:pathLst>
              <a:path w="2028375" h="1177562">
                <a:moveTo>
                  <a:pt x="0" y="1177562"/>
                </a:moveTo>
                <a:lnTo>
                  <a:pt x="0" y="0"/>
                </a:lnTo>
                <a:cubicBezTo>
                  <a:pt x="867468" y="3179"/>
                  <a:pt x="1624319" y="475526"/>
                  <a:pt x="2028375" y="1177562"/>
                </a:cubicBezTo>
                <a:close/>
              </a:path>
            </a:pathLst>
          </a:custGeom>
          <a:solidFill>
            <a:srgbClr val="1A7B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13"/>
          <p:cNvSpPr/>
          <p:nvPr userDrawn="1"/>
        </p:nvSpPr>
        <p:spPr>
          <a:xfrm rot="5400000">
            <a:off x="3987408" y="584418"/>
            <a:ext cx="2346724" cy="1177890"/>
          </a:xfrm>
          <a:custGeom>
            <a:avLst/>
            <a:gdLst/>
            <a:ahLst/>
            <a:cxnLst/>
            <a:rect l="l" t="t" r="r" b="b"/>
            <a:pathLst>
              <a:path w="2346724" h="1177890">
                <a:moveTo>
                  <a:pt x="0" y="1177890"/>
                </a:moveTo>
                <a:lnTo>
                  <a:pt x="0" y="0"/>
                </a:lnTo>
                <a:lnTo>
                  <a:pt x="2028990" y="0"/>
                </a:lnTo>
                <a:cubicBezTo>
                  <a:pt x="2231759" y="345641"/>
                  <a:pt x="2346724" y="748340"/>
                  <a:pt x="2346724" y="1177890"/>
                </a:cubicBezTo>
                <a:close/>
              </a:path>
            </a:pathLst>
          </a:custGeom>
          <a:solidFill>
            <a:srgbClr val="95BC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弧形 5"/>
          <p:cNvSpPr/>
          <p:nvPr userDrawn="1"/>
        </p:nvSpPr>
        <p:spPr>
          <a:xfrm>
            <a:off x="2074528" y="-2513200"/>
            <a:ext cx="4994940" cy="4994940"/>
          </a:xfrm>
          <a:prstGeom prst="arc">
            <a:avLst>
              <a:gd name="adj1" fmla="val 3404"/>
              <a:gd name="adj2" fmla="val 10819516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 userDrawn="1"/>
        </p:nvSpPr>
        <p:spPr>
          <a:xfrm>
            <a:off x="4493240" y="2414232"/>
            <a:ext cx="157518" cy="15751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8058450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281524" y="0"/>
            <a:ext cx="105725" cy="721610"/>
            <a:chOff x="281524" y="0"/>
            <a:chExt cx="105725" cy="721610"/>
          </a:xfrm>
          <a:solidFill>
            <a:srgbClr val="1A7BAE"/>
          </a:solidFill>
        </p:grpSpPr>
        <p:sp>
          <p:nvSpPr>
            <p:cNvPr id="5" name="矩形 4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/>
          <p:cNvGrpSpPr/>
          <p:nvPr userDrawn="1"/>
        </p:nvGrpSpPr>
        <p:grpSpPr>
          <a:xfrm rot="10800000">
            <a:off x="8801756" y="4963098"/>
            <a:ext cx="105725" cy="180402"/>
            <a:chOff x="281524" y="0"/>
            <a:chExt cx="105725" cy="721610"/>
          </a:xfrm>
          <a:solidFill>
            <a:srgbClr val="1A7BAE"/>
          </a:solidFill>
        </p:grpSpPr>
        <p:sp>
          <p:nvSpPr>
            <p:cNvPr id="10" name="矩形 9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8" name="直接连接符 7"/>
          <p:cNvCxnSpPr/>
          <p:nvPr userDrawn="1"/>
        </p:nvCxnSpPr>
        <p:spPr>
          <a:xfrm>
            <a:off x="521550" y="681540"/>
            <a:ext cx="351039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7067350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281524" y="0"/>
            <a:ext cx="105725" cy="721610"/>
            <a:chOff x="281524" y="0"/>
            <a:chExt cx="105725" cy="721610"/>
          </a:xfrm>
          <a:solidFill>
            <a:srgbClr val="95BC49"/>
          </a:solidFill>
        </p:grpSpPr>
        <p:sp>
          <p:nvSpPr>
            <p:cNvPr id="5" name="矩形 4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/>
          <p:cNvGrpSpPr/>
          <p:nvPr userDrawn="1"/>
        </p:nvGrpSpPr>
        <p:grpSpPr>
          <a:xfrm rot="10800000">
            <a:off x="8801756" y="4963098"/>
            <a:ext cx="105725" cy="180402"/>
            <a:chOff x="281524" y="0"/>
            <a:chExt cx="105725" cy="721610"/>
          </a:xfrm>
          <a:solidFill>
            <a:srgbClr val="95BC49"/>
          </a:solidFill>
        </p:grpSpPr>
        <p:sp>
          <p:nvSpPr>
            <p:cNvPr id="10" name="矩形 9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8" name="直接连接符 7"/>
          <p:cNvCxnSpPr/>
          <p:nvPr userDrawn="1"/>
        </p:nvCxnSpPr>
        <p:spPr>
          <a:xfrm>
            <a:off x="521550" y="681540"/>
            <a:ext cx="351039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6618931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281524" y="0"/>
            <a:ext cx="105725" cy="721610"/>
            <a:chOff x="281524" y="0"/>
            <a:chExt cx="105725" cy="721610"/>
          </a:xfrm>
          <a:solidFill>
            <a:srgbClr val="FDA907"/>
          </a:solidFill>
        </p:grpSpPr>
        <p:sp>
          <p:nvSpPr>
            <p:cNvPr id="5" name="矩形 4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/>
          <p:cNvGrpSpPr/>
          <p:nvPr userDrawn="1"/>
        </p:nvGrpSpPr>
        <p:grpSpPr>
          <a:xfrm rot="10800000">
            <a:off x="8801756" y="4963098"/>
            <a:ext cx="105725" cy="180402"/>
            <a:chOff x="281524" y="0"/>
            <a:chExt cx="105725" cy="721610"/>
          </a:xfrm>
          <a:solidFill>
            <a:srgbClr val="FDA907"/>
          </a:solidFill>
        </p:grpSpPr>
        <p:sp>
          <p:nvSpPr>
            <p:cNvPr id="10" name="矩形 9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8" name="直接连接符 7"/>
          <p:cNvCxnSpPr/>
          <p:nvPr userDrawn="1"/>
        </p:nvCxnSpPr>
        <p:spPr>
          <a:xfrm>
            <a:off x="521550" y="681540"/>
            <a:ext cx="351039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6466869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281524" y="0"/>
            <a:ext cx="105725" cy="721610"/>
            <a:chOff x="281524" y="0"/>
            <a:chExt cx="105725" cy="721610"/>
          </a:xfrm>
          <a:solidFill>
            <a:srgbClr val="BF3420"/>
          </a:solidFill>
        </p:grpSpPr>
        <p:sp>
          <p:nvSpPr>
            <p:cNvPr id="5" name="矩形 4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/>
          <p:cNvGrpSpPr/>
          <p:nvPr userDrawn="1"/>
        </p:nvGrpSpPr>
        <p:grpSpPr>
          <a:xfrm rot="10800000">
            <a:off x="8801756" y="4963098"/>
            <a:ext cx="105725" cy="180402"/>
            <a:chOff x="281524" y="0"/>
            <a:chExt cx="105725" cy="721610"/>
          </a:xfrm>
          <a:solidFill>
            <a:srgbClr val="BF3420"/>
          </a:solidFill>
        </p:grpSpPr>
        <p:sp>
          <p:nvSpPr>
            <p:cNvPr id="10" name="矩形 9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8" name="直接连接符 7"/>
          <p:cNvCxnSpPr/>
          <p:nvPr userDrawn="1"/>
        </p:nvCxnSpPr>
        <p:spPr>
          <a:xfrm>
            <a:off x="521550" y="681540"/>
            <a:ext cx="351039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572704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161510" y="0"/>
            <a:ext cx="225739" cy="721610"/>
            <a:chOff x="161510" y="0"/>
            <a:chExt cx="225739" cy="721610"/>
          </a:xfrm>
        </p:grpSpPr>
        <p:sp>
          <p:nvSpPr>
            <p:cNvPr id="3" name="矩形 2"/>
            <p:cNvSpPr/>
            <p:nvPr/>
          </p:nvSpPr>
          <p:spPr>
            <a:xfrm>
              <a:off x="161510" y="0"/>
              <a:ext cx="45719" cy="721610"/>
            </a:xfrm>
            <a:prstGeom prst="rect">
              <a:avLst/>
            </a:prstGeom>
            <a:solidFill>
              <a:srgbClr val="1A7B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矩形 3"/>
            <p:cNvSpPr/>
            <p:nvPr/>
          </p:nvSpPr>
          <p:spPr>
            <a:xfrm>
              <a:off x="221517" y="0"/>
              <a:ext cx="45719" cy="721610"/>
            </a:xfrm>
            <a:prstGeom prst="rect">
              <a:avLst/>
            </a:prstGeom>
            <a:solidFill>
              <a:srgbClr val="95BC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solidFill>
              <a:srgbClr val="FDA9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solidFill>
              <a:srgbClr val="BF34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/>
          <p:cNvGrpSpPr/>
          <p:nvPr userDrawn="1"/>
        </p:nvGrpSpPr>
        <p:grpSpPr>
          <a:xfrm rot="10800000">
            <a:off x="8801756" y="4963098"/>
            <a:ext cx="225739" cy="180402"/>
            <a:chOff x="161510" y="0"/>
            <a:chExt cx="225739" cy="721610"/>
          </a:xfrm>
        </p:grpSpPr>
        <p:sp>
          <p:nvSpPr>
            <p:cNvPr id="8" name="矩形 7"/>
            <p:cNvSpPr/>
            <p:nvPr/>
          </p:nvSpPr>
          <p:spPr>
            <a:xfrm>
              <a:off x="161510" y="0"/>
              <a:ext cx="45719" cy="721610"/>
            </a:xfrm>
            <a:prstGeom prst="rect">
              <a:avLst/>
            </a:prstGeom>
            <a:solidFill>
              <a:srgbClr val="1A7B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221517" y="0"/>
              <a:ext cx="45719" cy="721610"/>
            </a:xfrm>
            <a:prstGeom prst="rect">
              <a:avLst/>
            </a:prstGeom>
            <a:solidFill>
              <a:srgbClr val="95BC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solidFill>
              <a:srgbClr val="FDA9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solidFill>
              <a:srgbClr val="BF34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18371333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13392713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 userDrawn="1"/>
        </p:nvSpPr>
        <p:spPr>
          <a:xfrm>
            <a:off x="0" y="2706765"/>
            <a:ext cx="9144000" cy="13501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2" descr="C:\Documents and Settings\yangweizhou\桌面\2.jpg"/>
          <p:cNvPicPr>
            <a:picLocks noChangeAspect="1" noChangeArrowheads="1"/>
          </p:cNvPicPr>
          <p:nvPr userDrawn="1"/>
        </p:nvPicPr>
        <p:blipFill rotWithShape="1">
          <a:blip r:embed="rId2"/>
          <a:srcRect b="20467"/>
          <a:stretch/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4" r:id="rId3"/>
    <p:sldLayoutId id="2147483666" r:id="rId4"/>
    <p:sldLayoutId id="2147483665" r:id="rId5"/>
    <p:sldLayoutId id="2147483667" r:id="rId6"/>
    <p:sldLayoutId id="2147483653" r:id="rId7"/>
    <p:sldLayoutId id="2147483662" r:id="rId8"/>
    <p:sldLayoutId id="2147483654" r:id="rId9"/>
    <p:sldLayoutId id="2147483651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transition spd="slow">
    <p:push dir="u"/>
  </p:transition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5" Type="http://schemas.microsoft.com/office/2007/relationships/hdphoto" Target="../media/hdphoto2.wdp"/><Relationship Id="rId4" Type="http://schemas.openxmlformats.org/officeDocument/2006/relationships/image" Target="../media/image3.png"/><Relationship Id="rId9" Type="http://schemas.microsoft.com/office/2007/relationships/hdphoto" Target="../media/hdphoto4.wdp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microsoft.com/office/2007/relationships/hdphoto" Target="../media/hdphoto5.wdp"/><Relationship Id="rId7" Type="http://schemas.microsoft.com/office/2007/relationships/hdphoto" Target="../media/hdphoto7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microsoft.com/office/2007/relationships/hdphoto" Target="../media/hdphoto6.wdp"/><Relationship Id="rId4" Type="http://schemas.openxmlformats.org/officeDocument/2006/relationships/image" Target="../media/image7.png"/><Relationship Id="rId9" Type="http://schemas.microsoft.com/office/2007/relationships/hdphoto" Target="../media/hdphoto8.wdp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9.wdp"/><Relationship Id="rId7" Type="http://schemas.microsoft.com/office/2007/relationships/hdphoto" Target="../media/hdphoto11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5" Type="http://schemas.microsoft.com/office/2007/relationships/hdphoto" Target="../media/hdphoto10.wdp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microsoft.com/office/2007/relationships/hdphoto" Target="../media/hdphoto12.wdp"/><Relationship Id="rId7" Type="http://schemas.microsoft.com/office/2007/relationships/hdphoto" Target="../media/hdphoto14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png"/><Relationship Id="rId5" Type="http://schemas.microsoft.com/office/2007/relationships/hdphoto" Target="../media/hdphoto13.wdp"/><Relationship Id="rId4" Type="http://schemas.openxmlformats.org/officeDocument/2006/relationships/image" Target="../media/image14.png"/><Relationship Id="rId9" Type="http://schemas.microsoft.com/office/2007/relationships/hdphoto" Target="../media/hdphoto15.wdp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0.jpe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1623999" y="2814490"/>
            <a:ext cx="5895655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>
                <a:solidFill>
                  <a:srgbClr val="BF3420"/>
                </a:solidFill>
              </a:rPr>
              <a:t>Lorem</a:t>
            </a:r>
            <a:r>
              <a:rPr lang="en-US" altLang="zh-CN" sz="2800"/>
              <a:t> </a:t>
            </a:r>
            <a:r>
              <a:rPr lang="en-US" altLang="zh-CN" sz="2800">
                <a:solidFill>
                  <a:srgbClr val="FDA907"/>
                </a:solidFill>
              </a:rPr>
              <a:t>Ipsum</a:t>
            </a:r>
            <a:r>
              <a:rPr lang="en-US" altLang="zh-CN" sz="2800"/>
              <a:t> </a:t>
            </a:r>
            <a:r>
              <a:rPr lang="en-US" altLang="zh-CN" sz="2800">
                <a:solidFill>
                  <a:srgbClr val="95BC49"/>
                </a:solidFill>
              </a:rPr>
              <a:t>Dolor</a:t>
            </a:r>
            <a:r>
              <a:rPr lang="en-US" altLang="zh-CN" sz="2800"/>
              <a:t> </a:t>
            </a:r>
            <a:r>
              <a:rPr lang="en-US" altLang="zh-CN" sz="2800">
                <a:solidFill>
                  <a:srgbClr val="1A7BAE"/>
                </a:solidFill>
              </a:rPr>
              <a:t>Sitamet</a:t>
            </a:r>
            <a:endParaRPr lang="zh-CN" altLang="en-US" sz="2800">
              <a:solidFill>
                <a:srgbClr val="1A7BAE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029043" y="3306425"/>
            <a:ext cx="5085566" cy="5254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000" err="1">
                <a:solidFill>
                  <a:schemeClr val="tx1">
                    <a:lumMod val="50000"/>
                    <a:lumOff val="50000"/>
                  </a:schemeClr>
                </a:solidFill>
              </a:rPr>
              <a:t>Lorem</a:t>
            </a:r>
            <a:r>
              <a:rPr lang="en-US" altLang="zh-CN" sz="100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sz="1000" err="1">
                <a:solidFill>
                  <a:schemeClr val="tx1">
                    <a:lumMod val="50000"/>
                    <a:lumOff val="50000"/>
                  </a:schemeClr>
                </a:solidFill>
              </a:rPr>
              <a:t>Ipsum</a:t>
            </a:r>
            <a:r>
              <a:rPr lang="en-US" altLang="zh-CN" sz="1000">
                <a:solidFill>
                  <a:schemeClr val="tx1">
                    <a:lumMod val="50000"/>
                    <a:lumOff val="50000"/>
                  </a:schemeClr>
                </a:solidFill>
              </a:rPr>
              <a:t> Dolor Sit </a:t>
            </a:r>
            <a:r>
              <a:rPr lang="en-US" altLang="zh-CN" sz="1000" err="1">
                <a:solidFill>
                  <a:schemeClr val="tx1">
                    <a:lumMod val="50000"/>
                    <a:lumOff val="50000"/>
                  </a:schemeClr>
                </a:solidFill>
              </a:rPr>
              <a:t>Er</a:t>
            </a:r>
            <a:r>
              <a:rPr lang="en-US" altLang="zh-CN" sz="100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sz="1000" err="1">
                <a:solidFill>
                  <a:schemeClr val="tx1">
                    <a:lumMod val="50000"/>
                    <a:lumOff val="50000"/>
                  </a:schemeClr>
                </a:solidFill>
              </a:rPr>
              <a:t>Elit</a:t>
            </a:r>
            <a:r>
              <a:rPr lang="en-US" altLang="zh-CN" sz="100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sz="1000" err="1">
                <a:solidFill>
                  <a:schemeClr val="tx1">
                    <a:lumMod val="50000"/>
                    <a:lumOff val="50000"/>
                  </a:schemeClr>
                </a:solidFill>
              </a:rPr>
              <a:t>Lamet</a:t>
            </a:r>
            <a:r>
              <a:rPr lang="en-US" altLang="zh-CN" sz="100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altLang="zh-CN" sz="100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Consectetaur</a:t>
            </a:r>
            <a:r>
              <a:rPr lang="en-US" altLang="zh-CN" sz="100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sz="1000" err="1">
                <a:solidFill>
                  <a:schemeClr val="tx1">
                    <a:lumMod val="50000"/>
                    <a:lumOff val="50000"/>
                  </a:schemeClr>
                </a:solidFill>
              </a:rPr>
              <a:t>Cillium</a:t>
            </a:r>
            <a:r>
              <a:rPr lang="en-US" altLang="zh-CN" sz="100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sz="1000" err="1">
                <a:solidFill>
                  <a:schemeClr val="tx1">
                    <a:lumMod val="50000"/>
                    <a:lumOff val="50000"/>
                  </a:schemeClr>
                </a:solidFill>
              </a:rPr>
              <a:t>Adipisicing</a:t>
            </a:r>
            <a:r>
              <a:rPr lang="en-US" altLang="zh-CN" sz="100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sz="1000" err="1">
                <a:solidFill>
                  <a:schemeClr val="tx1">
                    <a:lumMod val="50000"/>
                    <a:lumOff val="50000"/>
                  </a:schemeClr>
                </a:solidFill>
              </a:rPr>
              <a:t>Pecu</a:t>
            </a:r>
            <a:r>
              <a:rPr lang="en-US" altLang="zh-CN" sz="100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altLang="zh-CN" sz="1000" err="1">
                <a:solidFill>
                  <a:schemeClr val="tx1">
                    <a:lumMod val="50000"/>
                    <a:lumOff val="50000"/>
                  </a:schemeClr>
                </a:solidFill>
              </a:rPr>
              <a:t>Sed</a:t>
            </a:r>
            <a:r>
              <a:rPr lang="en-US" altLang="zh-CN" sz="1000">
                <a:solidFill>
                  <a:schemeClr val="tx1">
                    <a:lumMod val="50000"/>
                    <a:lumOff val="50000"/>
                  </a:schemeClr>
                </a:solidFill>
              </a:rPr>
              <a:t> Do </a:t>
            </a:r>
            <a:r>
              <a:rPr lang="en-US" altLang="zh-CN" sz="1000" err="1">
                <a:solidFill>
                  <a:schemeClr val="tx1">
                    <a:lumMod val="50000"/>
                    <a:lumOff val="50000"/>
                  </a:schemeClr>
                </a:solidFill>
              </a:rPr>
              <a:t>Eiusmod</a:t>
            </a:r>
            <a:r>
              <a:rPr lang="en-US" altLang="zh-CN" sz="100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sz="1000" err="1">
                <a:solidFill>
                  <a:schemeClr val="tx1">
                    <a:lumMod val="50000"/>
                    <a:lumOff val="50000"/>
                  </a:schemeClr>
                </a:solidFill>
              </a:rPr>
              <a:t>Tempor</a:t>
            </a:r>
            <a:r>
              <a:rPr lang="en-US" altLang="zh-CN" sz="100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sz="1000" err="1">
                <a:solidFill>
                  <a:schemeClr val="tx1">
                    <a:lumMod val="50000"/>
                    <a:lumOff val="50000"/>
                  </a:schemeClr>
                </a:solidFill>
              </a:rPr>
              <a:t>Incididunt</a:t>
            </a:r>
            <a:r>
              <a:rPr lang="en-US" altLang="zh-CN" sz="100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sz="1000" err="1">
                <a:solidFill>
                  <a:schemeClr val="tx1">
                    <a:lumMod val="50000"/>
                    <a:lumOff val="50000"/>
                  </a:schemeClr>
                </a:solidFill>
              </a:rPr>
              <a:t>Ut</a:t>
            </a:r>
            <a:r>
              <a:rPr lang="en-US" altLang="zh-CN" sz="100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sz="1000" err="1">
                <a:solidFill>
                  <a:schemeClr val="tx1">
                    <a:lumMod val="50000"/>
                    <a:lumOff val="50000"/>
                  </a:schemeClr>
                </a:solidFill>
              </a:rPr>
              <a:t>Labore</a:t>
            </a:r>
            <a:r>
              <a:rPr lang="en-US" altLang="zh-CN" sz="1000">
                <a:solidFill>
                  <a:schemeClr val="tx1">
                    <a:lumMod val="50000"/>
                    <a:lumOff val="50000"/>
                  </a:schemeClr>
                </a:solidFill>
              </a:rPr>
              <a:t> Et </a:t>
            </a:r>
            <a:r>
              <a:rPr lang="en-US" altLang="zh-CN" sz="1000" err="1">
                <a:solidFill>
                  <a:schemeClr val="tx1">
                    <a:lumMod val="50000"/>
                    <a:lumOff val="50000"/>
                  </a:schemeClr>
                </a:solidFill>
              </a:rPr>
              <a:t>Dolore</a:t>
            </a:r>
            <a:r>
              <a:rPr lang="en-US" altLang="zh-CN" sz="1000">
                <a:solidFill>
                  <a:schemeClr val="tx1">
                    <a:lumMod val="50000"/>
                    <a:lumOff val="50000"/>
                  </a:schemeClr>
                </a:solidFill>
              </a:rPr>
              <a:t> Magna </a:t>
            </a:r>
            <a:r>
              <a:rPr lang="en-US" altLang="zh-CN" sz="1000" err="1">
                <a:solidFill>
                  <a:schemeClr val="tx1">
                    <a:lumMod val="50000"/>
                    <a:lumOff val="50000"/>
                  </a:schemeClr>
                </a:solidFill>
              </a:rPr>
              <a:t>Aliqua</a:t>
            </a:r>
            <a:r>
              <a:rPr lang="en-US" altLang="zh-CN" sz="100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917786871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76520" y="96475"/>
            <a:ext cx="38704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+mj-ea"/>
              </a:rPr>
              <a:t>INPUT YOUR GOOD IDEAS HERE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Impact" pitchFamily="34" charset="0"/>
              <a:ea typeface="+mj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76520" y="430384"/>
            <a:ext cx="387045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>
                <a:solidFill>
                  <a:schemeClr val="tx1">
                    <a:lumMod val="50000"/>
                    <a:lumOff val="50000"/>
                  </a:schemeClr>
                </a:solidFill>
              </a:rPr>
              <a:t>Always believe that something wonderful is about to happen.</a:t>
            </a:r>
            <a:endParaRPr lang="zh-CN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7" name="直接连接符 26"/>
          <p:cNvCxnSpPr/>
          <p:nvPr/>
        </p:nvCxnSpPr>
        <p:spPr>
          <a:xfrm>
            <a:off x="4517993" y="1020043"/>
            <a:ext cx="0" cy="288032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组合 27"/>
          <p:cNvGrpSpPr/>
          <p:nvPr/>
        </p:nvGrpSpPr>
        <p:grpSpPr>
          <a:xfrm>
            <a:off x="4211959" y="663538"/>
            <a:ext cx="612068" cy="612068"/>
            <a:chOff x="3714631" y="870654"/>
            <a:chExt cx="612068" cy="612068"/>
          </a:xfrm>
        </p:grpSpPr>
        <p:sp>
          <p:nvSpPr>
            <p:cNvPr id="32" name="椭圆 31"/>
            <p:cNvSpPr/>
            <p:nvPr/>
          </p:nvSpPr>
          <p:spPr>
            <a:xfrm>
              <a:off x="3714631" y="870654"/>
              <a:ext cx="612068" cy="612068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729559" y="1022799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400">
                  <a:solidFill>
                    <a:schemeClr val="bg1"/>
                  </a:solidFill>
                </a:rPr>
                <a:t>2012</a:t>
              </a:r>
              <a:endParaRPr lang="zh-CN" altLang="en-US" sz="1400">
                <a:solidFill>
                  <a:schemeClr val="bg1"/>
                </a:solidFill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4211959" y="1623645"/>
            <a:ext cx="612068" cy="612068"/>
            <a:chOff x="3707904" y="1851670"/>
            <a:chExt cx="612068" cy="612068"/>
          </a:xfrm>
        </p:grpSpPr>
        <p:sp>
          <p:nvSpPr>
            <p:cNvPr id="35" name="椭圆 34"/>
            <p:cNvSpPr/>
            <p:nvPr/>
          </p:nvSpPr>
          <p:spPr>
            <a:xfrm>
              <a:off x="3707904" y="1851670"/>
              <a:ext cx="612068" cy="612068"/>
            </a:xfrm>
            <a:prstGeom prst="ellipse">
              <a:avLst/>
            </a:prstGeom>
            <a:solidFill>
              <a:srgbClr val="95BC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722832" y="2003815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400">
                  <a:solidFill>
                    <a:schemeClr val="bg1"/>
                  </a:solidFill>
                </a:rPr>
                <a:t>2013</a:t>
              </a:r>
              <a:endParaRPr lang="zh-CN" altLang="en-US" sz="1400">
                <a:solidFill>
                  <a:schemeClr val="bg1"/>
                </a:solidFill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4211959" y="2583752"/>
            <a:ext cx="612068" cy="612068"/>
            <a:chOff x="3701177" y="2832686"/>
            <a:chExt cx="612068" cy="612068"/>
          </a:xfrm>
        </p:grpSpPr>
        <p:sp>
          <p:nvSpPr>
            <p:cNvPr id="38" name="椭圆 37"/>
            <p:cNvSpPr/>
            <p:nvPr/>
          </p:nvSpPr>
          <p:spPr>
            <a:xfrm>
              <a:off x="3701177" y="2832686"/>
              <a:ext cx="612068" cy="612068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716105" y="2984831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400">
                  <a:solidFill>
                    <a:schemeClr val="bg1"/>
                  </a:solidFill>
                </a:rPr>
                <a:t>2014</a:t>
              </a:r>
              <a:endParaRPr lang="zh-CN" altLang="en-US" sz="1400">
                <a:solidFill>
                  <a:schemeClr val="bg1"/>
                </a:solidFill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4211959" y="3543858"/>
            <a:ext cx="612068" cy="612068"/>
            <a:chOff x="3694450" y="3813702"/>
            <a:chExt cx="612068" cy="612068"/>
          </a:xfrm>
        </p:grpSpPr>
        <p:sp>
          <p:nvSpPr>
            <p:cNvPr id="41" name="椭圆 40"/>
            <p:cNvSpPr/>
            <p:nvPr/>
          </p:nvSpPr>
          <p:spPr>
            <a:xfrm>
              <a:off x="3694450" y="3813702"/>
              <a:ext cx="612068" cy="612068"/>
            </a:xfrm>
            <a:prstGeom prst="ellipse">
              <a:avLst/>
            </a:prstGeom>
            <a:solidFill>
              <a:srgbClr val="95BC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709378" y="3965847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400">
                  <a:solidFill>
                    <a:schemeClr val="bg1"/>
                  </a:solidFill>
                </a:rPr>
                <a:t>2015</a:t>
              </a:r>
              <a:endParaRPr lang="zh-CN" altLang="en-US" sz="1400">
                <a:solidFill>
                  <a:schemeClr val="bg1"/>
                </a:solidFill>
              </a:endParaRPr>
            </a:p>
          </p:txBody>
        </p:sp>
      </p:grpSp>
      <p:sp>
        <p:nvSpPr>
          <p:cNvPr id="43" name="矩形 42"/>
          <p:cNvSpPr/>
          <p:nvPr/>
        </p:nvSpPr>
        <p:spPr>
          <a:xfrm>
            <a:off x="4968043" y="555526"/>
            <a:ext cx="291632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>
                <a:solidFill>
                  <a:srgbClr val="00B050"/>
                </a:solidFill>
              </a:rPr>
              <a:t>Lorem Ipsum Dolor Sit</a:t>
            </a:r>
            <a:endParaRPr lang="en-US" altLang="zh-CN" sz="1400" b="1" dirty="0">
              <a:solidFill>
                <a:srgbClr val="00B050"/>
              </a:solidFill>
              <a:latin typeface="+mj-ea"/>
              <a:ea typeface="+mj-ea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968043" y="877819"/>
            <a:ext cx="2916324" cy="572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 Dolor Sit Er Elit Lamet, Consectetaur Cillium Adipisicing Pecu.</a:t>
            </a:r>
            <a:endParaRPr lang="zh-CN" altLang="en-US" sz="1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4968043" y="2458395"/>
            <a:ext cx="291632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>
                <a:solidFill>
                  <a:srgbClr val="00B050"/>
                </a:solidFill>
              </a:rPr>
              <a:t>Lorem Ipsum Dolor Sit</a:t>
            </a:r>
            <a:endParaRPr lang="en-US" altLang="zh-CN" sz="1400" b="1" dirty="0">
              <a:solidFill>
                <a:srgbClr val="00B050"/>
              </a:solidFill>
              <a:latin typeface="+mj-ea"/>
              <a:ea typeface="+mj-ea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968043" y="2780688"/>
            <a:ext cx="2916324" cy="572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 Dolor Sit Er Elit Lamet, Consectetaur Cillium Adipisicing Pecu.</a:t>
            </a:r>
            <a:endParaRPr lang="zh-CN" altLang="en-US" sz="1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1115615" y="1563262"/>
            <a:ext cx="291632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1400" b="1">
                <a:solidFill>
                  <a:srgbClr val="95BC49"/>
                </a:solidFill>
              </a:rPr>
              <a:t>Lorem Ipsum Dolor Sit</a:t>
            </a:r>
            <a:endParaRPr lang="en-US" altLang="zh-CN" sz="1400" b="1" dirty="0">
              <a:solidFill>
                <a:srgbClr val="95BC49"/>
              </a:solidFill>
              <a:latin typeface="+mj-ea"/>
              <a:ea typeface="+mj-ea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115615" y="1885555"/>
            <a:ext cx="2916324" cy="547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  <a:spcBef>
                <a:spcPts val="600"/>
              </a:spcBef>
            </a:pP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 Dolor Sit Er Elit Lamet, Consectetaur Cillium Adipisicing Pecu.</a:t>
            </a:r>
            <a:endParaRPr lang="zh-CN" altLang="en-US" sz="1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1115615" y="3466131"/>
            <a:ext cx="291632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1400" b="1">
                <a:solidFill>
                  <a:srgbClr val="95BC49"/>
                </a:solidFill>
              </a:rPr>
              <a:t>Lorem Ipsum Dolor Sit</a:t>
            </a:r>
            <a:endParaRPr lang="en-US" altLang="zh-CN" sz="1400" b="1" dirty="0">
              <a:solidFill>
                <a:srgbClr val="95BC49"/>
              </a:solidFill>
              <a:latin typeface="+mj-ea"/>
              <a:ea typeface="+mj-ea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115615" y="3788424"/>
            <a:ext cx="2916324" cy="547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  <a:spcBef>
                <a:spcPts val="600"/>
              </a:spcBef>
            </a:pP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 Dolor Sit Er Elit Lamet, Consectetaur Cillium Adipisicing Pecu.</a:t>
            </a:r>
            <a:endParaRPr lang="zh-CN" altLang="en-US" sz="1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0754392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76520" y="96475"/>
            <a:ext cx="38704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+mj-ea"/>
              </a:rPr>
              <a:t>INPUT YOUR GOOD IDEAS HERE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Impact" pitchFamily="34" charset="0"/>
              <a:ea typeface="+mj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76520" y="430384"/>
            <a:ext cx="387045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>
                <a:solidFill>
                  <a:schemeClr val="tx1">
                    <a:lumMod val="50000"/>
                    <a:lumOff val="50000"/>
                  </a:schemeClr>
                </a:solidFill>
              </a:rPr>
              <a:t>Always believe that something wonderful is about to happen.</a:t>
            </a:r>
            <a:endParaRPr lang="zh-CN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弧形 12"/>
          <p:cNvSpPr/>
          <p:nvPr/>
        </p:nvSpPr>
        <p:spPr>
          <a:xfrm>
            <a:off x="3268097" y="1245543"/>
            <a:ext cx="2484276" cy="2484276"/>
          </a:xfrm>
          <a:prstGeom prst="arc">
            <a:avLst>
              <a:gd name="adj1" fmla="val 10802728"/>
              <a:gd name="adj2" fmla="val 16203320"/>
            </a:avLst>
          </a:prstGeom>
          <a:noFill/>
          <a:ln w="57150" cap="rnd">
            <a:solidFill>
              <a:srgbClr val="95BC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rgbClr val="BF3420"/>
              </a:solidFill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4006310" y="2251200"/>
            <a:ext cx="100811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4006310" y="2719252"/>
            <a:ext cx="100811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1028352" y="1167594"/>
            <a:ext cx="22398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>
                <a:solidFill>
                  <a:srgbClr val="95BC49"/>
                </a:solidFill>
              </a:rPr>
              <a:t>Lorem Ipsum Dolor Sit</a:t>
            </a:r>
            <a:endParaRPr lang="en-US" altLang="zh-CN" sz="1400" b="1" dirty="0">
              <a:solidFill>
                <a:srgbClr val="95BC49"/>
              </a:solidFill>
              <a:latin typeface="+mj-ea"/>
              <a:ea typeface="+mj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28351" y="1489887"/>
            <a:ext cx="1893393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 Dolor Sit Er Elit Lamet, Consectetaur Cillium Adipisicing Pecu.</a:t>
            </a:r>
            <a:endParaRPr lang="zh-CN" altLang="en-US" sz="1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963972" y="1475371"/>
            <a:ext cx="2880320" cy="2019710"/>
            <a:chOff x="1079612" y="1507889"/>
            <a:chExt cx="2880320" cy="2019710"/>
          </a:xfrm>
        </p:grpSpPr>
        <p:grpSp>
          <p:nvGrpSpPr>
            <p:cNvPr id="19" name="组合 18"/>
            <p:cNvGrpSpPr/>
            <p:nvPr/>
          </p:nvGrpSpPr>
          <p:grpSpPr>
            <a:xfrm>
              <a:off x="1079612" y="1507889"/>
              <a:ext cx="2880320" cy="775829"/>
              <a:chOff x="755576" y="1779662"/>
              <a:chExt cx="2880320" cy="360040"/>
            </a:xfrm>
          </p:grpSpPr>
          <p:cxnSp>
            <p:nvCxnSpPr>
              <p:cNvPr id="26" name="直接连接符 25"/>
              <p:cNvCxnSpPr/>
              <p:nvPr/>
            </p:nvCxnSpPr>
            <p:spPr>
              <a:xfrm>
                <a:off x="755576" y="1779662"/>
                <a:ext cx="1957772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连接符 26"/>
              <p:cNvCxnSpPr/>
              <p:nvPr/>
            </p:nvCxnSpPr>
            <p:spPr>
              <a:xfrm>
                <a:off x="2713348" y="1779662"/>
                <a:ext cx="922548" cy="36004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组合 22"/>
            <p:cNvGrpSpPr/>
            <p:nvPr/>
          </p:nvGrpSpPr>
          <p:grpSpPr>
            <a:xfrm flipV="1">
              <a:off x="1079612" y="2751770"/>
              <a:ext cx="2880320" cy="775829"/>
              <a:chOff x="755576" y="1779662"/>
              <a:chExt cx="2880320" cy="360040"/>
            </a:xfrm>
          </p:grpSpPr>
          <p:cxnSp>
            <p:nvCxnSpPr>
              <p:cNvPr id="24" name="直接连接符 23"/>
              <p:cNvCxnSpPr/>
              <p:nvPr/>
            </p:nvCxnSpPr>
            <p:spPr>
              <a:xfrm>
                <a:off x="755576" y="1779662"/>
                <a:ext cx="1957772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连接符 24"/>
              <p:cNvCxnSpPr/>
              <p:nvPr/>
            </p:nvCxnSpPr>
            <p:spPr>
              <a:xfrm>
                <a:off x="2713348" y="1779662"/>
                <a:ext cx="922548" cy="36004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8" name="矩形 27"/>
          <p:cNvSpPr/>
          <p:nvPr/>
        </p:nvSpPr>
        <p:spPr>
          <a:xfrm>
            <a:off x="1035981" y="3511340"/>
            <a:ext cx="22398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>
                <a:solidFill>
                  <a:srgbClr val="00B050"/>
                </a:solidFill>
              </a:rPr>
              <a:t>Lorem Ipsum Dolor Sit</a:t>
            </a:r>
            <a:endParaRPr lang="en-US" altLang="zh-CN" sz="1400" b="1" dirty="0">
              <a:solidFill>
                <a:srgbClr val="00B050"/>
              </a:solidFill>
              <a:latin typeface="+mj-ea"/>
              <a:ea typeface="+mj-e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035980" y="2683248"/>
            <a:ext cx="1893393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 Dolor Sit Er Elit Lamet, Consectetaur Cillium Adipisicing Pecu.</a:t>
            </a:r>
            <a:endParaRPr lang="zh-CN" altLang="en-US" sz="1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30" name="组合 29"/>
          <p:cNvGrpSpPr/>
          <p:nvPr/>
        </p:nvGrpSpPr>
        <p:grpSpPr>
          <a:xfrm flipH="1">
            <a:off x="5140436" y="1475371"/>
            <a:ext cx="2880320" cy="2019710"/>
            <a:chOff x="1079612" y="1507889"/>
            <a:chExt cx="2880320" cy="2019710"/>
          </a:xfrm>
        </p:grpSpPr>
        <p:grpSp>
          <p:nvGrpSpPr>
            <p:cNvPr id="31" name="组合 30"/>
            <p:cNvGrpSpPr/>
            <p:nvPr/>
          </p:nvGrpSpPr>
          <p:grpSpPr>
            <a:xfrm>
              <a:off x="1079612" y="1507889"/>
              <a:ext cx="2880320" cy="775829"/>
              <a:chOff x="755576" y="1779662"/>
              <a:chExt cx="2880320" cy="360040"/>
            </a:xfrm>
          </p:grpSpPr>
          <p:cxnSp>
            <p:nvCxnSpPr>
              <p:cNvPr id="35" name="直接连接符 34"/>
              <p:cNvCxnSpPr/>
              <p:nvPr/>
            </p:nvCxnSpPr>
            <p:spPr>
              <a:xfrm>
                <a:off x="755576" y="1779662"/>
                <a:ext cx="1957772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 35"/>
              <p:cNvCxnSpPr/>
              <p:nvPr/>
            </p:nvCxnSpPr>
            <p:spPr>
              <a:xfrm>
                <a:off x="2713348" y="1779662"/>
                <a:ext cx="922548" cy="36004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" name="组合 31"/>
            <p:cNvGrpSpPr/>
            <p:nvPr/>
          </p:nvGrpSpPr>
          <p:grpSpPr>
            <a:xfrm flipV="1">
              <a:off x="1079612" y="2751770"/>
              <a:ext cx="2880320" cy="775829"/>
              <a:chOff x="755576" y="1779662"/>
              <a:chExt cx="2880320" cy="360040"/>
            </a:xfrm>
          </p:grpSpPr>
          <p:cxnSp>
            <p:nvCxnSpPr>
              <p:cNvPr id="33" name="直接连接符 32"/>
              <p:cNvCxnSpPr/>
              <p:nvPr/>
            </p:nvCxnSpPr>
            <p:spPr>
              <a:xfrm>
                <a:off x="755576" y="1779662"/>
                <a:ext cx="1957772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 33"/>
              <p:cNvCxnSpPr/>
              <p:nvPr/>
            </p:nvCxnSpPr>
            <p:spPr>
              <a:xfrm>
                <a:off x="2713348" y="1779662"/>
                <a:ext cx="922548" cy="36004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7" name="矩形 36"/>
          <p:cNvSpPr/>
          <p:nvPr/>
        </p:nvSpPr>
        <p:spPr>
          <a:xfrm>
            <a:off x="5788508" y="1171080"/>
            <a:ext cx="22398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1400" b="1">
                <a:solidFill>
                  <a:srgbClr val="00B050"/>
                </a:solidFill>
              </a:rPr>
              <a:t>Lorem Ipsum Dolor Sit</a:t>
            </a:r>
            <a:endParaRPr lang="en-US" altLang="zh-CN" sz="1400" b="1" dirty="0">
              <a:solidFill>
                <a:srgbClr val="00B050"/>
              </a:solidFill>
              <a:latin typeface="+mj-ea"/>
              <a:ea typeface="+mj-ea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134991" y="1493373"/>
            <a:ext cx="1893393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  <a:spcBef>
                <a:spcPts val="600"/>
              </a:spcBef>
            </a:pP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 Dolor Sit Er Elit Lamet, Consectetaur Cillium Adipisicing Pecu.</a:t>
            </a:r>
            <a:endParaRPr lang="zh-CN" altLang="en-US" sz="1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5788508" y="3514826"/>
            <a:ext cx="22398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1400" b="1">
                <a:solidFill>
                  <a:srgbClr val="95BC49"/>
                </a:solidFill>
              </a:rPr>
              <a:t>Lorem Ipsum Dolor Sit</a:t>
            </a:r>
            <a:endParaRPr lang="en-US" altLang="zh-CN" sz="1400" b="1" dirty="0">
              <a:solidFill>
                <a:srgbClr val="95BC49"/>
              </a:solidFill>
              <a:latin typeface="+mj-ea"/>
              <a:ea typeface="+mj-ea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134991" y="2686734"/>
            <a:ext cx="1893393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  <a:spcBef>
                <a:spcPts val="600"/>
              </a:spcBef>
            </a:pP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 Dolor Sit Er Elit Lamet, Consectetaur Cillium Adipisicing Pecu.</a:t>
            </a:r>
            <a:endParaRPr lang="zh-CN" altLang="en-US" sz="1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3959828" y="2259305"/>
            <a:ext cx="11008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>
                <a:solidFill>
                  <a:srgbClr val="95BC49"/>
                </a:solidFill>
              </a:rPr>
              <a:t>S</a:t>
            </a:r>
            <a:r>
              <a:rPr lang="en-US" altLang="zh-CN" sz="2400">
                <a:solidFill>
                  <a:srgbClr val="00B050"/>
                </a:solidFill>
              </a:rPr>
              <a:t>W</a:t>
            </a:r>
            <a:r>
              <a:rPr lang="en-US" altLang="zh-CN" sz="2400">
                <a:solidFill>
                  <a:srgbClr val="95BC49"/>
                </a:solidFill>
              </a:rPr>
              <a:t>T</a:t>
            </a:r>
            <a:r>
              <a:rPr lang="en-US" altLang="zh-CN" sz="2400">
                <a:solidFill>
                  <a:srgbClr val="00B050"/>
                </a:solidFill>
              </a:rPr>
              <a:t>O</a:t>
            </a:r>
            <a:endParaRPr lang="zh-CN" altLang="en-US" sz="2400">
              <a:solidFill>
                <a:srgbClr val="00B050"/>
              </a:solidFill>
            </a:endParaRPr>
          </a:p>
        </p:txBody>
      </p:sp>
      <p:sp>
        <p:nvSpPr>
          <p:cNvPr id="42" name="弧形 41"/>
          <p:cNvSpPr/>
          <p:nvPr/>
        </p:nvSpPr>
        <p:spPr>
          <a:xfrm rot="16200000">
            <a:off x="3268097" y="1245544"/>
            <a:ext cx="2484276" cy="2484276"/>
          </a:xfrm>
          <a:prstGeom prst="arc">
            <a:avLst>
              <a:gd name="adj1" fmla="val 10802728"/>
              <a:gd name="adj2" fmla="val 16203320"/>
            </a:avLst>
          </a:prstGeom>
          <a:noFill/>
          <a:ln w="57150" cap="rnd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rgbClr val="BF3420"/>
              </a:solidFill>
            </a:endParaRPr>
          </a:p>
        </p:txBody>
      </p:sp>
      <p:sp>
        <p:nvSpPr>
          <p:cNvPr id="43" name="弧形 42"/>
          <p:cNvSpPr/>
          <p:nvPr/>
        </p:nvSpPr>
        <p:spPr>
          <a:xfrm rot="10800000">
            <a:off x="3268098" y="1245543"/>
            <a:ext cx="2484276" cy="2484276"/>
          </a:xfrm>
          <a:prstGeom prst="arc">
            <a:avLst>
              <a:gd name="adj1" fmla="val 10802728"/>
              <a:gd name="adj2" fmla="val 16203320"/>
            </a:avLst>
          </a:prstGeom>
          <a:noFill/>
          <a:ln w="57150" cap="rnd">
            <a:solidFill>
              <a:srgbClr val="95BC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rgbClr val="BF3420"/>
              </a:solidFill>
            </a:endParaRPr>
          </a:p>
        </p:txBody>
      </p:sp>
      <p:sp>
        <p:nvSpPr>
          <p:cNvPr id="44" name="弧形 43"/>
          <p:cNvSpPr/>
          <p:nvPr/>
        </p:nvSpPr>
        <p:spPr>
          <a:xfrm rot="5400000">
            <a:off x="3268097" y="1245543"/>
            <a:ext cx="2484276" cy="2484276"/>
          </a:xfrm>
          <a:prstGeom prst="arc">
            <a:avLst>
              <a:gd name="adj1" fmla="val 10802728"/>
              <a:gd name="adj2" fmla="val 16203320"/>
            </a:avLst>
          </a:prstGeom>
          <a:noFill/>
          <a:ln w="57150" cap="rnd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rgbClr val="BF342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8182481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76520" y="96475"/>
            <a:ext cx="38704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+mj-ea"/>
              </a:rPr>
              <a:t>INPUT YOUR GOOD IDEAS HERE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Impact" pitchFamily="34" charset="0"/>
              <a:ea typeface="+mj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76520" y="430384"/>
            <a:ext cx="387045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>
                <a:solidFill>
                  <a:schemeClr val="tx1">
                    <a:lumMod val="50000"/>
                    <a:lumOff val="50000"/>
                  </a:schemeClr>
                </a:solidFill>
              </a:rPr>
              <a:t>Always believe that something wonderful is about to happen.</a:t>
            </a:r>
            <a:endParaRPr lang="zh-CN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5" name="任意多边形 44"/>
          <p:cNvSpPr/>
          <p:nvPr/>
        </p:nvSpPr>
        <p:spPr>
          <a:xfrm>
            <a:off x="3153667" y="1153417"/>
            <a:ext cx="2861380" cy="2861380"/>
          </a:xfrm>
          <a:custGeom>
            <a:avLst/>
            <a:gdLst>
              <a:gd name="connsiteX0" fmla="*/ 1473428 w 2946857"/>
              <a:gd name="connsiteY0" fmla="*/ 0 h 2946857"/>
              <a:gd name="connsiteX1" fmla="*/ 2946857 w 2946857"/>
              <a:gd name="connsiteY1" fmla="*/ 1473429 h 2946857"/>
              <a:gd name="connsiteX2" fmla="*/ 1473429 w 2946857"/>
              <a:gd name="connsiteY2" fmla="*/ 1473429 h 2946857"/>
              <a:gd name="connsiteX3" fmla="*/ 1473428 w 2946857"/>
              <a:gd name="connsiteY3" fmla="*/ 0 h 2946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6857" h="2946857">
                <a:moveTo>
                  <a:pt x="1473428" y="0"/>
                </a:moveTo>
                <a:cubicBezTo>
                  <a:pt x="2287180" y="0"/>
                  <a:pt x="2946857" y="659677"/>
                  <a:pt x="2946857" y="1473429"/>
                </a:cubicBezTo>
                <a:lnTo>
                  <a:pt x="1473429" y="1473429"/>
                </a:lnTo>
                <a:cubicBezTo>
                  <a:pt x="1473429" y="982286"/>
                  <a:pt x="1473428" y="491143"/>
                  <a:pt x="1473428" y="0"/>
                </a:cubicBezTo>
                <a:close/>
              </a:path>
            </a:pathLst>
          </a:custGeom>
          <a:solidFill>
            <a:srgbClr val="95BC49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607470" tIns="653951" rIns="338217" bIns="1572389" numCol="1" spcCol="1270" anchor="ctr" anchorCtr="0">
            <a:noAutofit/>
          </a:bodyPr>
          <a:lstStyle/>
          <a:p>
            <a:pPr lvl="0" algn="ctr" defTabSz="1511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3400" kern="1200"/>
          </a:p>
        </p:txBody>
      </p:sp>
      <p:sp>
        <p:nvSpPr>
          <p:cNvPr id="46" name="任意多边形 45"/>
          <p:cNvSpPr/>
          <p:nvPr/>
        </p:nvSpPr>
        <p:spPr>
          <a:xfrm>
            <a:off x="3153667" y="1153417"/>
            <a:ext cx="2861380" cy="2861380"/>
          </a:xfrm>
          <a:custGeom>
            <a:avLst/>
            <a:gdLst>
              <a:gd name="connsiteX0" fmla="*/ 2946857 w 2946857"/>
              <a:gd name="connsiteY0" fmla="*/ 1473429 h 2946857"/>
              <a:gd name="connsiteX1" fmla="*/ 1473428 w 2946857"/>
              <a:gd name="connsiteY1" fmla="*/ 2946858 h 2946857"/>
              <a:gd name="connsiteX2" fmla="*/ 1473429 w 2946857"/>
              <a:gd name="connsiteY2" fmla="*/ 1473429 h 2946857"/>
              <a:gd name="connsiteX3" fmla="*/ 2946857 w 2946857"/>
              <a:gd name="connsiteY3" fmla="*/ 1473429 h 2946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6857" h="2946857">
                <a:moveTo>
                  <a:pt x="2946857" y="1473429"/>
                </a:moveTo>
                <a:cubicBezTo>
                  <a:pt x="2946857" y="2287181"/>
                  <a:pt x="2287180" y="2946858"/>
                  <a:pt x="1473428" y="2946858"/>
                </a:cubicBezTo>
                <a:cubicBezTo>
                  <a:pt x="1473428" y="2455715"/>
                  <a:pt x="1473429" y="1964572"/>
                  <a:pt x="1473429" y="1473429"/>
                </a:cubicBezTo>
                <a:lnTo>
                  <a:pt x="2946857" y="1473429"/>
                </a:lnTo>
                <a:close/>
              </a:path>
            </a:pathLst>
          </a:custGeom>
          <a:solidFill>
            <a:srgbClr val="00B05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607470" tIns="1572388" rIns="338217" bIns="653952" numCol="1" spcCol="1270" anchor="ctr" anchorCtr="0">
            <a:noAutofit/>
          </a:bodyPr>
          <a:lstStyle/>
          <a:p>
            <a:pPr lvl="0" algn="ctr" defTabSz="1511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3400" kern="1200"/>
          </a:p>
        </p:txBody>
      </p:sp>
      <p:sp>
        <p:nvSpPr>
          <p:cNvPr id="47" name="任意多边形 46"/>
          <p:cNvSpPr/>
          <p:nvPr/>
        </p:nvSpPr>
        <p:spPr>
          <a:xfrm>
            <a:off x="3153667" y="1153417"/>
            <a:ext cx="2861380" cy="2861380"/>
          </a:xfrm>
          <a:custGeom>
            <a:avLst/>
            <a:gdLst>
              <a:gd name="connsiteX0" fmla="*/ 1473429 w 2946857"/>
              <a:gd name="connsiteY0" fmla="*/ 2946857 h 2946857"/>
              <a:gd name="connsiteX1" fmla="*/ 0 w 2946857"/>
              <a:gd name="connsiteY1" fmla="*/ 1473428 h 2946857"/>
              <a:gd name="connsiteX2" fmla="*/ 1473429 w 2946857"/>
              <a:gd name="connsiteY2" fmla="*/ 1473429 h 2946857"/>
              <a:gd name="connsiteX3" fmla="*/ 1473429 w 2946857"/>
              <a:gd name="connsiteY3" fmla="*/ 2946857 h 2946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6857" h="2946857">
                <a:moveTo>
                  <a:pt x="1473429" y="2946857"/>
                </a:moveTo>
                <a:cubicBezTo>
                  <a:pt x="659677" y="2946857"/>
                  <a:pt x="0" y="2287180"/>
                  <a:pt x="0" y="1473428"/>
                </a:cubicBezTo>
                <a:lnTo>
                  <a:pt x="1473429" y="1473429"/>
                </a:lnTo>
                <a:lnTo>
                  <a:pt x="1473429" y="2946857"/>
                </a:lnTo>
                <a:close/>
              </a:path>
            </a:pathLst>
          </a:custGeom>
          <a:solidFill>
            <a:srgbClr val="95BC49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38216" tIns="1572388" rIns="1607471" bIns="653952" numCol="1" spcCol="1270" anchor="ctr" anchorCtr="0">
            <a:noAutofit/>
          </a:bodyPr>
          <a:lstStyle/>
          <a:p>
            <a:pPr lvl="0" algn="ctr" defTabSz="1511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3400" kern="1200"/>
          </a:p>
        </p:txBody>
      </p:sp>
      <p:sp>
        <p:nvSpPr>
          <p:cNvPr id="48" name="任意多边形 47"/>
          <p:cNvSpPr/>
          <p:nvPr/>
        </p:nvSpPr>
        <p:spPr>
          <a:xfrm>
            <a:off x="3153667" y="1153417"/>
            <a:ext cx="2861380" cy="2861380"/>
          </a:xfrm>
          <a:custGeom>
            <a:avLst/>
            <a:gdLst>
              <a:gd name="connsiteX0" fmla="*/ 0 w 2946857"/>
              <a:gd name="connsiteY0" fmla="*/ 1473429 h 2946857"/>
              <a:gd name="connsiteX1" fmla="*/ 1473429 w 2946857"/>
              <a:gd name="connsiteY1" fmla="*/ 0 h 2946857"/>
              <a:gd name="connsiteX2" fmla="*/ 1473429 w 2946857"/>
              <a:gd name="connsiteY2" fmla="*/ 1473429 h 2946857"/>
              <a:gd name="connsiteX3" fmla="*/ 0 w 2946857"/>
              <a:gd name="connsiteY3" fmla="*/ 1473429 h 2946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6857" h="2946857">
                <a:moveTo>
                  <a:pt x="0" y="1473429"/>
                </a:moveTo>
                <a:cubicBezTo>
                  <a:pt x="0" y="659677"/>
                  <a:pt x="659677" y="0"/>
                  <a:pt x="1473429" y="0"/>
                </a:cubicBezTo>
                <a:lnTo>
                  <a:pt x="1473429" y="1473429"/>
                </a:lnTo>
                <a:lnTo>
                  <a:pt x="0" y="1473429"/>
                </a:lnTo>
                <a:close/>
              </a:path>
            </a:pathLst>
          </a:custGeom>
          <a:solidFill>
            <a:srgbClr val="00B05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59806" tIns="675541" rIns="1629061" bIns="1593979" numCol="1" spcCol="1270" anchor="ctr" anchorCtr="0">
            <a:noAutofit/>
          </a:bodyPr>
          <a:lstStyle/>
          <a:p>
            <a:pPr lvl="0" algn="ctr" defTabSz="2266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5100" kern="1200"/>
          </a:p>
        </p:txBody>
      </p:sp>
      <p:sp>
        <p:nvSpPr>
          <p:cNvPr id="49" name="环形箭头 48"/>
          <p:cNvSpPr/>
          <p:nvPr/>
        </p:nvSpPr>
        <p:spPr>
          <a:xfrm>
            <a:off x="2976534" y="976284"/>
            <a:ext cx="3215646" cy="3215646"/>
          </a:xfrm>
          <a:prstGeom prst="circularArrow">
            <a:avLst>
              <a:gd name="adj1" fmla="val 5085"/>
              <a:gd name="adj2" fmla="val 327528"/>
              <a:gd name="adj3" fmla="val 21272472"/>
              <a:gd name="adj4" fmla="val 16200000"/>
              <a:gd name="adj5" fmla="val 5932"/>
            </a:avLst>
          </a:prstGeom>
          <a:solidFill>
            <a:schemeClr val="accent3">
              <a:lumMod val="40000"/>
              <a:lumOff val="60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50" name="环形箭头 49"/>
          <p:cNvSpPr/>
          <p:nvPr/>
        </p:nvSpPr>
        <p:spPr>
          <a:xfrm>
            <a:off x="2976534" y="976284"/>
            <a:ext cx="3215646" cy="3215646"/>
          </a:xfrm>
          <a:prstGeom prst="circularArrow">
            <a:avLst>
              <a:gd name="adj1" fmla="val 5085"/>
              <a:gd name="adj2" fmla="val 327528"/>
              <a:gd name="adj3" fmla="val 5072472"/>
              <a:gd name="adj4" fmla="val 0"/>
              <a:gd name="adj5" fmla="val 5932"/>
            </a:avLst>
          </a:prstGeom>
          <a:solidFill>
            <a:schemeClr val="accent3">
              <a:lumMod val="60000"/>
              <a:lumOff val="40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51" name="环形箭头 50"/>
          <p:cNvSpPr/>
          <p:nvPr/>
        </p:nvSpPr>
        <p:spPr>
          <a:xfrm>
            <a:off x="2976534" y="976284"/>
            <a:ext cx="3215646" cy="3215646"/>
          </a:xfrm>
          <a:prstGeom prst="circularArrow">
            <a:avLst>
              <a:gd name="adj1" fmla="val 5085"/>
              <a:gd name="adj2" fmla="val 327528"/>
              <a:gd name="adj3" fmla="val 10472472"/>
              <a:gd name="adj4" fmla="val 5400000"/>
              <a:gd name="adj5" fmla="val 5932"/>
            </a:avLst>
          </a:prstGeom>
          <a:solidFill>
            <a:schemeClr val="accent3">
              <a:lumMod val="40000"/>
              <a:lumOff val="60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52" name="环形箭头 51"/>
          <p:cNvSpPr/>
          <p:nvPr/>
        </p:nvSpPr>
        <p:spPr>
          <a:xfrm>
            <a:off x="2976534" y="976284"/>
            <a:ext cx="3215646" cy="3215646"/>
          </a:xfrm>
          <a:prstGeom prst="circularArrow">
            <a:avLst>
              <a:gd name="adj1" fmla="val 5085"/>
              <a:gd name="adj2" fmla="val 327528"/>
              <a:gd name="adj3" fmla="val 15872472"/>
              <a:gd name="adj4" fmla="val 10800000"/>
              <a:gd name="adj5" fmla="val 5932"/>
            </a:avLst>
          </a:prstGeom>
          <a:solidFill>
            <a:schemeClr val="accent3">
              <a:lumMod val="60000"/>
              <a:lumOff val="40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53" name="矩形 52"/>
          <p:cNvSpPr/>
          <p:nvPr/>
        </p:nvSpPr>
        <p:spPr>
          <a:xfrm>
            <a:off x="3648584" y="1782977"/>
            <a:ext cx="84670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>
                <a:solidFill>
                  <a:schemeClr val="bg1"/>
                </a:solidFill>
              </a:rPr>
              <a:t>Lorem</a:t>
            </a:r>
          </a:p>
          <a:p>
            <a:r>
              <a:rPr lang="en-US" altLang="zh-CN" sz="1600" b="1">
                <a:solidFill>
                  <a:schemeClr val="bg1"/>
                </a:solidFill>
              </a:rPr>
              <a:t>Ipsum </a:t>
            </a:r>
            <a:endParaRPr lang="zh-CN" altLang="en-US" sz="1600">
              <a:solidFill>
                <a:schemeClr val="bg1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3648584" y="2791089"/>
            <a:ext cx="84670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>
                <a:solidFill>
                  <a:schemeClr val="bg1"/>
                </a:solidFill>
              </a:rPr>
              <a:t>Lorem</a:t>
            </a:r>
          </a:p>
          <a:p>
            <a:r>
              <a:rPr lang="en-US" altLang="zh-CN" sz="1600" b="1">
                <a:solidFill>
                  <a:schemeClr val="bg1"/>
                </a:solidFill>
              </a:rPr>
              <a:t>Ipsum </a:t>
            </a:r>
            <a:endParaRPr lang="zh-CN" altLang="en-US" sz="1600">
              <a:solidFill>
                <a:schemeClr val="bg1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4674085" y="1782977"/>
            <a:ext cx="84670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sz="1600" b="1">
                <a:solidFill>
                  <a:schemeClr val="bg1"/>
                </a:solidFill>
              </a:rPr>
              <a:t>Lorem</a:t>
            </a:r>
          </a:p>
          <a:p>
            <a:pPr algn="r"/>
            <a:r>
              <a:rPr lang="en-US" altLang="zh-CN" sz="1600" b="1">
                <a:solidFill>
                  <a:schemeClr val="bg1"/>
                </a:solidFill>
              </a:rPr>
              <a:t>Ipsum </a:t>
            </a:r>
            <a:endParaRPr lang="zh-CN" altLang="en-US" sz="1600">
              <a:solidFill>
                <a:schemeClr val="bg1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4674085" y="2791089"/>
            <a:ext cx="84670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sz="1600" b="1">
                <a:solidFill>
                  <a:schemeClr val="bg1"/>
                </a:solidFill>
              </a:rPr>
              <a:t>Lorem</a:t>
            </a:r>
          </a:p>
          <a:p>
            <a:pPr algn="r"/>
            <a:r>
              <a:rPr lang="en-US" altLang="zh-CN" sz="1600" b="1">
                <a:solidFill>
                  <a:schemeClr val="bg1"/>
                </a:solidFill>
              </a:rPr>
              <a:t>Ipsum </a:t>
            </a:r>
            <a:endParaRPr lang="zh-CN" altLang="en-US" sz="1600">
              <a:solidFill>
                <a:schemeClr val="bg1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791579" y="1101601"/>
            <a:ext cx="226825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>
                <a:solidFill>
                  <a:srgbClr val="00B050"/>
                </a:solidFill>
              </a:rPr>
              <a:t>|Lorem Ipsum Dolor Sit</a:t>
            </a:r>
            <a:endParaRPr lang="en-US" altLang="zh-CN" sz="1400" b="1" dirty="0">
              <a:solidFill>
                <a:srgbClr val="00B050"/>
              </a:solidFill>
              <a:latin typeface="+mj-ea"/>
              <a:ea typeface="+mj-ea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791579" y="1423894"/>
            <a:ext cx="2268252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 Dolor Sit Er Elit Lamet, Consectetaur Cillium Adipisicing Pecu.</a:t>
            </a:r>
            <a:endParaRPr lang="zh-CN" altLang="en-US" sz="1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6084167" y="1101601"/>
            <a:ext cx="226825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1400" b="1">
                <a:solidFill>
                  <a:srgbClr val="95BC49"/>
                </a:solidFill>
              </a:rPr>
              <a:t>|Lorem Ipsum Dolor Sit</a:t>
            </a:r>
            <a:endParaRPr lang="en-US" altLang="zh-CN" sz="1400" b="1" dirty="0">
              <a:solidFill>
                <a:srgbClr val="95BC49"/>
              </a:solidFill>
              <a:latin typeface="+mj-ea"/>
              <a:ea typeface="+mj-ea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084167" y="1423894"/>
            <a:ext cx="2268252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  <a:spcBef>
                <a:spcPts val="600"/>
              </a:spcBef>
            </a:pP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 Dolor Sit Er Elit Lamet, Consectetaur Cillium Adipisicing Pecu.</a:t>
            </a:r>
            <a:endParaRPr lang="zh-CN" altLang="en-US" sz="1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791579" y="2865797"/>
            <a:ext cx="226825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>
                <a:solidFill>
                  <a:srgbClr val="95BC49"/>
                </a:solidFill>
              </a:rPr>
              <a:t>|Lorem Ipsum Dolor Sit</a:t>
            </a:r>
            <a:endParaRPr lang="en-US" altLang="zh-CN" sz="1400" b="1" dirty="0">
              <a:solidFill>
                <a:srgbClr val="95BC49"/>
              </a:solidFill>
              <a:latin typeface="+mj-ea"/>
              <a:ea typeface="+mj-ea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791579" y="3188090"/>
            <a:ext cx="2268252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 Dolor Sit Er Elit Lamet, Consectetaur Cillium Adipisicing Pecu.</a:t>
            </a:r>
            <a:endParaRPr lang="zh-CN" altLang="en-US" sz="1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6084167" y="2865797"/>
            <a:ext cx="226825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1400" b="1">
                <a:solidFill>
                  <a:srgbClr val="00B050"/>
                </a:solidFill>
              </a:rPr>
              <a:t>|Lorem Ipsum Dolor Sit</a:t>
            </a:r>
            <a:endParaRPr lang="en-US" altLang="zh-CN" sz="1400" b="1" dirty="0">
              <a:solidFill>
                <a:srgbClr val="00B050"/>
              </a:solidFill>
              <a:latin typeface="+mj-ea"/>
              <a:ea typeface="+mj-ea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6084167" y="3188090"/>
            <a:ext cx="2268252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  <a:spcBef>
                <a:spcPts val="600"/>
              </a:spcBef>
            </a:pP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 Dolor Sit Er Elit Lamet, Consectetaur Cillium Adipisicing Pecu.</a:t>
            </a:r>
            <a:endParaRPr lang="zh-CN" altLang="en-US" sz="1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3697880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A90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" y="2166704"/>
            <a:ext cx="9144000" cy="45005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6495" y="-1433695"/>
            <a:ext cx="3720890" cy="8094524"/>
          </a:xfrm>
          <a:prstGeom prst="rect">
            <a:avLst/>
          </a:prstGeom>
          <a:noFill/>
          <a:effectLst>
            <a:outerShdw blurRad="165100" dist="76200" dir="1200000" algn="tl" rotWithShape="0">
              <a:prstClr val="black">
                <a:alpha val="1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zh-CN" sz="52000">
                <a:solidFill>
                  <a:schemeClr val="bg1"/>
                </a:solidFill>
                <a:latin typeface="+mj-lt"/>
              </a:rPr>
              <a:t>3</a:t>
            </a:r>
            <a:endParaRPr lang="zh-CN" altLang="en-US" sz="520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579089" y="2155090"/>
            <a:ext cx="517837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2400">
                <a:solidFill>
                  <a:schemeClr val="bg1"/>
                </a:solidFill>
              </a:rPr>
              <a:t>LOREM IPSUM DOLOR SIT AMET</a:t>
            </a:r>
            <a:endParaRPr lang="zh-CN" altLang="en-US" sz="2400">
              <a:solidFill>
                <a:schemeClr val="bg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6007610" y="1397264"/>
            <a:ext cx="274985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r>
              <a:rPr lang="en-US" altLang="zh-CN" sz="4400">
                <a:solidFill>
                  <a:schemeClr val="bg1"/>
                </a:solidFill>
                <a:latin typeface="Impact"/>
              </a:rPr>
              <a:t>PART THREE</a:t>
            </a:r>
            <a:endParaRPr lang="zh-CN" altLang="en-US" sz="4400">
              <a:solidFill>
                <a:schemeClr val="bg1"/>
              </a:solidFill>
              <a:latin typeface="Impact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3536885" y="2691666"/>
            <a:ext cx="5220580" cy="5702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zh-CN" sz="1100" err="1">
                <a:solidFill>
                  <a:schemeClr val="bg1"/>
                </a:solidFill>
                <a:latin typeface="+mn-ea"/>
              </a:rPr>
              <a:t>Lorem</a:t>
            </a:r>
            <a:r>
              <a:rPr lang="en-US" altLang="zh-CN" sz="110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zh-CN" sz="1100" err="1">
                <a:solidFill>
                  <a:schemeClr val="bg1"/>
                </a:solidFill>
                <a:latin typeface="+mn-ea"/>
              </a:rPr>
              <a:t>Ipsum</a:t>
            </a:r>
            <a:r>
              <a:rPr lang="en-US" altLang="zh-CN" sz="1100">
                <a:solidFill>
                  <a:schemeClr val="bg1"/>
                </a:solidFill>
                <a:latin typeface="+mn-ea"/>
              </a:rPr>
              <a:t> Dolor Sit </a:t>
            </a:r>
            <a:r>
              <a:rPr lang="en-US" altLang="zh-CN" sz="1100" err="1">
                <a:solidFill>
                  <a:schemeClr val="bg1"/>
                </a:solidFill>
                <a:latin typeface="+mn-ea"/>
              </a:rPr>
              <a:t>Er</a:t>
            </a:r>
            <a:r>
              <a:rPr lang="en-US" altLang="zh-CN" sz="110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zh-CN" sz="1100" err="1">
                <a:solidFill>
                  <a:schemeClr val="bg1"/>
                </a:solidFill>
                <a:latin typeface="+mn-ea"/>
              </a:rPr>
              <a:t>Elit</a:t>
            </a:r>
            <a:r>
              <a:rPr lang="en-US" altLang="zh-CN" sz="110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zh-CN" sz="1100" err="1">
                <a:solidFill>
                  <a:schemeClr val="bg1"/>
                </a:solidFill>
                <a:latin typeface="+mn-ea"/>
              </a:rPr>
              <a:t>Lamet</a:t>
            </a:r>
            <a:r>
              <a:rPr lang="en-US" altLang="zh-CN" sz="1100">
                <a:solidFill>
                  <a:schemeClr val="bg1"/>
                </a:solidFill>
                <a:latin typeface="+mn-ea"/>
              </a:rPr>
              <a:t>, </a:t>
            </a:r>
            <a:r>
              <a:rPr lang="en-US" altLang="zh-CN" sz="1100" err="1">
                <a:solidFill>
                  <a:schemeClr val="bg1"/>
                </a:solidFill>
                <a:latin typeface="+mn-ea"/>
              </a:rPr>
              <a:t>Consectetaur</a:t>
            </a:r>
            <a:r>
              <a:rPr lang="en-US" altLang="zh-CN" sz="110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zh-CN" sz="1100" err="1">
                <a:solidFill>
                  <a:schemeClr val="bg1"/>
                </a:solidFill>
                <a:latin typeface="+mn-ea"/>
              </a:rPr>
              <a:t>Cillium</a:t>
            </a:r>
            <a:r>
              <a:rPr lang="en-US" altLang="zh-CN" sz="110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zh-CN" sz="1100" err="1">
                <a:solidFill>
                  <a:schemeClr val="bg1"/>
                </a:solidFill>
                <a:latin typeface="+mn-ea"/>
              </a:rPr>
              <a:t>Adipisicing</a:t>
            </a:r>
            <a:r>
              <a:rPr lang="en-US" altLang="zh-CN" sz="110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zh-CN" sz="1100" err="1">
                <a:solidFill>
                  <a:schemeClr val="bg1"/>
                </a:solidFill>
                <a:latin typeface="+mn-ea"/>
              </a:rPr>
              <a:t>Pecu</a:t>
            </a:r>
            <a:r>
              <a:rPr lang="en-US" altLang="zh-CN" sz="1100">
                <a:solidFill>
                  <a:schemeClr val="bg1"/>
                </a:solidFill>
                <a:latin typeface="+mn-ea"/>
              </a:rPr>
              <a:t>, </a:t>
            </a:r>
            <a:r>
              <a:rPr lang="en-US" altLang="zh-CN" sz="1100" err="1">
                <a:solidFill>
                  <a:schemeClr val="bg1"/>
                </a:solidFill>
                <a:latin typeface="+mn-ea"/>
              </a:rPr>
              <a:t>Sed</a:t>
            </a:r>
            <a:r>
              <a:rPr lang="en-US" altLang="zh-CN" sz="1100">
                <a:solidFill>
                  <a:schemeClr val="bg1"/>
                </a:solidFill>
                <a:latin typeface="+mn-ea"/>
              </a:rPr>
              <a:t> Do </a:t>
            </a:r>
            <a:r>
              <a:rPr lang="en-US" altLang="zh-CN" sz="1100" err="1">
                <a:solidFill>
                  <a:schemeClr val="bg1"/>
                </a:solidFill>
                <a:latin typeface="+mn-ea"/>
              </a:rPr>
              <a:t>Eiusmod</a:t>
            </a:r>
            <a:r>
              <a:rPr lang="en-US" altLang="zh-CN" sz="110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zh-CN" sz="1100" err="1">
                <a:solidFill>
                  <a:schemeClr val="bg1"/>
                </a:solidFill>
                <a:latin typeface="+mn-ea"/>
              </a:rPr>
              <a:t>Tempor</a:t>
            </a:r>
            <a:r>
              <a:rPr lang="en-US" altLang="zh-CN" sz="110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zh-CN" sz="1100" err="1">
                <a:solidFill>
                  <a:schemeClr val="bg1"/>
                </a:solidFill>
                <a:latin typeface="+mn-ea"/>
              </a:rPr>
              <a:t>Incididunt</a:t>
            </a:r>
            <a:r>
              <a:rPr lang="en-US" altLang="zh-CN" sz="110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zh-CN" sz="1100" err="1">
                <a:solidFill>
                  <a:schemeClr val="bg1"/>
                </a:solidFill>
                <a:latin typeface="+mn-ea"/>
              </a:rPr>
              <a:t>Ut</a:t>
            </a:r>
            <a:r>
              <a:rPr lang="en-US" altLang="zh-CN" sz="1100">
                <a:solidFill>
                  <a:schemeClr val="bg1"/>
                </a:solidFill>
                <a:latin typeface="+mn-ea"/>
              </a:rPr>
              <a:t> Labore.</a:t>
            </a:r>
            <a:endParaRPr lang="zh-CN" altLang="en-US" sz="110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23966995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76520" y="96475"/>
            <a:ext cx="38704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+mj-ea"/>
              </a:rPr>
              <a:t>INPUT YOUR GOOD IDEAS HERE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Impact" pitchFamily="34" charset="0"/>
              <a:ea typeface="+mj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76520" y="430384"/>
            <a:ext cx="387045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>
                <a:solidFill>
                  <a:schemeClr val="tx1">
                    <a:lumMod val="50000"/>
                    <a:lumOff val="50000"/>
                  </a:schemeClr>
                </a:solidFill>
              </a:rPr>
              <a:t>Always believe that something wonderful is about to happen.</a:t>
            </a:r>
            <a:endParaRPr lang="zh-CN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95536" y="1023578"/>
            <a:ext cx="2016224" cy="3276364"/>
          </a:xfrm>
          <a:prstGeom prst="rect">
            <a:avLst/>
          </a:prstGeom>
          <a:solidFill>
            <a:srgbClr val="FDA9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直角三角形 21"/>
          <p:cNvSpPr/>
          <p:nvPr/>
        </p:nvSpPr>
        <p:spPr>
          <a:xfrm flipH="1">
            <a:off x="395536" y="1023578"/>
            <a:ext cx="2016224" cy="3276364"/>
          </a:xfrm>
          <a:prstGeom prst="rtTriangle">
            <a:avLst/>
          </a:prstGeom>
          <a:solidFill>
            <a:schemeClr val="bg1">
              <a:alpha val="1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520224" y="2355726"/>
            <a:ext cx="176684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b="1">
                <a:solidFill>
                  <a:schemeClr val="bg1"/>
                </a:solidFill>
              </a:rPr>
              <a:t>Lorem Ipsum Dolor Sit</a:t>
            </a:r>
            <a:endParaRPr lang="en-US" altLang="zh-CN" sz="1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20225" y="2913858"/>
            <a:ext cx="1766847" cy="105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en-US" altLang="zh-CN" sz="1200">
                <a:solidFill>
                  <a:schemeClr val="bg1"/>
                </a:solidFill>
              </a:rPr>
              <a:t>Lorem Ipsum Dolor Sit Er Elit Lamet, Consectetaur Cillium Adipisicing Pecu.</a:t>
            </a:r>
            <a:endParaRPr lang="zh-CN" altLang="en-US" sz="1200">
              <a:solidFill>
                <a:schemeClr val="bg1"/>
              </a:solidFill>
            </a:endParaRPr>
          </a:p>
        </p:txBody>
      </p:sp>
      <p:cxnSp>
        <p:nvCxnSpPr>
          <p:cNvPr id="34" name="直接连接符 33"/>
          <p:cNvCxnSpPr/>
          <p:nvPr/>
        </p:nvCxnSpPr>
        <p:spPr>
          <a:xfrm>
            <a:off x="701570" y="2283718"/>
            <a:ext cx="1404156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2" descr="C:\Documents and Settings\Administrator\桌面\图标\ico\verified-us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011" y="1179174"/>
            <a:ext cx="873274" cy="87327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矩形 35"/>
          <p:cNvSpPr/>
          <p:nvPr/>
        </p:nvSpPr>
        <p:spPr>
          <a:xfrm>
            <a:off x="2519772" y="1023578"/>
            <a:ext cx="2016224" cy="327636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直角三角形 36"/>
          <p:cNvSpPr/>
          <p:nvPr/>
        </p:nvSpPr>
        <p:spPr>
          <a:xfrm flipH="1">
            <a:off x="2519772" y="1023578"/>
            <a:ext cx="2016224" cy="3276364"/>
          </a:xfrm>
          <a:prstGeom prst="rtTriangle">
            <a:avLst/>
          </a:prstGeom>
          <a:solidFill>
            <a:schemeClr val="bg1">
              <a:alpha val="1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2644460" y="2355726"/>
            <a:ext cx="176684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b="1">
                <a:solidFill>
                  <a:schemeClr val="bg1"/>
                </a:solidFill>
              </a:rPr>
              <a:t>Lorem Ipsum Dolor Sit</a:t>
            </a:r>
            <a:endParaRPr lang="en-US" altLang="zh-CN" sz="1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644461" y="2913858"/>
            <a:ext cx="1766847" cy="105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en-US" altLang="zh-CN" sz="1200">
                <a:solidFill>
                  <a:schemeClr val="bg1"/>
                </a:solidFill>
              </a:rPr>
              <a:t>Lorem Ipsum Dolor Sit Er Elit Lamet, Consectetaur Cillium Adipisicing Pecu.</a:t>
            </a:r>
            <a:endParaRPr lang="zh-CN" altLang="en-US" sz="1200">
              <a:solidFill>
                <a:schemeClr val="bg1"/>
              </a:solidFill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2825806" y="2283718"/>
            <a:ext cx="1404156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4644008" y="1023578"/>
            <a:ext cx="2016224" cy="3276364"/>
          </a:xfrm>
          <a:prstGeom prst="rect">
            <a:avLst/>
          </a:prstGeom>
          <a:solidFill>
            <a:srgbClr val="FDA9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直角三角形 41"/>
          <p:cNvSpPr/>
          <p:nvPr/>
        </p:nvSpPr>
        <p:spPr>
          <a:xfrm flipH="1">
            <a:off x="4644008" y="1023578"/>
            <a:ext cx="2016224" cy="3276364"/>
          </a:xfrm>
          <a:prstGeom prst="rtTriangle">
            <a:avLst/>
          </a:prstGeom>
          <a:solidFill>
            <a:schemeClr val="bg1">
              <a:alpha val="1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4768696" y="2355726"/>
            <a:ext cx="176684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b="1">
                <a:solidFill>
                  <a:schemeClr val="bg1"/>
                </a:solidFill>
              </a:rPr>
              <a:t>Lorem Ipsum Dolor Sit</a:t>
            </a:r>
            <a:endParaRPr lang="en-US" altLang="zh-CN" sz="1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768697" y="2913858"/>
            <a:ext cx="1766847" cy="105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en-US" altLang="zh-CN" sz="1200">
                <a:solidFill>
                  <a:schemeClr val="bg1"/>
                </a:solidFill>
              </a:rPr>
              <a:t>Lorem Ipsum Dolor Sit Er Elit Lamet, Consectetaur Cillium Adipisicing Pecu.</a:t>
            </a:r>
            <a:endParaRPr lang="zh-CN" altLang="en-US" sz="1200">
              <a:solidFill>
                <a:schemeClr val="bg1"/>
              </a:solidFill>
            </a:endParaRPr>
          </a:p>
        </p:txBody>
      </p:sp>
      <p:cxnSp>
        <p:nvCxnSpPr>
          <p:cNvPr id="45" name="直接连接符 44"/>
          <p:cNvCxnSpPr/>
          <p:nvPr/>
        </p:nvCxnSpPr>
        <p:spPr>
          <a:xfrm>
            <a:off x="4950042" y="2283718"/>
            <a:ext cx="1404156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/>
          <p:cNvSpPr/>
          <p:nvPr/>
        </p:nvSpPr>
        <p:spPr>
          <a:xfrm>
            <a:off x="6768244" y="1023578"/>
            <a:ext cx="2016224" cy="327636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直角三角形 46"/>
          <p:cNvSpPr/>
          <p:nvPr/>
        </p:nvSpPr>
        <p:spPr>
          <a:xfrm flipH="1">
            <a:off x="6768244" y="1023578"/>
            <a:ext cx="2016224" cy="3276364"/>
          </a:xfrm>
          <a:prstGeom prst="rtTriangle">
            <a:avLst/>
          </a:prstGeom>
          <a:solidFill>
            <a:schemeClr val="bg1">
              <a:alpha val="1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>
            <a:off x="6892932" y="2355726"/>
            <a:ext cx="176684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b="1">
                <a:solidFill>
                  <a:schemeClr val="bg1"/>
                </a:solidFill>
              </a:rPr>
              <a:t>Lorem Ipsum Dolor Sit</a:t>
            </a:r>
            <a:endParaRPr lang="en-US" altLang="zh-CN" sz="1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892933" y="2913858"/>
            <a:ext cx="1766847" cy="105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en-US" altLang="zh-CN" sz="1200">
                <a:solidFill>
                  <a:schemeClr val="bg1"/>
                </a:solidFill>
              </a:rPr>
              <a:t>Lorem Ipsum Dolor Sit Er Elit Lamet, Consectetaur Cillium Adipisicing Pecu.</a:t>
            </a:r>
            <a:endParaRPr lang="zh-CN" altLang="en-US" sz="1200">
              <a:solidFill>
                <a:schemeClr val="bg1"/>
              </a:solidFill>
            </a:endParaRPr>
          </a:p>
        </p:txBody>
      </p:sp>
      <p:cxnSp>
        <p:nvCxnSpPr>
          <p:cNvPr id="50" name="直接连接符 49"/>
          <p:cNvCxnSpPr/>
          <p:nvPr/>
        </p:nvCxnSpPr>
        <p:spPr>
          <a:xfrm>
            <a:off x="7074278" y="2283718"/>
            <a:ext cx="1404156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Picture 5" descr="C:\Documents and Settings\Administrator\桌面\图标\ico\trending-up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1247" y="1179174"/>
            <a:ext cx="873274" cy="87327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3" descr="C:\Documents and Settings\Administrator\桌面\图标\ico\call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9719" y="1179174"/>
            <a:ext cx="873274" cy="87327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4" descr="C:\Documents and Settings\Administrator\桌面\图标\ico\camera-alt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5483" y="1179174"/>
            <a:ext cx="873274" cy="87327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5451943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76520" y="96475"/>
            <a:ext cx="38704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+mj-ea"/>
              </a:rPr>
              <a:t>INPUT YOUR GOOD IDEAS HERE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Impact" pitchFamily="34" charset="0"/>
              <a:ea typeface="+mj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76520" y="430384"/>
            <a:ext cx="387045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>
                <a:solidFill>
                  <a:schemeClr val="tx1">
                    <a:lumMod val="50000"/>
                    <a:lumOff val="50000"/>
                  </a:schemeClr>
                </a:solidFill>
              </a:rPr>
              <a:t>Always believe that something wonderful is about to happen.</a:t>
            </a:r>
            <a:endParaRPr lang="zh-CN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4718125" y="940531"/>
            <a:ext cx="2745305" cy="2745305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5010967" y="1873875"/>
            <a:ext cx="2159621" cy="13619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10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Lorem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Ipsum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Dolor Sit </a:t>
            </a:r>
            <a:r>
              <a:rPr lang="en-US" altLang="zh-CN" sz="110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Er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Elit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Lamet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en-US" altLang="zh-CN" sz="110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Consectetaur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Cillium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Adipisicing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Pecu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en-US" altLang="zh-CN" sz="110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Sed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Do </a:t>
            </a:r>
            <a:r>
              <a:rPr lang="en-US" altLang="zh-CN" sz="110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Eiusmod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Tempor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Incididunt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Ut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Labore.</a:t>
            </a:r>
            <a:endParaRPr lang="zh-CN" altLang="en-US" sz="110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251444" y="1480591"/>
            <a:ext cx="167866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sz="1600" b="1">
                <a:solidFill>
                  <a:schemeClr val="tx1">
                    <a:lumMod val="75000"/>
                    <a:lumOff val="25000"/>
                  </a:schemeClr>
                </a:solidFill>
              </a:rPr>
              <a:t>LOREM IPSUM </a:t>
            </a:r>
            <a:endParaRPr lang="zh-CN" altLang="en-US" sz="160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0" name="直接连接符 9"/>
          <p:cNvCxnSpPr>
            <a:stCxn id="20" idx="7"/>
            <a:endCxn id="11" idx="3"/>
          </p:cNvCxnSpPr>
          <p:nvPr/>
        </p:nvCxnSpPr>
        <p:spPr>
          <a:xfrm flipV="1">
            <a:off x="7061389" y="1075962"/>
            <a:ext cx="234903" cy="26661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/>
          <p:cNvSpPr/>
          <p:nvPr/>
        </p:nvSpPr>
        <p:spPr>
          <a:xfrm>
            <a:off x="7182290" y="411510"/>
            <a:ext cx="778454" cy="77845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连接符 12"/>
          <p:cNvCxnSpPr>
            <a:stCxn id="20" idx="1"/>
            <a:endCxn id="14" idx="5"/>
          </p:cNvCxnSpPr>
          <p:nvPr/>
        </p:nvCxnSpPr>
        <p:spPr>
          <a:xfrm flipH="1" flipV="1">
            <a:off x="4994556" y="1239111"/>
            <a:ext cx="125610" cy="103461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/>
        </p:nvSpPr>
        <p:spPr>
          <a:xfrm>
            <a:off x="4572000" y="816555"/>
            <a:ext cx="495055" cy="495055"/>
          </a:xfrm>
          <a:prstGeom prst="ellipse">
            <a:avLst/>
          </a:prstGeom>
          <a:solidFill>
            <a:srgbClr val="FDA9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连接符 22"/>
          <p:cNvCxnSpPr>
            <a:stCxn id="20" idx="2"/>
            <a:endCxn id="25" idx="6"/>
          </p:cNvCxnSpPr>
          <p:nvPr/>
        </p:nvCxnSpPr>
        <p:spPr>
          <a:xfrm flipH="1" flipV="1">
            <a:off x="4526995" y="2301720"/>
            <a:ext cx="191130" cy="11464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/>
          <p:cNvSpPr/>
          <p:nvPr/>
        </p:nvSpPr>
        <p:spPr>
          <a:xfrm>
            <a:off x="3536885" y="1806665"/>
            <a:ext cx="990110" cy="99011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/>
              <a:t>10%</a:t>
            </a:r>
            <a:endParaRPr lang="zh-CN" altLang="en-US" sz="2000"/>
          </a:p>
        </p:txBody>
      </p:sp>
      <p:cxnSp>
        <p:nvCxnSpPr>
          <p:cNvPr id="30" name="直接连接符 29"/>
          <p:cNvCxnSpPr>
            <a:stCxn id="20" idx="5"/>
            <a:endCxn id="32" idx="1"/>
          </p:cNvCxnSpPr>
          <p:nvPr/>
        </p:nvCxnSpPr>
        <p:spPr>
          <a:xfrm>
            <a:off x="7061389" y="3283795"/>
            <a:ext cx="310904" cy="288048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椭圆 31"/>
          <p:cNvSpPr/>
          <p:nvPr/>
        </p:nvSpPr>
        <p:spPr>
          <a:xfrm>
            <a:off x="7227295" y="3426845"/>
            <a:ext cx="990110" cy="990110"/>
          </a:xfrm>
          <a:prstGeom prst="ellipse">
            <a:avLst/>
          </a:prstGeom>
          <a:solidFill>
            <a:srgbClr val="FDA9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/>
              <a:t>90%</a:t>
            </a:r>
            <a:endParaRPr lang="zh-CN" altLang="en-US" sz="2000"/>
          </a:p>
        </p:txBody>
      </p:sp>
      <p:cxnSp>
        <p:nvCxnSpPr>
          <p:cNvPr id="35" name="直接连接符 34"/>
          <p:cNvCxnSpPr>
            <a:stCxn id="20" idx="3"/>
            <a:endCxn id="37" idx="7"/>
          </p:cNvCxnSpPr>
          <p:nvPr/>
        </p:nvCxnSpPr>
        <p:spPr>
          <a:xfrm flipH="1">
            <a:off x="4710225" y="3283795"/>
            <a:ext cx="409941" cy="40987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椭圆 36"/>
          <p:cNvSpPr/>
          <p:nvPr/>
        </p:nvSpPr>
        <p:spPr>
          <a:xfrm>
            <a:off x="3941930" y="3561847"/>
            <a:ext cx="900113" cy="900113"/>
          </a:xfrm>
          <a:prstGeom prst="ellipse">
            <a:avLst/>
          </a:prstGeom>
          <a:solidFill>
            <a:srgbClr val="FDA9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1" name="直接连接符 40"/>
          <p:cNvCxnSpPr>
            <a:stCxn id="20" idx="6"/>
            <a:endCxn id="43" idx="2"/>
          </p:cNvCxnSpPr>
          <p:nvPr/>
        </p:nvCxnSpPr>
        <p:spPr>
          <a:xfrm flipV="1">
            <a:off x="7463430" y="2313051"/>
            <a:ext cx="596616" cy="133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椭圆 42"/>
          <p:cNvSpPr/>
          <p:nvPr/>
        </p:nvSpPr>
        <p:spPr>
          <a:xfrm>
            <a:off x="8060046" y="1964341"/>
            <a:ext cx="697419" cy="697419"/>
          </a:xfrm>
          <a:prstGeom prst="ellipse">
            <a:avLst/>
          </a:prstGeom>
          <a:solidFill>
            <a:srgbClr val="FDA9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7" name="Picture 2" descr="C:\Documents and Settings\Administrator\桌面\图标\ico\verified-us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7159" y="3717076"/>
            <a:ext cx="589654" cy="58965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4" descr="C:\Documents and Settings\Administrator\桌面\图标\ico\camera-al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7405" y="2135475"/>
            <a:ext cx="355417" cy="35541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3" descr="C:\Documents and Settings\Administrator\桌面\图标\ico\call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3198" y="582418"/>
            <a:ext cx="436637" cy="43663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5" descr="C:\Documents and Settings\Administrator\桌面\图标\ico\trending-up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5692" y="906565"/>
            <a:ext cx="298412" cy="29841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矩形 45"/>
          <p:cNvSpPr/>
          <p:nvPr/>
        </p:nvSpPr>
        <p:spPr>
          <a:xfrm>
            <a:off x="386535" y="1015621"/>
            <a:ext cx="2880320" cy="30729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b="1">
                <a:solidFill>
                  <a:schemeClr val="bg1"/>
                </a:solidFill>
              </a:rPr>
              <a:t>Lorem Ipsum Dolor Sit</a:t>
            </a:r>
            <a:endParaRPr lang="en-US" altLang="zh-CN" sz="1400" b="1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386534" y="1373744"/>
            <a:ext cx="2745305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10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Lorem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Ipsum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Dolor Sit </a:t>
            </a:r>
            <a:r>
              <a:rPr lang="en-US" altLang="zh-CN" sz="110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Er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Elit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Lamet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en-US" altLang="zh-CN" sz="110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Consectetaur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Cillium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Adipisicing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Pecu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en-US" altLang="zh-CN" sz="110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Sed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Do </a:t>
            </a:r>
            <a:r>
              <a:rPr lang="en-US" altLang="zh-CN" sz="110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Eiusmod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Tempor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Incididunt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Ut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Labore.</a:t>
            </a:r>
            <a:endParaRPr lang="zh-CN" altLang="en-US" sz="110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386536" y="2590796"/>
            <a:ext cx="2745303" cy="307296"/>
          </a:xfrm>
          <a:prstGeom prst="rect">
            <a:avLst/>
          </a:prstGeom>
          <a:solidFill>
            <a:srgbClr val="FDA9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b="1">
                <a:solidFill>
                  <a:schemeClr val="bg1"/>
                </a:solidFill>
              </a:rPr>
              <a:t>Lorem Ipsum Dolor Sit</a:t>
            </a:r>
            <a:endParaRPr lang="en-US" altLang="zh-CN" sz="1400" b="1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386535" y="2948919"/>
            <a:ext cx="2745305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10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Lorem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Ipsum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Dolor Sit </a:t>
            </a:r>
            <a:r>
              <a:rPr lang="en-US" altLang="zh-CN" sz="110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Er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Elit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Lamet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en-US" altLang="zh-CN" sz="110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Consectetaur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Cillium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Adipisicing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Pecu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en-US" altLang="zh-CN" sz="110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Sed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Do </a:t>
            </a:r>
            <a:r>
              <a:rPr lang="en-US" altLang="zh-CN" sz="110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Eiusmod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Tempor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Incididunt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Ut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Labore.</a:t>
            </a:r>
            <a:endParaRPr lang="zh-CN" altLang="en-US" sz="110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69458840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76520" y="96475"/>
            <a:ext cx="38704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+mj-ea"/>
              </a:rPr>
              <a:t>INPUT YOUR GOOD IDEAS HERE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Impact" pitchFamily="34" charset="0"/>
              <a:ea typeface="+mj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76520" y="430384"/>
            <a:ext cx="387045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>
                <a:solidFill>
                  <a:schemeClr val="tx1">
                    <a:lumMod val="50000"/>
                    <a:lumOff val="50000"/>
                  </a:schemeClr>
                </a:solidFill>
              </a:rPr>
              <a:t>Always believe that something wonderful is about to happen.</a:t>
            </a:r>
            <a:endParaRPr lang="zh-CN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853070" y="1026993"/>
            <a:ext cx="7409340" cy="959692"/>
          </a:xfrm>
          <a:prstGeom prst="roundRect">
            <a:avLst>
              <a:gd name="adj" fmla="val 9001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1776150" y="1026993"/>
            <a:ext cx="6306262" cy="9596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1826717" y="1138848"/>
            <a:ext cx="4104456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zh-CN" sz="1400" b="1">
                <a:solidFill>
                  <a:schemeClr val="accent6">
                    <a:lumMod val="75000"/>
                  </a:schemeClr>
                </a:solidFill>
              </a:rPr>
              <a:t>Lorem Ipsum Dolor Sit Amet</a:t>
            </a:r>
            <a:endParaRPr lang="zh-CN" altLang="en-US" sz="1400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1826717" y="1434650"/>
            <a:ext cx="6075675" cy="471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1000">
                <a:solidFill>
                  <a:schemeClr val="tx1">
                    <a:lumMod val="65000"/>
                    <a:lumOff val="35000"/>
                  </a:schemeClr>
                </a:solidFill>
              </a:rPr>
              <a:t>Lorem Ipsum Dolor Sit Er Elit Lamet, Consectetaur Cillium Adipisicing Pecu, Sed Do Eiusmod Tempor Incididunt Ut Labore Et Dolore Magna Aliqua. Ut Enim Ad Minim Veniam, Quis Nostrud Exercitation.</a:t>
            </a:r>
            <a:endParaRPr lang="zh-CN" altLang="en-US" sz="10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4" name="Picture 4" descr="C:\Documents and Settings\Administrator\桌面\图标\ico\verified-us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085" y="1173181"/>
            <a:ext cx="667315" cy="667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圆角矩形 35"/>
          <p:cNvSpPr/>
          <p:nvPr/>
        </p:nvSpPr>
        <p:spPr>
          <a:xfrm>
            <a:off x="853070" y="2152118"/>
            <a:ext cx="7409340" cy="959692"/>
          </a:xfrm>
          <a:prstGeom prst="roundRect">
            <a:avLst>
              <a:gd name="adj" fmla="val 9001"/>
            </a:avLst>
          </a:prstGeom>
          <a:solidFill>
            <a:srgbClr val="FDA9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1776150" y="2152118"/>
            <a:ext cx="6306262" cy="9596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1826717" y="2263973"/>
            <a:ext cx="4104456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zh-CN" sz="1400" b="1">
                <a:solidFill>
                  <a:srgbClr val="FDA907"/>
                </a:solidFill>
              </a:rPr>
              <a:t>Lorem Ipsum Dolor Sit Amet</a:t>
            </a:r>
            <a:endParaRPr lang="zh-CN" altLang="en-US" sz="1400" b="1">
              <a:solidFill>
                <a:srgbClr val="FDA907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1826717" y="2559775"/>
            <a:ext cx="6075675" cy="471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1000">
                <a:solidFill>
                  <a:schemeClr val="tx1">
                    <a:lumMod val="65000"/>
                    <a:lumOff val="35000"/>
                  </a:schemeClr>
                </a:solidFill>
              </a:rPr>
              <a:t>Lorem Ipsum Dolor Sit Er Elit Lamet, Consectetaur Cillium Adipisicing Pecu, Sed Do Eiusmod Tempor Incididunt Ut Labore Et Dolore Magna Aliqua. Ut Enim Ad Minim Veniam, Quis Nostrud Exercitation.</a:t>
            </a:r>
            <a:endParaRPr lang="zh-CN" altLang="en-US" sz="10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2" name="圆角矩形 41"/>
          <p:cNvSpPr/>
          <p:nvPr/>
        </p:nvSpPr>
        <p:spPr>
          <a:xfrm>
            <a:off x="853070" y="3277243"/>
            <a:ext cx="7409340" cy="959692"/>
          </a:xfrm>
          <a:prstGeom prst="roundRect">
            <a:avLst>
              <a:gd name="adj" fmla="val 9001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1776150" y="3277243"/>
            <a:ext cx="6306262" cy="9596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1826717" y="3389098"/>
            <a:ext cx="4104456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zh-CN" sz="1400" b="1">
                <a:solidFill>
                  <a:schemeClr val="accent6">
                    <a:lumMod val="75000"/>
                  </a:schemeClr>
                </a:solidFill>
              </a:rPr>
              <a:t>Lorem Ipsum Dolor Sit Amet</a:t>
            </a:r>
            <a:endParaRPr lang="zh-CN" altLang="en-US" sz="1400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1826717" y="3684900"/>
            <a:ext cx="6075675" cy="471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1000">
                <a:solidFill>
                  <a:schemeClr val="tx1">
                    <a:lumMod val="65000"/>
                    <a:lumOff val="35000"/>
                  </a:schemeClr>
                </a:solidFill>
              </a:rPr>
              <a:t>Lorem Ipsum Dolor Sit Er Elit Lamet, Consectetaur Cillium Adipisicing Pecu, Sed Do Eiusmod Tempor Incididunt Ut Labore Et Dolore Magna Aliqua. Ut Enim Ad Minim Veniam, Quis Nostrud Exercitation.</a:t>
            </a:r>
            <a:endParaRPr lang="zh-CN" altLang="en-US" sz="10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5" name="Picture 3" descr="C:\Documents and Settings\Administrator\桌面\图标\ico\cloud-queu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845" y="2298306"/>
            <a:ext cx="667315" cy="667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2" descr="C:\Documents and Settings\Administrator\桌面\图标\ico\vpn-lock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844" y="3423431"/>
            <a:ext cx="667315" cy="667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5798925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76520" y="96475"/>
            <a:ext cx="38704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+mj-ea"/>
              </a:rPr>
              <a:t>INPUT YOUR GOOD IDEAS HERE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Impact" pitchFamily="34" charset="0"/>
              <a:ea typeface="+mj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76520" y="430384"/>
            <a:ext cx="387045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>
                <a:solidFill>
                  <a:schemeClr val="tx1">
                    <a:lumMod val="50000"/>
                    <a:lumOff val="50000"/>
                  </a:schemeClr>
                </a:solidFill>
              </a:rPr>
              <a:t>Always believe that something wonderful is about to happen.</a:t>
            </a:r>
            <a:endParaRPr lang="zh-CN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流程图: 手动输入 19"/>
          <p:cNvSpPr/>
          <p:nvPr/>
        </p:nvSpPr>
        <p:spPr>
          <a:xfrm>
            <a:off x="630070" y="1176595"/>
            <a:ext cx="1959173" cy="1496096"/>
          </a:xfrm>
          <a:prstGeom prst="flowChartManualInput">
            <a:avLst/>
          </a:prstGeom>
          <a:solidFill>
            <a:srgbClr val="FDA9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流程图: 手动输入 20"/>
          <p:cNvSpPr/>
          <p:nvPr/>
        </p:nvSpPr>
        <p:spPr>
          <a:xfrm flipH="1">
            <a:off x="2589243" y="1181241"/>
            <a:ext cx="1947007" cy="1486805"/>
          </a:xfrm>
          <a:prstGeom prst="flowChartManualInpu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流程图: 手动输入 21"/>
          <p:cNvSpPr/>
          <p:nvPr/>
        </p:nvSpPr>
        <p:spPr>
          <a:xfrm>
            <a:off x="4536250" y="1176595"/>
            <a:ext cx="1959173" cy="1496096"/>
          </a:xfrm>
          <a:prstGeom prst="flowChartManualInput">
            <a:avLst/>
          </a:prstGeom>
          <a:solidFill>
            <a:srgbClr val="FDA9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流程图: 手动输入 22"/>
          <p:cNvSpPr/>
          <p:nvPr/>
        </p:nvSpPr>
        <p:spPr>
          <a:xfrm flipH="1">
            <a:off x="6495423" y="1181241"/>
            <a:ext cx="1947007" cy="1486805"/>
          </a:xfrm>
          <a:prstGeom prst="flowChartManualInpu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4" name="Picture 2" descr="C:\Documents and Settings\Administrator\桌面\图标\ico\swap-vert-circl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796" y="1491630"/>
            <a:ext cx="1001719" cy="100171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3" descr="C:\Documents and Settings\Administrator\桌面\图标\ico\verified-user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7335" y="1567884"/>
            <a:ext cx="849210" cy="84921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4" descr="C:\Documents and Settings\Administrator\桌面\图标\ico\vpn-lock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7351" y="1550915"/>
            <a:ext cx="883149" cy="88314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5" descr="C:\Documents and Settings\Administrator\桌面\图标\ico\cloud-queue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3006" y="1549660"/>
            <a:ext cx="885659" cy="88565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矩形 29"/>
          <p:cNvSpPr/>
          <p:nvPr/>
        </p:nvSpPr>
        <p:spPr>
          <a:xfrm>
            <a:off x="630070" y="2751770"/>
            <a:ext cx="195917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b="1">
                <a:solidFill>
                  <a:srgbClr val="FDA907"/>
                </a:solidFill>
                <a:latin typeface="+mj-ea"/>
              </a:rPr>
              <a:t>Lorem Ipsum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30069" y="3064365"/>
            <a:ext cx="1959174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Lorem ipsum dolor sit lamet, consectetaur cillium adipisicing pecu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2577076" y="2751770"/>
            <a:ext cx="195917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b="1">
                <a:solidFill>
                  <a:schemeClr val="accent6">
                    <a:lumMod val="75000"/>
                  </a:schemeClr>
                </a:solidFill>
                <a:latin typeface="+mj-ea"/>
              </a:rPr>
              <a:t>Lorem Ipsum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577075" y="3064365"/>
            <a:ext cx="1959174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Lorem ipsum dolor sit lamet, consectetaur cillium adipisicing pecu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4524082" y="2751770"/>
            <a:ext cx="195917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b="1">
                <a:solidFill>
                  <a:srgbClr val="FDA907"/>
                </a:solidFill>
                <a:latin typeface="+mj-ea"/>
              </a:rPr>
              <a:t>Lorem Ipsum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524081" y="3064365"/>
            <a:ext cx="1959174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Lorem ipsum dolor sit lamet, consectetaur cillium adipisicing pecu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6471088" y="2751770"/>
            <a:ext cx="195917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b="1">
                <a:solidFill>
                  <a:schemeClr val="accent6">
                    <a:lumMod val="75000"/>
                  </a:schemeClr>
                </a:solidFill>
                <a:latin typeface="+mj-ea"/>
              </a:rPr>
              <a:t>Lorem Ipsum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471087" y="3064365"/>
            <a:ext cx="1959174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Lorem ipsum dolor sit lamet, consectetaur cillium adipisicing pecu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2129803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F34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" y="2166704"/>
            <a:ext cx="9144000" cy="45005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6495" y="-1433695"/>
            <a:ext cx="3515706" cy="8094524"/>
          </a:xfrm>
          <a:prstGeom prst="rect">
            <a:avLst/>
          </a:prstGeom>
          <a:noFill/>
          <a:effectLst>
            <a:outerShdw blurRad="165100" dist="76200" dir="1200000" algn="tl" rotWithShape="0">
              <a:prstClr val="black">
                <a:alpha val="1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zh-CN" sz="52000">
                <a:solidFill>
                  <a:schemeClr val="bg1"/>
                </a:solidFill>
                <a:latin typeface="+mj-lt"/>
              </a:rPr>
              <a:t>4</a:t>
            </a:r>
            <a:endParaRPr lang="zh-CN" altLang="en-US" sz="520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579089" y="2155090"/>
            <a:ext cx="517837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2400" dirty="0">
                <a:solidFill>
                  <a:schemeClr val="bg1"/>
                </a:solidFill>
              </a:rPr>
              <a:t>LOREM IPSUM DOLOR SIT AMET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3494486" y="1397264"/>
            <a:ext cx="526297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r>
              <a:rPr lang="zh-CN" altLang="en-US" sz="4400" dirty="0">
                <a:solidFill>
                  <a:schemeClr val="bg1"/>
                </a:solidFill>
                <a:latin typeface="Impact"/>
              </a:rPr>
              <a:t>开发计划及逻辑划分</a:t>
            </a:r>
          </a:p>
        </p:txBody>
      </p:sp>
      <p:sp>
        <p:nvSpPr>
          <p:cNvPr id="25" name="矩形 24"/>
          <p:cNvSpPr/>
          <p:nvPr/>
        </p:nvSpPr>
        <p:spPr>
          <a:xfrm>
            <a:off x="3536885" y="2691666"/>
            <a:ext cx="5220580" cy="5702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zh-CN" sz="1100" err="1">
                <a:solidFill>
                  <a:schemeClr val="bg1"/>
                </a:solidFill>
                <a:latin typeface="+mn-ea"/>
              </a:rPr>
              <a:t>Lorem</a:t>
            </a:r>
            <a:r>
              <a:rPr lang="en-US" altLang="zh-CN" sz="110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zh-CN" sz="1100" err="1">
                <a:solidFill>
                  <a:schemeClr val="bg1"/>
                </a:solidFill>
                <a:latin typeface="+mn-ea"/>
              </a:rPr>
              <a:t>Ipsum</a:t>
            </a:r>
            <a:r>
              <a:rPr lang="en-US" altLang="zh-CN" sz="1100">
                <a:solidFill>
                  <a:schemeClr val="bg1"/>
                </a:solidFill>
                <a:latin typeface="+mn-ea"/>
              </a:rPr>
              <a:t> Dolor Sit </a:t>
            </a:r>
            <a:r>
              <a:rPr lang="en-US" altLang="zh-CN" sz="1100" err="1">
                <a:solidFill>
                  <a:schemeClr val="bg1"/>
                </a:solidFill>
                <a:latin typeface="+mn-ea"/>
              </a:rPr>
              <a:t>Er</a:t>
            </a:r>
            <a:r>
              <a:rPr lang="en-US" altLang="zh-CN" sz="110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zh-CN" sz="1100" err="1">
                <a:solidFill>
                  <a:schemeClr val="bg1"/>
                </a:solidFill>
                <a:latin typeface="+mn-ea"/>
              </a:rPr>
              <a:t>Elit</a:t>
            </a:r>
            <a:r>
              <a:rPr lang="en-US" altLang="zh-CN" sz="110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zh-CN" sz="1100" err="1">
                <a:solidFill>
                  <a:schemeClr val="bg1"/>
                </a:solidFill>
                <a:latin typeface="+mn-ea"/>
              </a:rPr>
              <a:t>Lamet</a:t>
            </a:r>
            <a:r>
              <a:rPr lang="en-US" altLang="zh-CN" sz="1100">
                <a:solidFill>
                  <a:schemeClr val="bg1"/>
                </a:solidFill>
                <a:latin typeface="+mn-ea"/>
              </a:rPr>
              <a:t>, </a:t>
            </a:r>
            <a:r>
              <a:rPr lang="en-US" altLang="zh-CN" sz="1100" err="1">
                <a:solidFill>
                  <a:schemeClr val="bg1"/>
                </a:solidFill>
                <a:latin typeface="+mn-ea"/>
              </a:rPr>
              <a:t>Consectetaur</a:t>
            </a:r>
            <a:r>
              <a:rPr lang="en-US" altLang="zh-CN" sz="110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zh-CN" sz="1100" err="1">
                <a:solidFill>
                  <a:schemeClr val="bg1"/>
                </a:solidFill>
                <a:latin typeface="+mn-ea"/>
              </a:rPr>
              <a:t>Cillium</a:t>
            </a:r>
            <a:r>
              <a:rPr lang="en-US" altLang="zh-CN" sz="110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zh-CN" sz="1100" err="1">
                <a:solidFill>
                  <a:schemeClr val="bg1"/>
                </a:solidFill>
                <a:latin typeface="+mn-ea"/>
              </a:rPr>
              <a:t>Adipisicing</a:t>
            </a:r>
            <a:r>
              <a:rPr lang="en-US" altLang="zh-CN" sz="110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zh-CN" sz="1100" err="1">
                <a:solidFill>
                  <a:schemeClr val="bg1"/>
                </a:solidFill>
                <a:latin typeface="+mn-ea"/>
              </a:rPr>
              <a:t>Pecu</a:t>
            </a:r>
            <a:r>
              <a:rPr lang="en-US" altLang="zh-CN" sz="1100">
                <a:solidFill>
                  <a:schemeClr val="bg1"/>
                </a:solidFill>
                <a:latin typeface="+mn-ea"/>
              </a:rPr>
              <a:t>, </a:t>
            </a:r>
            <a:r>
              <a:rPr lang="en-US" altLang="zh-CN" sz="1100" err="1">
                <a:solidFill>
                  <a:schemeClr val="bg1"/>
                </a:solidFill>
                <a:latin typeface="+mn-ea"/>
              </a:rPr>
              <a:t>Sed</a:t>
            </a:r>
            <a:r>
              <a:rPr lang="en-US" altLang="zh-CN" sz="1100">
                <a:solidFill>
                  <a:schemeClr val="bg1"/>
                </a:solidFill>
                <a:latin typeface="+mn-ea"/>
              </a:rPr>
              <a:t> Do </a:t>
            </a:r>
            <a:r>
              <a:rPr lang="en-US" altLang="zh-CN" sz="1100" err="1">
                <a:solidFill>
                  <a:schemeClr val="bg1"/>
                </a:solidFill>
                <a:latin typeface="+mn-ea"/>
              </a:rPr>
              <a:t>Eiusmod</a:t>
            </a:r>
            <a:r>
              <a:rPr lang="en-US" altLang="zh-CN" sz="110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zh-CN" sz="1100" err="1">
                <a:solidFill>
                  <a:schemeClr val="bg1"/>
                </a:solidFill>
                <a:latin typeface="+mn-ea"/>
              </a:rPr>
              <a:t>Tempor</a:t>
            </a:r>
            <a:r>
              <a:rPr lang="en-US" altLang="zh-CN" sz="110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zh-CN" sz="1100" err="1">
                <a:solidFill>
                  <a:schemeClr val="bg1"/>
                </a:solidFill>
                <a:latin typeface="+mn-ea"/>
              </a:rPr>
              <a:t>Incididunt</a:t>
            </a:r>
            <a:r>
              <a:rPr lang="en-US" altLang="zh-CN" sz="110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zh-CN" sz="1100" err="1">
                <a:solidFill>
                  <a:schemeClr val="bg1"/>
                </a:solidFill>
                <a:latin typeface="+mn-ea"/>
              </a:rPr>
              <a:t>Ut</a:t>
            </a:r>
            <a:r>
              <a:rPr lang="en-US" altLang="zh-CN" sz="1100">
                <a:solidFill>
                  <a:schemeClr val="bg1"/>
                </a:solidFill>
                <a:latin typeface="+mn-ea"/>
              </a:rPr>
              <a:t> Labore.</a:t>
            </a:r>
            <a:endParaRPr lang="zh-CN" altLang="en-US" sz="110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81729627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76520" y="96475"/>
            <a:ext cx="38704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+mj-ea"/>
              </a:rPr>
              <a:t>开发计划</a:t>
            </a:r>
          </a:p>
        </p:txBody>
      </p:sp>
      <p:sp>
        <p:nvSpPr>
          <p:cNvPr id="12" name="矩形 11"/>
          <p:cNvSpPr/>
          <p:nvPr/>
        </p:nvSpPr>
        <p:spPr>
          <a:xfrm>
            <a:off x="476520" y="430384"/>
            <a:ext cx="387045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>
                <a:solidFill>
                  <a:schemeClr val="tx1">
                    <a:lumMod val="50000"/>
                    <a:lumOff val="50000"/>
                  </a:schemeClr>
                </a:solidFill>
              </a:rPr>
              <a:t>Always believe that something wonderful is about to happen.</a:t>
            </a:r>
            <a:endParaRPr lang="zh-CN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等腰三角形 27"/>
          <p:cNvSpPr/>
          <p:nvPr/>
        </p:nvSpPr>
        <p:spPr>
          <a:xfrm>
            <a:off x="426005" y="1275605"/>
            <a:ext cx="2956249" cy="2448272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等腰三角形 28"/>
          <p:cNvSpPr/>
          <p:nvPr/>
        </p:nvSpPr>
        <p:spPr>
          <a:xfrm rot="10800000">
            <a:off x="2202741" y="1275605"/>
            <a:ext cx="2956249" cy="2448272"/>
          </a:xfrm>
          <a:prstGeom prst="triangle">
            <a:avLst/>
          </a:prstGeom>
          <a:solidFill>
            <a:srgbClr val="BF34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等腰三角形 30"/>
          <p:cNvSpPr/>
          <p:nvPr/>
        </p:nvSpPr>
        <p:spPr>
          <a:xfrm>
            <a:off x="3979477" y="1275606"/>
            <a:ext cx="2956249" cy="2448272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等腰三角形 32"/>
          <p:cNvSpPr/>
          <p:nvPr/>
        </p:nvSpPr>
        <p:spPr>
          <a:xfrm rot="10800000">
            <a:off x="5756211" y="1275606"/>
            <a:ext cx="2956249" cy="2448272"/>
          </a:xfrm>
          <a:prstGeom prst="triangle">
            <a:avLst/>
          </a:prstGeom>
          <a:solidFill>
            <a:srgbClr val="BF34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1094038" y="2529009"/>
            <a:ext cx="162018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400" b="1" dirty="0">
                <a:solidFill>
                  <a:schemeClr val="bg1"/>
                </a:solidFill>
              </a:rPr>
              <a:t>需求分析</a:t>
            </a:r>
            <a:endParaRPr lang="en-US" altLang="zh-CN" sz="1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860014" y="2851302"/>
            <a:ext cx="2088231" cy="547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zh-CN" altLang="en-US" sz="1200" dirty="0">
                <a:solidFill>
                  <a:schemeClr val="bg1"/>
                </a:solidFill>
              </a:rPr>
              <a:t>根据功能要求分析项目必须实现的内容</a:t>
            </a:r>
          </a:p>
        </p:txBody>
      </p:sp>
      <p:sp>
        <p:nvSpPr>
          <p:cNvPr id="38" name="矩形 37"/>
          <p:cNvSpPr/>
          <p:nvPr/>
        </p:nvSpPr>
        <p:spPr>
          <a:xfrm>
            <a:off x="1414389" y="1815666"/>
            <a:ext cx="9794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600" b="1">
                <a:solidFill>
                  <a:schemeClr val="bg1"/>
                </a:solidFill>
              </a:rPr>
              <a:t>01</a:t>
            </a:r>
            <a:endParaRPr lang="en-US" altLang="zh-CN" sz="36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cxnSp>
        <p:nvCxnSpPr>
          <p:cNvPr id="39" name="直接连接符 38"/>
          <p:cNvCxnSpPr/>
          <p:nvPr/>
        </p:nvCxnSpPr>
        <p:spPr>
          <a:xfrm>
            <a:off x="1526087" y="2461997"/>
            <a:ext cx="75608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4413485" y="2851302"/>
            <a:ext cx="2088231" cy="548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zh-CN" altLang="en-US" sz="1200" dirty="0">
                <a:solidFill>
                  <a:schemeClr val="bg1"/>
                </a:solidFill>
              </a:rPr>
              <a:t>开始具体的编写程序工作，分别实现各模块的功能</a:t>
            </a:r>
          </a:p>
        </p:txBody>
      </p:sp>
      <p:sp>
        <p:nvSpPr>
          <p:cNvPr id="44" name="矩形 43"/>
          <p:cNvSpPr/>
          <p:nvPr/>
        </p:nvSpPr>
        <p:spPr>
          <a:xfrm>
            <a:off x="4967860" y="1815666"/>
            <a:ext cx="9794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600" b="1">
                <a:solidFill>
                  <a:schemeClr val="bg1"/>
                </a:solidFill>
              </a:rPr>
              <a:t>03</a:t>
            </a:r>
            <a:endParaRPr lang="en-US" altLang="zh-CN" sz="36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cxnSp>
        <p:nvCxnSpPr>
          <p:cNvPr id="45" name="直接连接符 44"/>
          <p:cNvCxnSpPr/>
          <p:nvPr/>
        </p:nvCxnSpPr>
        <p:spPr>
          <a:xfrm>
            <a:off x="5079558" y="2461997"/>
            <a:ext cx="75608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 47"/>
          <p:cNvSpPr/>
          <p:nvPr/>
        </p:nvSpPr>
        <p:spPr>
          <a:xfrm>
            <a:off x="2870774" y="2193011"/>
            <a:ext cx="162018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400" b="1" dirty="0">
                <a:solidFill>
                  <a:schemeClr val="bg1"/>
                </a:solidFill>
                <a:latin typeface="+mj-ea"/>
                <a:ea typeface="+mj-ea"/>
              </a:rPr>
              <a:t>框架设计</a:t>
            </a:r>
            <a:endParaRPr lang="en-US" altLang="zh-CN" sz="1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636750" y="1383618"/>
            <a:ext cx="2088231" cy="7888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zh-CN" altLang="en-US" sz="1200" dirty="0">
                <a:solidFill>
                  <a:schemeClr val="bg1"/>
                </a:solidFill>
              </a:rPr>
              <a:t>开发的概要设计和详细设计，确定基本的处理流程，模块划分和接口分配</a:t>
            </a:r>
          </a:p>
        </p:txBody>
      </p:sp>
      <p:sp>
        <p:nvSpPr>
          <p:cNvPr id="50" name="矩形 49"/>
          <p:cNvSpPr/>
          <p:nvPr/>
        </p:nvSpPr>
        <p:spPr>
          <a:xfrm>
            <a:off x="3191125" y="2607754"/>
            <a:ext cx="9794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600" b="1">
                <a:solidFill>
                  <a:schemeClr val="bg1"/>
                </a:solidFill>
              </a:rPr>
              <a:t>02</a:t>
            </a:r>
            <a:endParaRPr lang="en-US" altLang="zh-CN" sz="36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cxnSp>
        <p:nvCxnSpPr>
          <p:cNvPr id="52" name="直接连接符 51"/>
          <p:cNvCxnSpPr/>
          <p:nvPr/>
        </p:nvCxnSpPr>
        <p:spPr>
          <a:xfrm>
            <a:off x="3302823" y="2571750"/>
            <a:ext cx="75608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 52"/>
          <p:cNvSpPr/>
          <p:nvPr/>
        </p:nvSpPr>
        <p:spPr>
          <a:xfrm>
            <a:off x="6424243" y="2193011"/>
            <a:ext cx="162018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400" b="1" dirty="0">
                <a:solidFill>
                  <a:schemeClr val="bg1"/>
                </a:solidFill>
              </a:rPr>
              <a:t>测试交付</a:t>
            </a:r>
            <a:endParaRPr lang="en-US" altLang="zh-CN" sz="1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190219" y="1383618"/>
            <a:ext cx="2088231" cy="548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zh-CN" altLang="en-US" sz="1200" dirty="0">
                <a:solidFill>
                  <a:schemeClr val="bg1"/>
                </a:solidFill>
              </a:rPr>
              <a:t>小组成员自己进行模块测试后，进行整体联调</a:t>
            </a:r>
          </a:p>
        </p:txBody>
      </p:sp>
      <p:sp>
        <p:nvSpPr>
          <p:cNvPr id="55" name="矩形 54"/>
          <p:cNvSpPr/>
          <p:nvPr/>
        </p:nvSpPr>
        <p:spPr>
          <a:xfrm>
            <a:off x="6744594" y="2607754"/>
            <a:ext cx="9794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600" b="1">
                <a:solidFill>
                  <a:schemeClr val="bg1"/>
                </a:solidFill>
              </a:rPr>
              <a:t>04</a:t>
            </a:r>
            <a:endParaRPr lang="en-US" altLang="zh-CN" sz="36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cxnSp>
        <p:nvCxnSpPr>
          <p:cNvPr id="56" name="直接连接符 55"/>
          <p:cNvCxnSpPr/>
          <p:nvPr/>
        </p:nvCxnSpPr>
        <p:spPr>
          <a:xfrm>
            <a:off x="6856292" y="2571750"/>
            <a:ext cx="75608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>
            <a:extLst>
              <a:ext uri="{FF2B5EF4-FFF2-40B4-BE49-F238E27FC236}">
                <a16:creationId xmlns:a16="http://schemas.microsoft.com/office/drawing/2014/main" id="{A0CE2A97-196B-4A5B-BF6E-75CD36448541}"/>
              </a:ext>
            </a:extLst>
          </p:cNvPr>
          <p:cNvSpPr/>
          <p:nvPr/>
        </p:nvSpPr>
        <p:spPr>
          <a:xfrm>
            <a:off x="4643200" y="2498347"/>
            <a:ext cx="162018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400" b="1" dirty="0">
                <a:solidFill>
                  <a:schemeClr val="bg1"/>
                </a:solidFill>
                <a:latin typeface="+mj-ea"/>
                <a:ea typeface="+mj-ea"/>
              </a:rPr>
              <a:t>编码</a:t>
            </a:r>
            <a:endParaRPr lang="en-US" altLang="zh-CN" sz="1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938172371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1092459" y="1246789"/>
            <a:ext cx="3638327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zh-CN" sz="1600">
                <a:solidFill>
                  <a:srgbClr val="1A7BAE"/>
                </a:solidFill>
              </a:rPr>
              <a:t>Lorem Ipsum Dolor Sit Amet</a:t>
            </a:r>
            <a:endParaRPr lang="zh-CN" altLang="en-US" sz="1600">
              <a:solidFill>
                <a:srgbClr val="1A7BAE"/>
              </a:solidFill>
            </a:endParaRPr>
          </a:p>
        </p:txBody>
      </p:sp>
      <p:sp>
        <p:nvSpPr>
          <p:cNvPr id="19" name="矩形 8"/>
          <p:cNvSpPr/>
          <p:nvPr/>
        </p:nvSpPr>
        <p:spPr>
          <a:xfrm>
            <a:off x="597404" y="1221600"/>
            <a:ext cx="478941" cy="388931"/>
          </a:xfrm>
          <a:custGeom>
            <a:avLst/>
            <a:gdLst/>
            <a:ahLst/>
            <a:cxnLst/>
            <a:rect l="l" t="t" r="r" b="b"/>
            <a:pathLst>
              <a:path w="855095" h="855095">
                <a:moveTo>
                  <a:pt x="805897" y="427546"/>
                </a:moveTo>
                <a:lnTo>
                  <a:pt x="855095" y="427546"/>
                </a:lnTo>
                <a:lnTo>
                  <a:pt x="855095" y="855095"/>
                </a:lnTo>
                <a:lnTo>
                  <a:pt x="427546" y="855095"/>
                </a:lnTo>
                <a:lnTo>
                  <a:pt x="427546" y="805897"/>
                </a:lnTo>
                <a:lnTo>
                  <a:pt x="805897" y="805897"/>
                </a:lnTo>
                <a:close/>
                <a:moveTo>
                  <a:pt x="0" y="0"/>
                </a:moveTo>
                <a:lnTo>
                  <a:pt x="427546" y="0"/>
                </a:lnTo>
                <a:lnTo>
                  <a:pt x="427546" y="49196"/>
                </a:lnTo>
                <a:lnTo>
                  <a:pt x="49196" y="49196"/>
                </a:lnTo>
                <a:lnTo>
                  <a:pt x="49196" y="427546"/>
                </a:lnTo>
                <a:lnTo>
                  <a:pt x="0" y="427546"/>
                </a:lnTo>
                <a:close/>
              </a:path>
            </a:pathLst>
          </a:custGeom>
          <a:solidFill>
            <a:srgbClr val="1A7B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rgbClr val="1A7BAE"/>
                </a:solidFill>
                <a:latin typeface="+mj-lt"/>
              </a:rPr>
              <a:t>01</a:t>
            </a:r>
            <a:endParaRPr lang="zh-CN" altLang="en-US" sz="1600">
              <a:solidFill>
                <a:srgbClr val="1A7BAE"/>
              </a:solidFill>
              <a:latin typeface="+mj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99537" y="1970572"/>
            <a:ext cx="3638327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zh-CN" sz="1600">
                <a:solidFill>
                  <a:srgbClr val="95BC49"/>
                </a:solidFill>
              </a:rPr>
              <a:t>Lorem Ipsum Dolor Sit Amet</a:t>
            </a:r>
            <a:endParaRPr lang="zh-CN" altLang="en-US" sz="1600">
              <a:solidFill>
                <a:srgbClr val="95BC49"/>
              </a:solidFill>
            </a:endParaRPr>
          </a:p>
        </p:txBody>
      </p:sp>
      <p:sp>
        <p:nvSpPr>
          <p:cNvPr id="22" name="矩形 8"/>
          <p:cNvSpPr/>
          <p:nvPr/>
        </p:nvSpPr>
        <p:spPr>
          <a:xfrm>
            <a:off x="604482" y="1945383"/>
            <a:ext cx="478941" cy="388931"/>
          </a:xfrm>
          <a:custGeom>
            <a:avLst/>
            <a:gdLst/>
            <a:ahLst/>
            <a:cxnLst/>
            <a:rect l="l" t="t" r="r" b="b"/>
            <a:pathLst>
              <a:path w="855095" h="855095">
                <a:moveTo>
                  <a:pt x="805897" y="427546"/>
                </a:moveTo>
                <a:lnTo>
                  <a:pt x="855095" y="427546"/>
                </a:lnTo>
                <a:lnTo>
                  <a:pt x="855095" y="855095"/>
                </a:lnTo>
                <a:lnTo>
                  <a:pt x="427546" y="855095"/>
                </a:lnTo>
                <a:lnTo>
                  <a:pt x="427546" y="805897"/>
                </a:lnTo>
                <a:lnTo>
                  <a:pt x="805897" y="805897"/>
                </a:lnTo>
                <a:close/>
                <a:moveTo>
                  <a:pt x="0" y="0"/>
                </a:moveTo>
                <a:lnTo>
                  <a:pt x="427546" y="0"/>
                </a:lnTo>
                <a:lnTo>
                  <a:pt x="427546" y="49196"/>
                </a:lnTo>
                <a:lnTo>
                  <a:pt x="49196" y="49196"/>
                </a:lnTo>
                <a:lnTo>
                  <a:pt x="49196" y="427546"/>
                </a:lnTo>
                <a:lnTo>
                  <a:pt x="0" y="427546"/>
                </a:lnTo>
                <a:close/>
              </a:path>
            </a:pathLst>
          </a:custGeom>
          <a:solidFill>
            <a:srgbClr val="95BC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rgbClr val="95BC49"/>
                </a:solidFill>
                <a:latin typeface="+mj-lt"/>
              </a:rPr>
              <a:t>02</a:t>
            </a:r>
            <a:endParaRPr lang="zh-CN" altLang="en-US" sz="1600">
              <a:solidFill>
                <a:srgbClr val="95BC49"/>
              </a:solidFill>
              <a:latin typeface="+mj-l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106615" y="2686949"/>
            <a:ext cx="3638327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zh-CN" sz="1600">
                <a:solidFill>
                  <a:srgbClr val="FDA907"/>
                </a:solidFill>
              </a:rPr>
              <a:t>Lorem Ipsum Dolor Sit Amet</a:t>
            </a:r>
            <a:endParaRPr lang="zh-CN" altLang="en-US" sz="1600">
              <a:solidFill>
                <a:srgbClr val="FDA907"/>
              </a:solidFill>
            </a:endParaRPr>
          </a:p>
        </p:txBody>
      </p:sp>
      <p:sp>
        <p:nvSpPr>
          <p:cNvPr id="24" name="矩形 8"/>
          <p:cNvSpPr/>
          <p:nvPr/>
        </p:nvSpPr>
        <p:spPr>
          <a:xfrm>
            <a:off x="611560" y="2661760"/>
            <a:ext cx="478941" cy="388931"/>
          </a:xfrm>
          <a:custGeom>
            <a:avLst/>
            <a:gdLst/>
            <a:ahLst/>
            <a:cxnLst/>
            <a:rect l="l" t="t" r="r" b="b"/>
            <a:pathLst>
              <a:path w="855095" h="855095">
                <a:moveTo>
                  <a:pt x="805897" y="427546"/>
                </a:moveTo>
                <a:lnTo>
                  <a:pt x="855095" y="427546"/>
                </a:lnTo>
                <a:lnTo>
                  <a:pt x="855095" y="855095"/>
                </a:lnTo>
                <a:lnTo>
                  <a:pt x="427546" y="855095"/>
                </a:lnTo>
                <a:lnTo>
                  <a:pt x="427546" y="805897"/>
                </a:lnTo>
                <a:lnTo>
                  <a:pt x="805897" y="805897"/>
                </a:lnTo>
                <a:close/>
                <a:moveTo>
                  <a:pt x="0" y="0"/>
                </a:moveTo>
                <a:lnTo>
                  <a:pt x="427546" y="0"/>
                </a:lnTo>
                <a:lnTo>
                  <a:pt x="427546" y="49196"/>
                </a:lnTo>
                <a:lnTo>
                  <a:pt x="49196" y="49196"/>
                </a:lnTo>
                <a:lnTo>
                  <a:pt x="49196" y="427546"/>
                </a:lnTo>
                <a:lnTo>
                  <a:pt x="0" y="427546"/>
                </a:lnTo>
                <a:close/>
              </a:path>
            </a:pathLst>
          </a:custGeom>
          <a:solidFill>
            <a:srgbClr val="FDA9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rgbClr val="FDA907"/>
                </a:solidFill>
                <a:latin typeface="+mj-lt"/>
              </a:rPr>
              <a:t>03</a:t>
            </a:r>
            <a:endParaRPr lang="zh-CN" altLang="en-US" sz="1600">
              <a:solidFill>
                <a:srgbClr val="FDA907"/>
              </a:solidFill>
              <a:latin typeface="+mj-lt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113693" y="3403326"/>
            <a:ext cx="3638327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zh-CN" sz="1600">
                <a:solidFill>
                  <a:srgbClr val="BF3420"/>
                </a:solidFill>
              </a:rPr>
              <a:t>Lorem Ipsum Dolor Sit Amet</a:t>
            </a:r>
            <a:endParaRPr lang="zh-CN" altLang="en-US" sz="1600">
              <a:solidFill>
                <a:srgbClr val="BF3420"/>
              </a:solidFill>
            </a:endParaRPr>
          </a:p>
        </p:txBody>
      </p:sp>
      <p:sp>
        <p:nvSpPr>
          <p:cNvPr id="27" name="矩形 8"/>
          <p:cNvSpPr/>
          <p:nvPr/>
        </p:nvSpPr>
        <p:spPr>
          <a:xfrm>
            <a:off x="618638" y="3378137"/>
            <a:ext cx="478941" cy="388931"/>
          </a:xfrm>
          <a:custGeom>
            <a:avLst/>
            <a:gdLst/>
            <a:ahLst/>
            <a:cxnLst/>
            <a:rect l="l" t="t" r="r" b="b"/>
            <a:pathLst>
              <a:path w="855095" h="855095">
                <a:moveTo>
                  <a:pt x="805897" y="427546"/>
                </a:moveTo>
                <a:lnTo>
                  <a:pt x="855095" y="427546"/>
                </a:lnTo>
                <a:lnTo>
                  <a:pt x="855095" y="855095"/>
                </a:lnTo>
                <a:lnTo>
                  <a:pt x="427546" y="855095"/>
                </a:lnTo>
                <a:lnTo>
                  <a:pt x="427546" y="805897"/>
                </a:lnTo>
                <a:lnTo>
                  <a:pt x="805897" y="805897"/>
                </a:lnTo>
                <a:close/>
                <a:moveTo>
                  <a:pt x="0" y="0"/>
                </a:moveTo>
                <a:lnTo>
                  <a:pt x="427546" y="0"/>
                </a:lnTo>
                <a:lnTo>
                  <a:pt x="427546" y="49196"/>
                </a:lnTo>
                <a:lnTo>
                  <a:pt x="49196" y="49196"/>
                </a:lnTo>
                <a:lnTo>
                  <a:pt x="49196" y="427546"/>
                </a:lnTo>
                <a:lnTo>
                  <a:pt x="0" y="427546"/>
                </a:lnTo>
                <a:close/>
              </a:path>
            </a:pathLst>
          </a:custGeom>
          <a:solidFill>
            <a:srgbClr val="BF34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rgbClr val="BF3420"/>
                </a:solidFill>
                <a:latin typeface="+mj-lt"/>
              </a:rPr>
              <a:t>04</a:t>
            </a:r>
            <a:endParaRPr lang="zh-CN" altLang="en-US" sz="1600">
              <a:solidFill>
                <a:srgbClr val="BF3420"/>
              </a:solidFill>
              <a:latin typeface="+mj-lt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4887036" y="0"/>
            <a:ext cx="4256964" cy="5143500"/>
            <a:chOff x="566555" y="877035"/>
            <a:chExt cx="2340260" cy="164545"/>
          </a:xfrm>
        </p:grpSpPr>
        <p:sp>
          <p:nvSpPr>
            <p:cNvPr id="12" name="矩形 11"/>
            <p:cNvSpPr/>
            <p:nvPr/>
          </p:nvSpPr>
          <p:spPr>
            <a:xfrm>
              <a:off x="566555" y="877035"/>
              <a:ext cx="585065" cy="164545"/>
            </a:xfrm>
            <a:prstGeom prst="rect">
              <a:avLst/>
            </a:prstGeom>
            <a:solidFill>
              <a:srgbClr val="1A7B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1151620" y="877035"/>
              <a:ext cx="585065" cy="164545"/>
            </a:xfrm>
            <a:prstGeom prst="rect">
              <a:avLst/>
            </a:prstGeom>
            <a:solidFill>
              <a:srgbClr val="95BC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1736685" y="877035"/>
              <a:ext cx="585065" cy="164545"/>
            </a:xfrm>
            <a:prstGeom prst="rect">
              <a:avLst/>
            </a:prstGeom>
            <a:solidFill>
              <a:srgbClr val="FDA9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2321750" y="877035"/>
              <a:ext cx="585065" cy="164545"/>
            </a:xfrm>
            <a:prstGeom prst="rect">
              <a:avLst/>
            </a:prstGeom>
            <a:solidFill>
              <a:srgbClr val="BF34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矩形 1"/>
          <p:cNvSpPr/>
          <p:nvPr/>
        </p:nvSpPr>
        <p:spPr>
          <a:xfrm>
            <a:off x="4887036" y="1997305"/>
            <a:ext cx="4256964" cy="926956"/>
          </a:xfrm>
          <a:prstGeom prst="rect">
            <a:avLst/>
          </a:prstGeom>
          <a:solidFill>
            <a:schemeClr val="tx1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>
                <a:solidFill>
                  <a:schemeClr val="bg1"/>
                </a:solidFill>
                <a:latin typeface="+mj-lt"/>
              </a:rPr>
              <a:t>CONTENT</a:t>
            </a:r>
            <a:endParaRPr lang="zh-CN" altLang="en-US" sz="320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86131810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76520" y="96475"/>
            <a:ext cx="38704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+mj-ea"/>
              </a:rPr>
              <a:t>软件逻辑层次</a:t>
            </a:r>
          </a:p>
        </p:txBody>
      </p:sp>
      <p:sp>
        <p:nvSpPr>
          <p:cNvPr id="12" name="矩形 11"/>
          <p:cNvSpPr/>
          <p:nvPr/>
        </p:nvSpPr>
        <p:spPr>
          <a:xfrm>
            <a:off x="476520" y="430384"/>
            <a:ext cx="387045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>
                <a:solidFill>
                  <a:schemeClr val="tx1">
                    <a:lumMod val="50000"/>
                    <a:lumOff val="50000"/>
                  </a:schemeClr>
                </a:solidFill>
              </a:rPr>
              <a:t>Always believe that something wonderful is about to happen.</a:t>
            </a:r>
            <a:endParaRPr lang="zh-CN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0" name="直接连接符 19"/>
          <p:cNvCxnSpPr/>
          <p:nvPr/>
        </p:nvCxnSpPr>
        <p:spPr>
          <a:xfrm>
            <a:off x="0" y="1131590"/>
            <a:ext cx="4662010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1094259" y="1885424"/>
            <a:ext cx="3567751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1094259" y="4146925"/>
            <a:ext cx="8049741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1094259" y="2639258"/>
            <a:ext cx="3567751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1106615" y="3393092"/>
            <a:ext cx="3567751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/>
          <p:cNvSpPr/>
          <p:nvPr/>
        </p:nvSpPr>
        <p:spPr>
          <a:xfrm>
            <a:off x="4218359" y="1047979"/>
            <a:ext cx="938706" cy="938706"/>
          </a:xfrm>
          <a:prstGeom prst="ellipse">
            <a:avLst/>
          </a:prstGeom>
          <a:solidFill>
            <a:schemeClr val="bg1"/>
          </a:solidFill>
          <a:ln w="28575">
            <a:solidFill>
              <a:srgbClr val="BF34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200" b="1">
              <a:solidFill>
                <a:srgbClr val="1A7BAE"/>
              </a:solidFill>
              <a:latin typeface="微软雅黑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4441499" y="1286499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zh-CN" altLang="en-US" sz="1200" b="1" dirty="0">
                <a:solidFill>
                  <a:srgbClr val="BF3420"/>
                </a:solidFill>
                <a:latin typeface="微软雅黑"/>
              </a:rPr>
              <a:t>文本</a:t>
            </a:r>
            <a:endParaRPr lang="en-US" altLang="zh-CN" sz="1200" b="1" dirty="0">
              <a:solidFill>
                <a:srgbClr val="BF3420"/>
              </a:solidFill>
              <a:latin typeface="微软雅黑"/>
            </a:endParaRPr>
          </a:p>
          <a:p>
            <a:pPr lvl="0" algn="ctr"/>
            <a:r>
              <a:rPr lang="zh-CN" altLang="en-US" sz="1200" b="1" dirty="0">
                <a:solidFill>
                  <a:srgbClr val="BF3420"/>
                </a:solidFill>
                <a:latin typeface="微软雅黑"/>
              </a:rPr>
              <a:t>显示</a:t>
            </a:r>
          </a:p>
        </p:txBody>
      </p:sp>
      <p:sp>
        <p:nvSpPr>
          <p:cNvPr id="27" name="椭圆 26"/>
          <p:cNvSpPr/>
          <p:nvPr/>
        </p:nvSpPr>
        <p:spPr>
          <a:xfrm>
            <a:off x="617959" y="1801429"/>
            <a:ext cx="938706" cy="938706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200" b="1">
              <a:solidFill>
                <a:srgbClr val="1A7BAE"/>
              </a:solidFill>
              <a:latin typeface="微软雅黑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841092" y="2039949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zh-CN" altLang="en-US" sz="1200" b="1" dirty="0">
                <a:solidFill>
                  <a:srgbClr val="FF0000"/>
                </a:solidFill>
                <a:latin typeface="微软雅黑"/>
              </a:rPr>
              <a:t>用户</a:t>
            </a:r>
            <a:endParaRPr lang="en-US" altLang="zh-CN" sz="1200" b="1" dirty="0">
              <a:solidFill>
                <a:srgbClr val="FF0000"/>
              </a:solidFill>
              <a:latin typeface="微软雅黑"/>
            </a:endParaRPr>
          </a:p>
          <a:p>
            <a:pPr lvl="0" algn="ctr"/>
            <a:r>
              <a:rPr lang="zh-CN" altLang="en-US" sz="1200" b="1" dirty="0">
                <a:solidFill>
                  <a:srgbClr val="FF0000"/>
                </a:solidFill>
                <a:latin typeface="微软雅黑"/>
              </a:rPr>
              <a:t>交互</a:t>
            </a:r>
          </a:p>
        </p:txBody>
      </p:sp>
      <p:sp>
        <p:nvSpPr>
          <p:cNvPr id="32" name="椭圆 31"/>
          <p:cNvSpPr/>
          <p:nvPr/>
        </p:nvSpPr>
        <p:spPr>
          <a:xfrm>
            <a:off x="4218359" y="2571750"/>
            <a:ext cx="938706" cy="938706"/>
          </a:xfrm>
          <a:prstGeom prst="ellipse">
            <a:avLst/>
          </a:prstGeom>
          <a:solidFill>
            <a:schemeClr val="bg1"/>
          </a:solidFill>
          <a:ln w="28575">
            <a:solidFill>
              <a:srgbClr val="BF34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200" b="1">
              <a:solidFill>
                <a:srgbClr val="1A7BAE"/>
              </a:solidFill>
              <a:latin typeface="微软雅黑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4441496" y="2810270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zh-CN" altLang="en-US" sz="1200" b="1" dirty="0">
                <a:solidFill>
                  <a:srgbClr val="BF3420"/>
                </a:solidFill>
                <a:latin typeface="微软雅黑"/>
              </a:rPr>
              <a:t>内存</a:t>
            </a:r>
            <a:endParaRPr lang="en-US" altLang="zh-CN" sz="1200" b="1" dirty="0">
              <a:solidFill>
                <a:srgbClr val="BF3420"/>
              </a:solidFill>
              <a:latin typeface="微软雅黑"/>
            </a:endParaRPr>
          </a:p>
          <a:p>
            <a:pPr lvl="0" algn="ctr"/>
            <a:r>
              <a:rPr lang="zh-CN" altLang="en-US" sz="1200" b="1" dirty="0">
                <a:solidFill>
                  <a:srgbClr val="BF3420"/>
                </a:solidFill>
                <a:latin typeface="微软雅黑"/>
              </a:rPr>
              <a:t>变更</a:t>
            </a:r>
          </a:p>
        </p:txBody>
      </p:sp>
      <p:sp>
        <p:nvSpPr>
          <p:cNvPr id="37" name="椭圆 36"/>
          <p:cNvSpPr/>
          <p:nvPr/>
        </p:nvSpPr>
        <p:spPr>
          <a:xfrm>
            <a:off x="617959" y="3325200"/>
            <a:ext cx="938706" cy="938706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200" b="1">
              <a:solidFill>
                <a:srgbClr val="1A7BAE"/>
              </a:solidFill>
              <a:latin typeface="微软雅黑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841093" y="3563720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zh-CN" altLang="en-US" sz="1200" b="1" dirty="0">
                <a:solidFill>
                  <a:srgbClr val="FF0000"/>
                </a:solidFill>
                <a:latin typeface="微软雅黑"/>
              </a:rPr>
              <a:t>文件</a:t>
            </a:r>
            <a:endParaRPr lang="en-US" altLang="zh-CN" sz="1200" b="1" dirty="0">
              <a:solidFill>
                <a:srgbClr val="FF0000"/>
              </a:solidFill>
              <a:latin typeface="微软雅黑"/>
            </a:endParaRPr>
          </a:p>
          <a:p>
            <a:pPr lvl="0" algn="ctr"/>
            <a:r>
              <a:rPr lang="zh-CN" altLang="en-US" sz="1200" b="1" dirty="0">
                <a:solidFill>
                  <a:srgbClr val="FF0000"/>
                </a:solidFill>
                <a:latin typeface="微软雅黑"/>
              </a:rPr>
              <a:t>存放</a:t>
            </a:r>
          </a:p>
        </p:txBody>
      </p:sp>
      <p:sp>
        <p:nvSpPr>
          <p:cNvPr id="43" name="矩形 42"/>
          <p:cNvSpPr/>
          <p:nvPr/>
        </p:nvSpPr>
        <p:spPr>
          <a:xfrm>
            <a:off x="1601670" y="1970699"/>
            <a:ext cx="2193018" cy="5702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读取用户的操作，对内存和外存做出相应的变更，</a:t>
            </a:r>
          </a:p>
        </p:txBody>
      </p:sp>
      <p:sp>
        <p:nvSpPr>
          <p:cNvPr id="46" name="矩形 45"/>
          <p:cNvSpPr/>
          <p:nvPr/>
        </p:nvSpPr>
        <p:spPr>
          <a:xfrm>
            <a:off x="1601670" y="3494470"/>
            <a:ext cx="2193018" cy="316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将内存的文本数据存放到外存</a:t>
            </a:r>
          </a:p>
        </p:txBody>
      </p:sp>
      <p:sp>
        <p:nvSpPr>
          <p:cNvPr id="47" name="矩形 46"/>
          <p:cNvSpPr/>
          <p:nvPr/>
        </p:nvSpPr>
        <p:spPr>
          <a:xfrm>
            <a:off x="1973937" y="2721546"/>
            <a:ext cx="2193018" cy="5702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提供给用户交互层操作接口，并且提供反馈给文本显示模块</a:t>
            </a:r>
          </a:p>
        </p:txBody>
      </p:sp>
      <p:sp>
        <p:nvSpPr>
          <p:cNvPr id="51" name="矩形 50"/>
          <p:cNvSpPr/>
          <p:nvPr/>
        </p:nvSpPr>
        <p:spPr>
          <a:xfrm>
            <a:off x="1973937" y="1232190"/>
            <a:ext cx="2193018" cy="316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将内存的内容即时更新显示</a:t>
            </a:r>
          </a:p>
        </p:txBody>
      </p:sp>
    </p:spTree>
    <p:extLst>
      <p:ext uri="{BB962C8B-B14F-4D97-AF65-F5344CB8AC3E}">
        <p14:creationId xmlns:p14="http://schemas.microsoft.com/office/powerpoint/2010/main" val="1815212976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76520" y="96475"/>
            <a:ext cx="38704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</a:rPr>
              <a:t>软件逻辑层次</a:t>
            </a:r>
          </a:p>
        </p:txBody>
      </p:sp>
      <p:sp>
        <p:nvSpPr>
          <p:cNvPr id="12" name="矩形 11"/>
          <p:cNvSpPr/>
          <p:nvPr/>
        </p:nvSpPr>
        <p:spPr>
          <a:xfrm>
            <a:off x="476520" y="430384"/>
            <a:ext cx="387045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>
                <a:solidFill>
                  <a:schemeClr val="tx1">
                    <a:lumMod val="50000"/>
                    <a:lumOff val="50000"/>
                  </a:schemeClr>
                </a:solidFill>
              </a:rPr>
              <a:t>Always believe that something wonderful is about to happen.</a:t>
            </a:r>
            <a:endParaRPr lang="zh-CN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2E396A61-8E42-40C6-B59E-496AD9588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4006" y="676605"/>
            <a:ext cx="5355987" cy="4370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762169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76520" y="96475"/>
            <a:ext cx="38704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+mj-ea"/>
              </a:rPr>
              <a:t>INPUT YOUR GOOD IDEAS HERE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Impact" pitchFamily="34" charset="0"/>
              <a:ea typeface="+mj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76520" y="430384"/>
            <a:ext cx="387045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>
                <a:solidFill>
                  <a:schemeClr val="tx1">
                    <a:lumMod val="50000"/>
                    <a:lumOff val="50000"/>
                  </a:schemeClr>
                </a:solidFill>
              </a:rPr>
              <a:t>Always believe that something wonderful is about to happen.</a:t>
            </a:r>
            <a:endParaRPr lang="zh-CN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5" name="Picture 2" descr="C:\Documents and Settings\Administrator\桌面\高清配图\高清图片01\21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78" r="387"/>
          <a:stretch/>
        </p:blipFill>
        <p:spPr bwMode="auto">
          <a:xfrm>
            <a:off x="3145791" y="1041580"/>
            <a:ext cx="1734459" cy="149547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3" descr="C:\Documents and Settings\Administrator\桌面\高清配图\高清图片01\20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392"/>
          <a:stretch/>
        </p:blipFill>
        <p:spPr bwMode="auto">
          <a:xfrm>
            <a:off x="5070029" y="1041580"/>
            <a:ext cx="1727952" cy="149547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6" descr="C:\Documents and Settings\Administrator\桌面\高清配图\高清图片01\22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33" r="9358"/>
          <a:stretch/>
        </p:blipFill>
        <p:spPr bwMode="auto">
          <a:xfrm>
            <a:off x="6984508" y="1041580"/>
            <a:ext cx="1727952" cy="149547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矩形 36"/>
          <p:cNvSpPr/>
          <p:nvPr/>
        </p:nvSpPr>
        <p:spPr>
          <a:xfrm>
            <a:off x="3145791" y="2796775"/>
            <a:ext cx="173445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b="1">
                <a:solidFill>
                  <a:srgbClr val="BF3420"/>
                </a:solidFill>
              </a:rPr>
              <a:t>Lorem Ipsum</a:t>
            </a:r>
            <a:endParaRPr lang="en-US" altLang="zh-CN" sz="1400" b="1" dirty="0">
              <a:solidFill>
                <a:srgbClr val="BF3420"/>
              </a:solidFill>
              <a:latin typeface="+mj-ea"/>
              <a:ea typeface="+mj-ea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145791" y="3156815"/>
            <a:ext cx="1734459" cy="105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Lorem Ipsum Dolor Sit Er Elit Lamet, Consectetaur Cillium Adipisicing Pecu.</a:t>
            </a:r>
            <a:endParaRPr lang="zh-CN" altLang="en-US" sz="1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5063522" y="2796775"/>
            <a:ext cx="173445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b="1">
                <a:solidFill>
                  <a:srgbClr val="BF3420"/>
                </a:solidFill>
              </a:rPr>
              <a:t>Lorem Ipsum</a:t>
            </a:r>
            <a:endParaRPr lang="en-US" altLang="zh-CN" sz="1400" b="1" dirty="0">
              <a:solidFill>
                <a:srgbClr val="BF3420"/>
              </a:solidFill>
              <a:latin typeface="+mj-ea"/>
              <a:ea typeface="+mj-ea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063522" y="3156815"/>
            <a:ext cx="1734459" cy="105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Lorem Ipsum Dolor Sit Er Elit Lamet, Consectetaur Cillium Adipisicing Pecu.</a:t>
            </a:r>
            <a:endParaRPr lang="zh-CN" altLang="en-US" sz="1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6978000" y="2796775"/>
            <a:ext cx="173445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b="1">
                <a:solidFill>
                  <a:srgbClr val="BF3420"/>
                </a:solidFill>
              </a:rPr>
              <a:t>Lorem Ipsum</a:t>
            </a:r>
            <a:endParaRPr lang="en-US" altLang="zh-CN" sz="1400" b="1" dirty="0">
              <a:solidFill>
                <a:srgbClr val="BF3420"/>
              </a:solidFill>
              <a:latin typeface="+mj-ea"/>
              <a:ea typeface="+mj-ea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978000" y="3156815"/>
            <a:ext cx="1734459" cy="105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Lorem Ipsum Dolor Sit Er Elit Lamet, Consectetaur Cillium Adipisicing Pecu.</a:t>
            </a:r>
            <a:endParaRPr lang="zh-CN" altLang="en-US" sz="1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431541" y="1041580"/>
            <a:ext cx="2340258" cy="307296"/>
          </a:xfrm>
          <a:prstGeom prst="rect">
            <a:avLst/>
          </a:prstGeom>
          <a:solidFill>
            <a:srgbClr val="BF34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b="1">
                <a:solidFill>
                  <a:schemeClr val="bg1"/>
                </a:solidFill>
              </a:rPr>
              <a:t>Lorem Ipsum Dolor Sit</a:t>
            </a:r>
            <a:endParaRPr lang="en-US" altLang="zh-CN" sz="1400" b="1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431540" y="1399703"/>
            <a:ext cx="234025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10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Lorem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Ipsum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Dolor Sit </a:t>
            </a:r>
            <a:r>
              <a:rPr lang="en-US" altLang="zh-CN" sz="110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Er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Elit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Lamet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en-US" altLang="zh-CN" sz="110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Consectetaur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Cillium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Adipisicing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Pecu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en-US" altLang="zh-CN" sz="110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Sed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Do </a:t>
            </a:r>
            <a:r>
              <a:rPr lang="en-US" altLang="zh-CN" sz="110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Eiusmod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Tempor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Incididunt.</a:t>
            </a:r>
            <a:endParaRPr lang="zh-CN" altLang="en-US" sz="110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431542" y="2751770"/>
            <a:ext cx="2340257" cy="30729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b="1">
                <a:solidFill>
                  <a:schemeClr val="bg1"/>
                </a:solidFill>
              </a:rPr>
              <a:t>Lorem Ipsum Dolor Sit</a:t>
            </a:r>
            <a:endParaRPr lang="en-US" altLang="zh-CN" sz="1400" b="1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431541" y="3109893"/>
            <a:ext cx="234025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10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Lorem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Ipsum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Dolor Sit </a:t>
            </a:r>
            <a:r>
              <a:rPr lang="en-US" altLang="zh-CN" sz="110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Er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Elit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Lamet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en-US" altLang="zh-CN" sz="110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Consectetaur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Cillium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Adipisicing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Pecu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en-US" altLang="zh-CN" sz="110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Sed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Do </a:t>
            </a:r>
            <a:r>
              <a:rPr lang="en-US" altLang="zh-CN" sz="110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Eiusmod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Tempor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Incididunt.</a:t>
            </a:r>
            <a:endParaRPr lang="zh-CN" altLang="en-US" sz="110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2951820" y="1041580"/>
            <a:ext cx="0" cy="306034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1774726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2443344" y="2301720"/>
            <a:ext cx="4256964" cy="69124"/>
            <a:chOff x="566555" y="877035"/>
            <a:chExt cx="2340260" cy="164545"/>
          </a:xfrm>
        </p:grpSpPr>
        <p:sp>
          <p:nvSpPr>
            <p:cNvPr id="20" name="矩形 19"/>
            <p:cNvSpPr/>
            <p:nvPr/>
          </p:nvSpPr>
          <p:spPr>
            <a:xfrm>
              <a:off x="566555" y="877035"/>
              <a:ext cx="585065" cy="164545"/>
            </a:xfrm>
            <a:prstGeom prst="rect">
              <a:avLst/>
            </a:prstGeom>
            <a:solidFill>
              <a:srgbClr val="1A7B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 20"/>
            <p:cNvSpPr/>
            <p:nvPr/>
          </p:nvSpPr>
          <p:spPr>
            <a:xfrm>
              <a:off x="1151620" y="877035"/>
              <a:ext cx="585065" cy="164545"/>
            </a:xfrm>
            <a:prstGeom prst="rect">
              <a:avLst/>
            </a:prstGeom>
            <a:solidFill>
              <a:srgbClr val="95BC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1736685" y="877035"/>
              <a:ext cx="585065" cy="164545"/>
            </a:xfrm>
            <a:prstGeom prst="rect">
              <a:avLst/>
            </a:prstGeom>
            <a:solidFill>
              <a:srgbClr val="FDA9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/>
            <p:cNvSpPr/>
            <p:nvPr/>
          </p:nvSpPr>
          <p:spPr>
            <a:xfrm>
              <a:off x="2321750" y="877035"/>
              <a:ext cx="585065" cy="164545"/>
            </a:xfrm>
            <a:prstGeom prst="rect">
              <a:avLst/>
            </a:prstGeom>
            <a:solidFill>
              <a:srgbClr val="BF34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1623999" y="1755256"/>
            <a:ext cx="5895655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>
                <a:solidFill>
                  <a:srgbClr val="1A7BAE"/>
                </a:solidFill>
              </a:rPr>
              <a:t>THANKS</a:t>
            </a:r>
            <a:r>
              <a:rPr lang="en-US" altLang="zh-CN" sz="2800">
                <a:solidFill>
                  <a:srgbClr val="BF3420"/>
                </a:solidFill>
              </a:rPr>
              <a:t> </a:t>
            </a:r>
            <a:r>
              <a:rPr lang="en-US" altLang="zh-CN" sz="2800">
                <a:solidFill>
                  <a:srgbClr val="95BC49"/>
                </a:solidFill>
              </a:rPr>
              <a:t>FOR</a:t>
            </a:r>
            <a:r>
              <a:rPr lang="zh-CN" altLang="en-US" sz="2800">
                <a:solidFill>
                  <a:srgbClr val="1A7BAE"/>
                </a:solidFill>
              </a:rPr>
              <a:t> </a:t>
            </a:r>
            <a:r>
              <a:rPr lang="en-US" altLang="zh-CN" sz="2800">
                <a:solidFill>
                  <a:srgbClr val="FDA907"/>
                </a:solidFill>
              </a:rPr>
              <a:t>YOUR</a:t>
            </a:r>
            <a:r>
              <a:rPr lang="en-US" altLang="zh-CN" sz="2800">
                <a:solidFill>
                  <a:srgbClr val="1A7BAE"/>
                </a:solidFill>
              </a:rPr>
              <a:t> </a:t>
            </a:r>
            <a:r>
              <a:rPr lang="en-US" altLang="zh-CN" sz="2800">
                <a:solidFill>
                  <a:srgbClr val="BF3420"/>
                </a:solidFill>
              </a:rPr>
              <a:t>WATCHING</a:t>
            </a:r>
          </a:p>
        </p:txBody>
      </p:sp>
      <p:sp>
        <p:nvSpPr>
          <p:cNvPr id="29" name="矩形 28"/>
          <p:cNvSpPr/>
          <p:nvPr/>
        </p:nvSpPr>
        <p:spPr>
          <a:xfrm>
            <a:off x="2029043" y="2406325"/>
            <a:ext cx="5085566" cy="5254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000" err="1">
                <a:solidFill>
                  <a:schemeClr val="tx1">
                    <a:lumMod val="50000"/>
                    <a:lumOff val="50000"/>
                  </a:schemeClr>
                </a:solidFill>
              </a:rPr>
              <a:t>Lorem</a:t>
            </a:r>
            <a:r>
              <a:rPr lang="en-US" altLang="zh-CN" sz="100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sz="1000" err="1">
                <a:solidFill>
                  <a:schemeClr val="tx1">
                    <a:lumMod val="50000"/>
                    <a:lumOff val="50000"/>
                  </a:schemeClr>
                </a:solidFill>
              </a:rPr>
              <a:t>Ipsum</a:t>
            </a:r>
            <a:r>
              <a:rPr lang="en-US" altLang="zh-CN" sz="1000">
                <a:solidFill>
                  <a:schemeClr val="tx1">
                    <a:lumMod val="50000"/>
                    <a:lumOff val="50000"/>
                  </a:schemeClr>
                </a:solidFill>
              </a:rPr>
              <a:t> Dolor Sit </a:t>
            </a:r>
            <a:r>
              <a:rPr lang="en-US" altLang="zh-CN" sz="1000" err="1">
                <a:solidFill>
                  <a:schemeClr val="tx1">
                    <a:lumMod val="50000"/>
                    <a:lumOff val="50000"/>
                  </a:schemeClr>
                </a:solidFill>
              </a:rPr>
              <a:t>Er</a:t>
            </a:r>
            <a:r>
              <a:rPr lang="en-US" altLang="zh-CN" sz="100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sz="1000" err="1">
                <a:solidFill>
                  <a:schemeClr val="tx1">
                    <a:lumMod val="50000"/>
                    <a:lumOff val="50000"/>
                  </a:schemeClr>
                </a:solidFill>
              </a:rPr>
              <a:t>Elit</a:t>
            </a:r>
            <a:r>
              <a:rPr lang="en-US" altLang="zh-CN" sz="100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sz="1000" err="1">
                <a:solidFill>
                  <a:schemeClr val="tx1">
                    <a:lumMod val="50000"/>
                    <a:lumOff val="50000"/>
                  </a:schemeClr>
                </a:solidFill>
              </a:rPr>
              <a:t>Lamet</a:t>
            </a:r>
            <a:r>
              <a:rPr lang="en-US" altLang="zh-CN" sz="100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altLang="zh-CN" sz="100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Consectetaur</a:t>
            </a:r>
            <a:r>
              <a:rPr lang="en-US" altLang="zh-CN" sz="100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sz="1000" err="1">
                <a:solidFill>
                  <a:schemeClr val="tx1">
                    <a:lumMod val="50000"/>
                    <a:lumOff val="50000"/>
                  </a:schemeClr>
                </a:solidFill>
              </a:rPr>
              <a:t>Cillium</a:t>
            </a:r>
            <a:r>
              <a:rPr lang="en-US" altLang="zh-CN" sz="100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sz="1000" err="1">
                <a:solidFill>
                  <a:schemeClr val="tx1">
                    <a:lumMod val="50000"/>
                    <a:lumOff val="50000"/>
                  </a:schemeClr>
                </a:solidFill>
              </a:rPr>
              <a:t>Adipisicing</a:t>
            </a:r>
            <a:r>
              <a:rPr lang="en-US" altLang="zh-CN" sz="100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sz="1000" err="1">
                <a:solidFill>
                  <a:schemeClr val="tx1">
                    <a:lumMod val="50000"/>
                    <a:lumOff val="50000"/>
                  </a:schemeClr>
                </a:solidFill>
              </a:rPr>
              <a:t>Pecu</a:t>
            </a:r>
            <a:r>
              <a:rPr lang="en-US" altLang="zh-CN" sz="100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altLang="zh-CN" sz="1000" err="1">
                <a:solidFill>
                  <a:schemeClr val="tx1">
                    <a:lumMod val="50000"/>
                    <a:lumOff val="50000"/>
                  </a:schemeClr>
                </a:solidFill>
              </a:rPr>
              <a:t>Sed</a:t>
            </a:r>
            <a:r>
              <a:rPr lang="en-US" altLang="zh-CN" sz="1000">
                <a:solidFill>
                  <a:schemeClr val="tx1">
                    <a:lumMod val="50000"/>
                    <a:lumOff val="50000"/>
                  </a:schemeClr>
                </a:solidFill>
              </a:rPr>
              <a:t> Do </a:t>
            </a:r>
            <a:r>
              <a:rPr lang="en-US" altLang="zh-CN" sz="1000" err="1">
                <a:solidFill>
                  <a:schemeClr val="tx1">
                    <a:lumMod val="50000"/>
                    <a:lumOff val="50000"/>
                  </a:schemeClr>
                </a:solidFill>
              </a:rPr>
              <a:t>Eiusmod</a:t>
            </a:r>
            <a:r>
              <a:rPr lang="en-US" altLang="zh-CN" sz="100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sz="1000" err="1">
                <a:solidFill>
                  <a:schemeClr val="tx1">
                    <a:lumMod val="50000"/>
                    <a:lumOff val="50000"/>
                  </a:schemeClr>
                </a:solidFill>
              </a:rPr>
              <a:t>Tempor</a:t>
            </a:r>
            <a:r>
              <a:rPr lang="en-US" altLang="zh-CN" sz="100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sz="1000" err="1">
                <a:solidFill>
                  <a:schemeClr val="tx1">
                    <a:lumMod val="50000"/>
                    <a:lumOff val="50000"/>
                  </a:schemeClr>
                </a:solidFill>
              </a:rPr>
              <a:t>Incididunt</a:t>
            </a:r>
            <a:r>
              <a:rPr lang="en-US" altLang="zh-CN" sz="100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sz="1000" err="1">
                <a:solidFill>
                  <a:schemeClr val="tx1">
                    <a:lumMod val="50000"/>
                    <a:lumOff val="50000"/>
                  </a:schemeClr>
                </a:solidFill>
              </a:rPr>
              <a:t>Ut</a:t>
            </a:r>
            <a:r>
              <a:rPr lang="en-US" altLang="zh-CN" sz="100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sz="1000" err="1">
                <a:solidFill>
                  <a:schemeClr val="tx1">
                    <a:lumMod val="50000"/>
                    <a:lumOff val="50000"/>
                  </a:schemeClr>
                </a:solidFill>
              </a:rPr>
              <a:t>Labore</a:t>
            </a:r>
            <a:r>
              <a:rPr lang="en-US" altLang="zh-CN" sz="1000">
                <a:solidFill>
                  <a:schemeClr val="tx1">
                    <a:lumMod val="50000"/>
                    <a:lumOff val="50000"/>
                  </a:schemeClr>
                </a:solidFill>
              </a:rPr>
              <a:t> Et </a:t>
            </a:r>
            <a:r>
              <a:rPr lang="en-US" altLang="zh-CN" sz="1000" err="1">
                <a:solidFill>
                  <a:schemeClr val="tx1">
                    <a:lumMod val="50000"/>
                    <a:lumOff val="50000"/>
                  </a:schemeClr>
                </a:solidFill>
              </a:rPr>
              <a:t>Dolore</a:t>
            </a:r>
            <a:r>
              <a:rPr lang="en-US" altLang="zh-CN" sz="1000">
                <a:solidFill>
                  <a:schemeClr val="tx1">
                    <a:lumMod val="50000"/>
                    <a:lumOff val="50000"/>
                  </a:schemeClr>
                </a:solidFill>
              </a:rPr>
              <a:t> Magna </a:t>
            </a:r>
            <a:r>
              <a:rPr lang="en-US" altLang="zh-CN" sz="1000" err="1">
                <a:solidFill>
                  <a:schemeClr val="tx1">
                    <a:lumMod val="50000"/>
                    <a:lumOff val="50000"/>
                  </a:schemeClr>
                </a:solidFill>
              </a:rPr>
              <a:t>Aliqua</a:t>
            </a:r>
            <a:r>
              <a:rPr lang="en-US" altLang="zh-CN" sz="100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046022437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1781690" y="1266605"/>
            <a:ext cx="5490610" cy="2742122"/>
            <a:chOff x="1620942" y="1149918"/>
            <a:chExt cx="5504538" cy="2749079"/>
          </a:xfrm>
        </p:grpSpPr>
        <p:sp>
          <p:nvSpPr>
            <p:cNvPr id="19" name="矩形 18"/>
            <p:cNvSpPr/>
            <p:nvPr/>
          </p:nvSpPr>
          <p:spPr>
            <a:xfrm>
              <a:off x="1620942" y="1149918"/>
              <a:ext cx="2361265" cy="23612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20" name="矩形 19"/>
            <p:cNvSpPr/>
            <p:nvPr/>
          </p:nvSpPr>
          <p:spPr>
            <a:xfrm>
              <a:off x="4764215" y="1149918"/>
              <a:ext cx="2361265" cy="23612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pic>
          <p:nvPicPr>
            <p:cNvPr id="21" name="Picture 2" descr="C:\Documents and Settings\yangweizhou\桌面\微信公众号二维码.jp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658566" y="1187542"/>
              <a:ext cx="2286016" cy="228601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" name="TextBox 17"/>
            <p:cNvSpPr txBox="1"/>
            <p:nvPr/>
          </p:nvSpPr>
          <p:spPr>
            <a:xfrm>
              <a:off x="1730004" y="3621295"/>
              <a:ext cx="2143140" cy="2777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>
                  <a:solidFill>
                    <a:schemeClr val="tx1">
                      <a:lumMod val="95000"/>
                      <a:lumOff val="5000"/>
                    </a:schemeClr>
                  </a:solidFill>
                  <a:latin typeface="+mj-ea"/>
                  <a:ea typeface="+mj-ea"/>
                </a:rPr>
                <a:t>微信公众号：</a:t>
              </a:r>
              <a:r>
                <a:rPr lang="en-US" altLang="zh-CN" sz="1200">
                  <a:solidFill>
                    <a:schemeClr val="tx1">
                      <a:lumMod val="95000"/>
                      <a:lumOff val="5000"/>
                    </a:schemeClr>
                  </a:solidFill>
                  <a:latin typeface="+mj-ea"/>
                  <a:ea typeface="+mj-ea"/>
                </a:rPr>
                <a:t>smile-ppt</a:t>
              </a:r>
            </a:p>
          </p:txBody>
        </p:sp>
        <p:pic>
          <p:nvPicPr>
            <p:cNvPr id="23" name="Picture 2" descr="C:\Documents and Settings\yangweizhou\桌面\二维码\新浪微博关注二维码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908995" y="1294699"/>
              <a:ext cx="2071704" cy="2071702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24" name="TextBox 20"/>
            <p:cNvSpPr txBox="1"/>
            <p:nvPr/>
          </p:nvSpPr>
          <p:spPr>
            <a:xfrm>
              <a:off x="4873277" y="3613672"/>
              <a:ext cx="2143140" cy="2777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>
                  <a:solidFill>
                    <a:schemeClr val="tx1">
                      <a:lumMod val="95000"/>
                      <a:lumOff val="5000"/>
                    </a:schemeClr>
                  </a:solidFill>
                  <a:latin typeface="+mj-ea"/>
                  <a:ea typeface="+mj-ea"/>
                </a:rPr>
                <a:t>新浪微博</a:t>
              </a:r>
              <a:r>
                <a:rPr lang="en-US" altLang="zh-CN" sz="1200">
                  <a:solidFill>
                    <a:schemeClr val="tx1">
                      <a:lumMod val="95000"/>
                      <a:lumOff val="5000"/>
                    </a:schemeClr>
                  </a:solidFill>
                  <a:latin typeface="+mj-ea"/>
                  <a:ea typeface="+mj-ea"/>
                </a:rPr>
                <a:t>@Smile</a:t>
              </a:r>
              <a:r>
                <a:rPr lang="zh-CN" altLang="en-US" sz="1200">
                  <a:solidFill>
                    <a:schemeClr val="tx1">
                      <a:lumMod val="95000"/>
                      <a:lumOff val="5000"/>
                    </a:schemeClr>
                  </a:solidFill>
                  <a:latin typeface="+mj-ea"/>
                  <a:ea typeface="+mj-ea"/>
                </a:rPr>
                <a:t>呆鱼</a:t>
              </a:r>
              <a:endParaRPr lang="en-US" altLang="zh-CN" sz="120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07604230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7BA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" y="2166704"/>
            <a:ext cx="9144000" cy="450051"/>
          </a:xfrm>
          <a:prstGeom prst="rect">
            <a:avLst/>
          </a:prstGeom>
          <a:solidFill>
            <a:srgbClr val="1D8A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6495" y="-1433695"/>
            <a:ext cx="2723823" cy="8094524"/>
          </a:xfrm>
          <a:prstGeom prst="rect">
            <a:avLst/>
          </a:prstGeom>
          <a:noFill/>
          <a:effectLst>
            <a:outerShdw blurRad="165100" dist="76200" dir="1200000" algn="tl" rotWithShape="0">
              <a:prstClr val="black">
                <a:alpha val="1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zh-CN" sz="52000">
                <a:solidFill>
                  <a:schemeClr val="bg1"/>
                </a:solidFill>
                <a:latin typeface="+mj-lt"/>
              </a:rPr>
              <a:t>1</a:t>
            </a:r>
            <a:endParaRPr lang="zh-CN" altLang="en-US" sz="520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579089" y="2155090"/>
            <a:ext cx="517837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2400">
                <a:solidFill>
                  <a:schemeClr val="bg1"/>
                </a:solidFill>
              </a:rPr>
              <a:t>LOREM IPSUM DOLOR SIT AMET</a:t>
            </a:r>
            <a:endParaRPr lang="zh-CN" altLang="en-US" sz="2400">
              <a:solidFill>
                <a:schemeClr val="bg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6504541" y="1397264"/>
            <a:ext cx="225292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r>
              <a:rPr lang="en-US" altLang="zh-CN" sz="4400">
                <a:solidFill>
                  <a:schemeClr val="bg1"/>
                </a:solidFill>
                <a:latin typeface="Impact"/>
              </a:rPr>
              <a:t>PART ONE</a:t>
            </a:r>
            <a:endParaRPr lang="zh-CN" altLang="en-US" sz="4400">
              <a:solidFill>
                <a:schemeClr val="bg1"/>
              </a:solidFill>
              <a:latin typeface="Impact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3536885" y="2691666"/>
            <a:ext cx="5220580" cy="5702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zh-CN" sz="1100" err="1">
                <a:solidFill>
                  <a:schemeClr val="bg1"/>
                </a:solidFill>
                <a:latin typeface="+mn-ea"/>
              </a:rPr>
              <a:t>Lorem</a:t>
            </a:r>
            <a:r>
              <a:rPr lang="en-US" altLang="zh-CN" sz="110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zh-CN" sz="1100" err="1">
                <a:solidFill>
                  <a:schemeClr val="bg1"/>
                </a:solidFill>
                <a:latin typeface="+mn-ea"/>
              </a:rPr>
              <a:t>Ipsum</a:t>
            </a:r>
            <a:r>
              <a:rPr lang="en-US" altLang="zh-CN" sz="1100">
                <a:solidFill>
                  <a:schemeClr val="bg1"/>
                </a:solidFill>
                <a:latin typeface="+mn-ea"/>
              </a:rPr>
              <a:t> Dolor Sit </a:t>
            </a:r>
            <a:r>
              <a:rPr lang="en-US" altLang="zh-CN" sz="1100" err="1">
                <a:solidFill>
                  <a:schemeClr val="bg1"/>
                </a:solidFill>
                <a:latin typeface="+mn-ea"/>
              </a:rPr>
              <a:t>Er</a:t>
            </a:r>
            <a:r>
              <a:rPr lang="en-US" altLang="zh-CN" sz="110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zh-CN" sz="1100" err="1">
                <a:solidFill>
                  <a:schemeClr val="bg1"/>
                </a:solidFill>
                <a:latin typeface="+mn-ea"/>
              </a:rPr>
              <a:t>Elit</a:t>
            </a:r>
            <a:r>
              <a:rPr lang="en-US" altLang="zh-CN" sz="110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zh-CN" sz="1100" err="1">
                <a:solidFill>
                  <a:schemeClr val="bg1"/>
                </a:solidFill>
                <a:latin typeface="+mn-ea"/>
              </a:rPr>
              <a:t>Lamet</a:t>
            </a:r>
            <a:r>
              <a:rPr lang="en-US" altLang="zh-CN" sz="1100">
                <a:solidFill>
                  <a:schemeClr val="bg1"/>
                </a:solidFill>
                <a:latin typeface="+mn-ea"/>
              </a:rPr>
              <a:t>, </a:t>
            </a:r>
            <a:r>
              <a:rPr lang="en-US" altLang="zh-CN" sz="1100" err="1">
                <a:solidFill>
                  <a:schemeClr val="bg1"/>
                </a:solidFill>
                <a:latin typeface="+mn-ea"/>
              </a:rPr>
              <a:t>Consectetaur</a:t>
            </a:r>
            <a:r>
              <a:rPr lang="en-US" altLang="zh-CN" sz="110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zh-CN" sz="1100" err="1">
                <a:solidFill>
                  <a:schemeClr val="bg1"/>
                </a:solidFill>
                <a:latin typeface="+mn-ea"/>
              </a:rPr>
              <a:t>Cillium</a:t>
            </a:r>
            <a:r>
              <a:rPr lang="en-US" altLang="zh-CN" sz="110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zh-CN" sz="1100" err="1">
                <a:solidFill>
                  <a:schemeClr val="bg1"/>
                </a:solidFill>
                <a:latin typeface="+mn-ea"/>
              </a:rPr>
              <a:t>Adipisicing</a:t>
            </a:r>
            <a:r>
              <a:rPr lang="en-US" altLang="zh-CN" sz="110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zh-CN" sz="1100" err="1">
                <a:solidFill>
                  <a:schemeClr val="bg1"/>
                </a:solidFill>
                <a:latin typeface="+mn-ea"/>
              </a:rPr>
              <a:t>Pecu</a:t>
            </a:r>
            <a:r>
              <a:rPr lang="en-US" altLang="zh-CN" sz="1100">
                <a:solidFill>
                  <a:schemeClr val="bg1"/>
                </a:solidFill>
                <a:latin typeface="+mn-ea"/>
              </a:rPr>
              <a:t>, </a:t>
            </a:r>
            <a:r>
              <a:rPr lang="en-US" altLang="zh-CN" sz="1100" err="1">
                <a:solidFill>
                  <a:schemeClr val="bg1"/>
                </a:solidFill>
                <a:latin typeface="+mn-ea"/>
              </a:rPr>
              <a:t>Sed</a:t>
            </a:r>
            <a:r>
              <a:rPr lang="en-US" altLang="zh-CN" sz="1100">
                <a:solidFill>
                  <a:schemeClr val="bg1"/>
                </a:solidFill>
                <a:latin typeface="+mn-ea"/>
              </a:rPr>
              <a:t> Do </a:t>
            </a:r>
            <a:r>
              <a:rPr lang="en-US" altLang="zh-CN" sz="1100" err="1">
                <a:solidFill>
                  <a:schemeClr val="bg1"/>
                </a:solidFill>
                <a:latin typeface="+mn-ea"/>
              </a:rPr>
              <a:t>Eiusmod</a:t>
            </a:r>
            <a:r>
              <a:rPr lang="en-US" altLang="zh-CN" sz="110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zh-CN" sz="1100" err="1">
                <a:solidFill>
                  <a:schemeClr val="bg1"/>
                </a:solidFill>
                <a:latin typeface="+mn-ea"/>
              </a:rPr>
              <a:t>Tempor</a:t>
            </a:r>
            <a:r>
              <a:rPr lang="en-US" altLang="zh-CN" sz="110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zh-CN" sz="1100" err="1">
                <a:solidFill>
                  <a:schemeClr val="bg1"/>
                </a:solidFill>
                <a:latin typeface="+mn-ea"/>
              </a:rPr>
              <a:t>Incididunt</a:t>
            </a:r>
            <a:r>
              <a:rPr lang="en-US" altLang="zh-CN" sz="110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zh-CN" sz="1100" err="1">
                <a:solidFill>
                  <a:schemeClr val="bg1"/>
                </a:solidFill>
                <a:latin typeface="+mn-ea"/>
              </a:rPr>
              <a:t>Ut</a:t>
            </a:r>
            <a:r>
              <a:rPr lang="en-US" altLang="zh-CN" sz="1100">
                <a:solidFill>
                  <a:schemeClr val="bg1"/>
                </a:solidFill>
                <a:latin typeface="+mn-ea"/>
              </a:rPr>
              <a:t> Labore.</a:t>
            </a:r>
            <a:endParaRPr lang="zh-CN" altLang="en-US" sz="110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78352161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椭圆 8"/>
          <p:cNvSpPr/>
          <p:nvPr/>
        </p:nvSpPr>
        <p:spPr>
          <a:xfrm>
            <a:off x="701570" y="1131590"/>
            <a:ext cx="1710187" cy="1710187"/>
          </a:xfrm>
          <a:prstGeom prst="ellipse">
            <a:avLst/>
          </a:prstGeom>
          <a:solidFill>
            <a:srgbClr val="1A7B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altLang="zh-CN" b="1">
                <a:solidFill>
                  <a:schemeClr val="bg1"/>
                </a:solidFill>
              </a:rPr>
              <a:t>LOREM IPSUM </a:t>
            </a:r>
            <a:endParaRPr lang="zh-CN" altLang="en-US" b="1">
              <a:solidFill>
                <a:schemeClr val="bg1"/>
              </a:solidFill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4646842" y="1131592"/>
            <a:ext cx="1710187" cy="1710187"/>
          </a:xfrm>
          <a:prstGeom prst="ellipse">
            <a:avLst/>
          </a:prstGeom>
          <a:solidFill>
            <a:srgbClr val="1A7B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altLang="zh-CN" b="1">
                <a:solidFill>
                  <a:schemeClr val="bg1"/>
                </a:solidFill>
              </a:rPr>
              <a:t>LOREM IPSUM </a:t>
            </a:r>
            <a:endParaRPr lang="zh-CN" altLang="en-US" b="1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6520" y="96475"/>
            <a:ext cx="38704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+mj-ea"/>
              </a:rPr>
              <a:t>INPUT YOUR GOOD IDEAS HERE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Impact" pitchFamily="34" charset="0"/>
              <a:ea typeface="+mj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76520" y="430384"/>
            <a:ext cx="387045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>
                <a:solidFill>
                  <a:schemeClr val="tx1">
                    <a:lumMod val="50000"/>
                    <a:lumOff val="50000"/>
                  </a:schemeClr>
                </a:solidFill>
              </a:rPr>
              <a:t>Always believe that something wonderful is about to happen.</a:t>
            </a:r>
            <a:endParaRPr lang="zh-CN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2674206" y="1131591"/>
            <a:ext cx="1710187" cy="1710187"/>
          </a:xfrm>
          <a:prstGeom prst="ellipse">
            <a:avLst/>
          </a:prstGeom>
          <a:solidFill>
            <a:srgbClr val="1A7B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altLang="zh-CN" b="1">
                <a:solidFill>
                  <a:schemeClr val="bg1"/>
                </a:solidFill>
              </a:rPr>
              <a:t>LOREM IPSUM </a:t>
            </a:r>
            <a:endParaRPr lang="zh-CN" altLang="en-US" b="1">
              <a:solidFill>
                <a:schemeClr val="bg1"/>
              </a:solidFill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6619478" y="1131593"/>
            <a:ext cx="1710187" cy="1710187"/>
          </a:xfrm>
          <a:prstGeom prst="ellipse">
            <a:avLst/>
          </a:prstGeom>
          <a:solidFill>
            <a:srgbClr val="1A7B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altLang="zh-CN" b="1">
                <a:solidFill>
                  <a:schemeClr val="bg1"/>
                </a:solidFill>
              </a:rPr>
              <a:t>LOREM IPSUM </a:t>
            </a:r>
            <a:endParaRPr lang="zh-CN" altLang="en-US" b="1">
              <a:solidFill>
                <a:schemeClr val="bg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01570" y="3083934"/>
            <a:ext cx="1710187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Consectetaur </a:t>
            </a:r>
            <a:r>
              <a:rPr lang="en-US" altLang="zh-CN" sz="110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Cillium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Adipisicing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Pecu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en-US" altLang="zh-CN" sz="110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Sed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Do </a:t>
            </a:r>
            <a:r>
              <a:rPr lang="en-US" altLang="zh-CN" sz="110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Eiusmod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Tempor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Incididunt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Ut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Labore.</a:t>
            </a:r>
            <a:endParaRPr lang="zh-CN" altLang="en-US" sz="110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674206" y="3083934"/>
            <a:ext cx="1710187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Consectetaur </a:t>
            </a:r>
            <a:r>
              <a:rPr lang="en-US" altLang="zh-CN" sz="110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Cillium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Adipisicing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Pecu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en-US" altLang="zh-CN" sz="110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Sed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Do </a:t>
            </a:r>
            <a:r>
              <a:rPr lang="en-US" altLang="zh-CN" sz="110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Eiusmod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Tempor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Incididunt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Ut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Labore.</a:t>
            </a:r>
            <a:endParaRPr lang="zh-CN" altLang="en-US" sz="110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646842" y="3083934"/>
            <a:ext cx="1710187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Consectetaur </a:t>
            </a:r>
            <a:r>
              <a:rPr lang="en-US" altLang="zh-CN" sz="110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Cillium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Adipisicing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Pecu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en-US" altLang="zh-CN" sz="110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Sed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Do </a:t>
            </a:r>
            <a:r>
              <a:rPr lang="en-US" altLang="zh-CN" sz="110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Eiusmod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Tempor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Incididunt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Ut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Labore.</a:t>
            </a:r>
            <a:endParaRPr lang="zh-CN" altLang="en-US" sz="110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619478" y="3083934"/>
            <a:ext cx="1710187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Consectetaur </a:t>
            </a:r>
            <a:r>
              <a:rPr lang="en-US" altLang="zh-CN" sz="110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Cillium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Adipisicing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Pecu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en-US" altLang="zh-CN" sz="110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Sed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Do </a:t>
            </a:r>
            <a:r>
              <a:rPr lang="en-US" altLang="zh-CN" sz="110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Eiusmod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Tempor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Incididunt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10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Ut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Labore.</a:t>
            </a:r>
            <a:endParaRPr lang="zh-CN" altLang="en-US" sz="110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8005730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76520" y="96475"/>
            <a:ext cx="38704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+mj-ea"/>
              </a:rPr>
              <a:t>INPUT YOUR GOOD IDEAS HERE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Impact" pitchFamily="34" charset="0"/>
              <a:ea typeface="+mj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76520" y="430384"/>
            <a:ext cx="387045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>
                <a:solidFill>
                  <a:schemeClr val="tx1">
                    <a:lumMod val="50000"/>
                    <a:lumOff val="50000"/>
                  </a:schemeClr>
                </a:solidFill>
              </a:rPr>
              <a:t>Always believe that something wonderful is about to happen.</a:t>
            </a:r>
            <a:endParaRPr lang="zh-CN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3199348" y="996575"/>
            <a:ext cx="2745305" cy="2745305"/>
          </a:xfrm>
          <a:prstGeom prst="ellipse">
            <a:avLst/>
          </a:prstGeom>
          <a:noFill/>
          <a:ln>
            <a:solidFill>
              <a:srgbClr val="1A7BAE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589058" y="996575"/>
            <a:ext cx="2745305" cy="2745305"/>
          </a:xfrm>
          <a:prstGeom prst="ellipse">
            <a:avLst/>
          </a:prstGeom>
          <a:noFill/>
          <a:ln>
            <a:solidFill>
              <a:srgbClr val="1A7B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881900" y="1941680"/>
            <a:ext cx="2159621" cy="13619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100" err="1">
                <a:solidFill>
                  <a:schemeClr val="tx1">
                    <a:lumMod val="65000"/>
                    <a:lumOff val="35000"/>
                  </a:schemeClr>
                </a:solidFill>
              </a:rPr>
              <a:t>Lorem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1100" err="1">
                <a:solidFill>
                  <a:schemeClr val="tx1">
                    <a:lumMod val="65000"/>
                    <a:lumOff val="35000"/>
                  </a:schemeClr>
                </a:solidFill>
              </a:rPr>
              <a:t>Ipsum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</a:rPr>
              <a:t> Dolor Sit </a:t>
            </a:r>
            <a:r>
              <a:rPr lang="en-US" altLang="zh-CN" sz="1100" err="1">
                <a:solidFill>
                  <a:schemeClr val="tx1">
                    <a:lumMod val="65000"/>
                    <a:lumOff val="35000"/>
                  </a:schemeClr>
                </a:solidFill>
              </a:rPr>
              <a:t>Er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1100" err="1">
                <a:solidFill>
                  <a:schemeClr val="tx1">
                    <a:lumMod val="65000"/>
                    <a:lumOff val="35000"/>
                  </a:schemeClr>
                </a:solidFill>
              </a:rPr>
              <a:t>Elit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1100" err="1">
                <a:solidFill>
                  <a:schemeClr val="tx1">
                    <a:lumMod val="65000"/>
                    <a:lumOff val="35000"/>
                  </a:schemeClr>
                </a:solidFill>
              </a:rPr>
              <a:t>Lamet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n-US" altLang="zh-CN" sz="1100" err="1">
                <a:solidFill>
                  <a:schemeClr val="tx1">
                    <a:lumMod val="65000"/>
                    <a:lumOff val="35000"/>
                  </a:schemeClr>
                </a:solidFill>
              </a:rPr>
              <a:t>Consectetaur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1100" err="1">
                <a:solidFill>
                  <a:schemeClr val="tx1">
                    <a:lumMod val="65000"/>
                    <a:lumOff val="35000"/>
                  </a:schemeClr>
                </a:solidFill>
              </a:rPr>
              <a:t>Cillium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1100" err="1">
                <a:solidFill>
                  <a:schemeClr val="tx1">
                    <a:lumMod val="65000"/>
                    <a:lumOff val="35000"/>
                  </a:schemeClr>
                </a:solidFill>
              </a:rPr>
              <a:t>Adipisicing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1100" err="1">
                <a:solidFill>
                  <a:schemeClr val="tx1">
                    <a:lumMod val="65000"/>
                    <a:lumOff val="35000"/>
                  </a:schemeClr>
                </a:solidFill>
              </a:rPr>
              <a:t>Pecu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n-US" altLang="zh-CN" sz="1100" err="1">
                <a:solidFill>
                  <a:schemeClr val="tx1">
                    <a:lumMod val="65000"/>
                    <a:lumOff val="35000"/>
                  </a:schemeClr>
                </a:solidFill>
              </a:rPr>
              <a:t>Sed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</a:rPr>
              <a:t> Do </a:t>
            </a:r>
            <a:r>
              <a:rPr lang="en-US" altLang="zh-CN" sz="1100" err="1">
                <a:solidFill>
                  <a:schemeClr val="tx1">
                    <a:lumMod val="65000"/>
                    <a:lumOff val="35000"/>
                  </a:schemeClr>
                </a:solidFill>
              </a:rPr>
              <a:t>Eiusmod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1100" err="1">
                <a:solidFill>
                  <a:schemeClr val="tx1">
                    <a:lumMod val="65000"/>
                    <a:lumOff val="35000"/>
                  </a:schemeClr>
                </a:solidFill>
              </a:rPr>
              <a:t>Tempor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1100" err="1">
                <a:solidFill>
                  <a:schemeClr val="tx1">
                    <a:lumMod val="65000"/>
                    <a:lumOff val="35000"/>
                  </a:schemeClr>
                </a:solidFill>
              </a:rPr>
              <a:t>Incididunt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1100" err="1">
                <a:solidFill>
                  <a:schemeClr val="tx1">
                    <a:lumMod val="65000"/>
                    <a:lumOff val="35000"/>
                  </a:schemeClr>
                </a:solidFill>
              </a:rPr>
              <a:t>Ut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</a:rPr>
              <a:t> Labore.</a:t>
            </a:r>
            <a:endParaRPr lang="zh-CN" altLang="en-US" sz="11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86759" y="1603126"/>
            <a:ext cx="17499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sz="1600" b="1">
                <a:solidFill>
                  <a:srgbClr val="1A7BAE"/>
                </a:solidFill>
                <a:latin typeface="+mn-ea"/>
              </a:rPr>
              <a:t>LOREM IPSUM </a:t>
            </a:r>
            <a:endParaRPr lang="zh-CN" altLang="en-US" sz="1600" b="1">
              <a:solidFill>
                <a:srgbClr val="1A7BAE"/>
              </a:solidFill>
              <a:latin typeface="+mn-ea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3492190" y="1941680"/>
            <a:ext cx="2159621" cy="13619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100" err="1">
                <a:solidFill>
                  <a:schemeClr val="tx1">
                    <a:lumMod val="65000"/>
                    <a:lumOff val="35000"/>
                  </a:schemeClr>
                </a:solidFill>
              </a:rPr>
              <a:t>Lorem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1100" err="1">
                <a:solidFill>
                  <a:schemeClr val="tx1">
                    <a:lumMod val="65000"/>
                    <a:lumOff val="35000"/>
                  </a:schemeClr>
                </a:solidFill>
              </a:rPr>
              <a:t>Ipsum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</a:rPr>
              <a:t> Dolor Sit </a:t>
            </a:r>
            <a:r>
              <a:rPr lang="en-US" altLang="zh-CN" sz="1100" err="1">
                <a:solidFill>
                  <a:schemeClr val="tx1">
                    <a:lumMod val="65000"/>
                    <a:lumOff val="35000"/>
                  </a:schemeClr>
                </a:solidFill>
              </a:rPr>
              <a:t>Er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1100" err="1">
                <a:solidFill>
                  <a:schemeClr val="tx1">
                    <a:lumMod val="65000"/>
                    <a:lumOff val="35000"/>
                  </a:schemeClr>
                </a:solidFill>
              </a:rPr>
              <a:t>Elit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1100" err="1">
                <a:solidFill>
                  <a:schemeClr val="tx1">
                    <a:lumMod val="65000"/>
                    <a:lumOff val="35000"/>
                  </a:schemeClr>
                </a:solidFill>
              </a:rPr>
              <a:t>Lamet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n-US" altLang="zh-CN" sz="1100" err="1">
                <a:solidFill>
                  <a:schemeClr val="tx1">
                    <a:lumMod val="65000"/>
                    <a:lumOff val="35000"/>
                  </a:schemeClr>
                </a:solidFill>
              </a:rPr>
              <a:t>Consectetaur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1100" err="1">
                <a:solidFill>
                  <a:schemeClr val="tx1">
                    <a:lumMod val="65000"/>
                    <a:lumOff val="35000"/>
                  </a:schemeClr>
                </a:solidFill>
              </a:rPr>
              <a:t>Cillium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1100" err="1">
                <a:solidFill>
                  <a:schemeClr val="tx1">
                    <a:lumMod val="65000"/>
                    <a:lumOff val="35000"/>
                  </a:schemeClr>
                </a:solidFill>
              </a:rPr>
              <a:t>Adipisicing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1100" err="1">
                <a:solidFill>
                  <a:schemeClr val="tx1">
                    <a:lumMod val="65000"/>
                    <a:lumOff val="35000"/>
                  </a:schemeClr>
                </a:solidFill>
              </a:rPr>
              <a:t>Pecu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n-US" altLang="zh-CN" sz="1100" err="1">
                <a:solidFill>
                  <a:schemeClr val="tx1">
                    <a:lumMod val="65000"/>
                    <a:lumOff val="35000"/>
                  </a:schemeClr>
                </a:solidFill>
              </a:rPr>
              <a:t>Sed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</a:rPr>
              <a:t> Do </a:t>
            </a:r>
            <a:r>
              <a:rPr lang="en-US" altLang="zh-CN" sz="1100" err="1">
                <a:solidFill>
                  <a:schemeClr val="tx1">
                    <a:lumMod val="65000"/>
                    <a:lumOff val="35000"/>
                  </a:schemeClr>
                </a:solidFill>
              </a:rPr>
              <a:t>Eiusmod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1100" err="1">
                <a:solidFill>
                  <a:schemeClr val="tx1">
                    <a:lumMod val="65000"/>
                    <a:lumOff val="35000"/>
                  </a:schemeClr>
                </a:solidFill>
              </a:rPr>
              <a:t>Tempor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1100" err="1">
                <a:solidFill>
                  <a:schemeClr val="tx1">
                    <a:lumMod val="65000"/>
                    <a:lumOff val="35000"/>
                  </a:schemeClr>
                </a:solidFill>
              </a:rPr>
              <a:t>Incididunt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1100" err="1">
                <a:solidFill>
                  <a:schemeClr val="tx1">
                    <a:lumMod val="65000"/>
                    <a:lumOff val="35000"/>
                  </a:schemeClr>
                </a:solidFill>
              </a:rPr>
              <a:t>Ut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</a:rPr>
              <a:t> Labore.</a:t>
            </a:r>
            <a:endParaRPr lang="zh-CN" altLang="en-US" sz="11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3697049" y="1603126"/>
            <a:ext cx="17499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sz="1600" b="1">
                <a:solidFill>
                  <a:srgbClr val="1A7BAE"/>
                </a:solidFill>
                <a:latin typeface="+mn-ea"/>
              </a:rPr>
              <a:t>LOREM IPSUM </a:t>
            </a:r>
            <a:endParaRPr lang="zh-CN" altLang="en-US" sz="1600" b="1">
              <a:solidFill>
                <a:srgbClr val="1A7BAE"/>
              </a:solidFill>
              <a:latin typeface="+mn-ea"/>
            </a:endParaRPr>
          </a:p>
        </p:txBody>
      </p:sp>
      <p:sp>
        <p:nvSpPr>
          <p:cNvPr id="37" name="椭圆 36"/>
          <p:cNvSpPr/>
          <p:nvPr/>
        </p:nvSpPr>
        <p:spPr>
          <a:xfrm>
            <a:off x="5809638" y="996575"/>
            <a:ext cx="2745305" cy="2745305"/>
          </a:xfrm>
          <a:prstGeom prst="ellipse">
            <a:avLst/>
          </a:prstGeom>
          <a:noFill/>
          <a:ln>
            <a:solidFill>
              <a:srgbClr val="1A7B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6102480" y="1941680"/>
            <a:ext cx="2159621" cy="13619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100" err="1">
                <a:solidFill>
                  <a:schemeClr val="tx1">
                    <a:lumMod val="65000"/>
                    <a:lumOff val="35000"/>
                  </a:schemeClr>
                </a:solidFill>
              </a:rPr>
              <a:t>Lorem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1100" err="1">
                <a:solidFill>
                  <a:schemeClr val="tx1">
                    <a:lumMod val="65000"/>
                    <a:lumOff val="35000"/>
                  </a:schemeClr>
                </a:solidFill>
              </a:rPr>
              <a:t>Ipsum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</a:rPr>
              <a:t> Dolor Sit </a:t>
            </a:r>
            <a:r>
              <a:rPr lang="en-US" altLang="zh-CN" sz="1100" err="1">
                <a:solidFill>
                  <a:schemeClr val="tx1">
                    <a:lumMod val="65000"/>
                    <a:lumOff val="35000"/>
                  </a:schemeClr>
                </a:solidFill>
              </a:rPr>
              <a:t>Er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1100" err="1">
                <a:solidFill>
                  <a:schemeClr val="tx1">
                    <a:lumMod val="65000"/>
                    <a:lumOff val="35000"/>
                  </a:schemeClr>
                </a:solidFill>
              </a:rPr>
              <a:t>Elit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1100" err="1">
                <a:solidFill>
                  <a:schemeClr val="tx1">
                    <a:lumMod val="65000"/>
                    <a:lumOff val="35000"/>
                  </a:schemeClr>
                </a:solidFill>
              </a:rPr>
              <a:t>Lamet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n-US" altLang="zh-CN" sz="1100" err="1">
                <a:solidFill>
                  <a:schemeClr val="tx1">
                    <a:lumMod val="65000"/>
                    <a:lumOff val="35000"/>
                  </a:schemeClr>
                </a:solidFill>
              </a:rPr>
              <a:t>Consectetaur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1100" err="1">
                <a:solidFill>
                  <a:schemeClr val="tx1">
                    <a:lumMod val="65000"/>
                    <a:lumOff val="35000"/>
                  </a:schemeClr>
                </a:solidFill>
              </a:rPr>
              <a:t>Cillium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1100" err="1">
                <a:solidFill>
                  <a:schemeClr val="tx1">
                    <a:lumMod val="65000"/>
                    <a:lumOff val="35000"/>
                  </a:schemeClr>
                </a:solidFill>
              </a:rPr>
              <a:t>Adipisicing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1100" err="1">
                <a:solidFill>
                  <a:schemeClr val="tx1">
                    <a:lumMod val="65000"/>
                    <a:lumOff val="35000"/>
                  </a:schemeClr>
                </a:solidFill>
              </a:rPr>
              <a:t>Pecu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n-US" altLang="zh-CN" sz="1100" err="1">
                <a:solidFill>
                  <a:schemeClr val="tx1">
                    <a:lumMod val="65000"/>
                    <a:lumOff val="35000"/>
                  </a:schemeClr>
                </a:solidFill>
              </a:rPr>
              <a:t>Sed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</a:rPr>
              <a:t> Do </a:t>
            </a:r>
            <a:r>
              <a:rPr lang="en-US" altLang="zh-CN" sz="1100" err="1">
                <a:solidFill>
                  <a:schemeClr val="tx1">
                    <a:lumMod val="65000"/>
                    <a:lumOff val="35000"/>
                  </a:schemeClr>
                </a:solidFill>
              </a:rPr>
              <a:t>Eiusmod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1100" err="1">
                <a:solidFill>
                  <a:schemeClr val="tx1">
                    <a:lumMod val="65000"/>
                    <a:lumOff val="35000"/>
                  </a:schemeClr>
                </a:solidFill>
              </a:rPr>
              <a:t>Tempor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1100" err="1">
                <a:solidFill>
                  <a:schemeClr val="tx1">
                    <a:lumMod val="65000"/>
                    <a:lumOff val="35000"/>
                  </a:schemeClr>
                </a:solidFill>
              </a:rPr>
              <a:t>Incididunt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1100" err="1">
                <a:solidFill>
                  <a:schemeClr val="tx1">
                    <a:lumMod val="65000"/>
                    <a:lumOff val="35000"/>
                  </a:schemeClr>
                </a:solidFill>
              </a:rPr>
              <a:t>Ut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</a:rPr>
              <a:t> Labore.</a:t>
            </a:r>
            <a:endParaRPr lang="zh-CN" altLang="en-US" sz="11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6307339" y="1603126"/>
            <a:ext cx="17499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sz="1600" b="1">
                <a:solidFill>
                  <a:srgbClr val="1A7BAE"/>
                </a:solidFill>
                <a:latin typeface="+mn-ea"/>
              </a:rPr>
              <a:t>LOREM IPSUM </a:t>
            </a:r>
            <a:endParaRPr lang="zh-CN" altLang="en-US" sz="1600" b="1">
              <a:solidFill>
                <a:srgbClr val="1A7BAE"/>
              </a:solidFill>
              <a:latin typeface="+mn-ea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983006" y="3980154"/>
            <a:ext cx="7177989" cy="5268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00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Lorem</a:t>
            </a:r>
            <a:r>
              <a:rPr lang="en-US" altLang="zh-CN" sz="10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00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Ipsum</a:t>
            </a:r>
            <a:r>
              <a:rPr lang="en-US" altLang="zh-CN" sz="10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Dolor Sit </a:t>
            </a:r>
            <a:r>
              <a:rPr lang="en-US" altLang="zh-CN" sz="100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Er</a:t>
            </a:r>
            <a:r>
              <a:rPr lang="en-US" altLang="zh-CN" sz="10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00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Elit</a:t>
            </a:r>
            <a:r>
              <a:rPr lang="en-US" altLang="zh-CN" sz="10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00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Lamet</a:t>
            </a:r>
            <a:r>
              <a:rPr lang="en-US" altLang="zh-CN" sz="10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en-US" altLang="zh-CN" sz="100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Consectetaur</a:t>
            </a:r>
            <a:r>
              <a:rPr lang="en-US" altLang="zh-CN" sz="10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00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Cillium</a:t>
            </a:r>
            <a:r>
              <a:rPr lang="en-US" altLang="zh-CN" sz="10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00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Adipisicing</a:t>
            </a:r>
            <a:r>
              <a:rPr lang="en-US" altLang="zh-CN" sz="10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00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Pecu</a:t>
            </a:r>
            <a:r>
              <a:rPr lang="en-US" altLang="zh-CN" sz="10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en-US" altLang="zh-CN" sz="100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Sed</a:t>
            </a:r>
            <a:r>
              <a:rPr lang="en-US" altLang="zh-CN" sz="10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Do </a:t>
            </a:r>
            <a:r>
              <a:rPr lang="en-US" altLang="zh-CN" sz="100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Eiusmod</a:t>
            </a:r>
            <a:r>
              <a:rPr lang="en-US" altLang="zh-CN" sz="10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00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Tempor</a:t>
            </a:r>
            <a:r>
              <a:rPr lang="en-US" altLang="zh-CN" sz="10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00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Incididunt</a:t>
            </a:r>
            <a:r>
              <a:rPr lang="en-US" altLang="zh-CN" sz="10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zh-CN" sz="100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Ut</a:t>
            </a:r>
            <a:r>
              <a:rPr lang="en-US" altLang="zh-CN" sz="10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Labore.</a:t>
            </a:r>
            <a:endParaRPr lang="zh-CN" altLang="en-US" sz="100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757672" y="1232697"/>
            <a:ext cx="393948" cy="393948"/>
          </a:xfrm>
          <a:prstGeom prst="ellipse">
            <a:avLst/>
          </a:prstGeom>
          <a:solidFill>
            <a:srgbClr val="1A7B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3367962" y="1232697"/>
            <a:ext cx="393948" cy="393948"/>
          </a:xfrm>
          <a:prstGeom prst="ellipse">
            <a:avLst/>
          </a:prstGeom>
          <a:solidFill>
            <a:srgbClr val="1A7B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5978252" y="1232697"/>
            <a:ext cx="393948" cy="393948"/>
          </a:xfrm>
          <a:prstGeom prst="ellipse">
            <a:avLst/>
          </a:prstGeom>
          <a:solidFill>
            <a:srgbClr val="1A7B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3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5805579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76520" y="96475"/>
            <a:ext cx="38704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+mj-ea"/>
              </a:rPr>
              <a:t>INPUT YOUR GOOD IDEAS HERE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Impact" pitchFamily="34" charset="0"/>
              <a:ea typeface="+mj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76520" y="430384"/>
            <a:ext cx="387045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>
                <a:solidFill>
                  <a:schemeClr val="tx1">
                    <a:lumMod val="50000"/>
                    <a:lumOff val="50000"/>
                  </a:schemeClr>
                </a:solidFill>
              </a:rPr>
              <a:t>Always believe that something wonderful is about to happen.</a:t>
            </a:r>
            <a:endParaRPr lang="zh-CN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8" name="组合 17"/>
          <p:cNvGrpSpPr/>
          <p:nvPr/>
        </p:nvGrpSpPr>
        <p:grpSpPr>
          <a:xfrm rot="2700000">
            <a:off x="2952419" y="883029"/>
            <a:ext cx="3167308" cy="3197576"/>
            <a:chOff x="1932258" y="760101"/>
            <a:chExt cx="3767316" cy="3803319"/>
          </a:xfrm>
        </p:grpSpPr>
        <p:sp>
          <p:nvSpPr>
            <p:cNvPr id="19" name="椭圆 168"/>
            <p:cNvSpPr/>
            <p:nvPr/>
          </p:nvSpPr>
          <p:spPr>
            <a:xfrm>
              <a:off x="2710237" y="760101"/>
              <a:ext cx="2207694" cy="2207694"/>
            </a:xfrm>
            <a:custGeom>
              <a:avLst/>
              <a:gdLst/>
              <a:ahLst/>
              <a:cxnLst/>
              <a:rect l="l" t="t" r="r" b="b"/>
              <a:pathLst>
                <a:path w="2207694" h="2207694">
                  <a:moveTo>
                    <a:pt x="1240201" y="2198410"/>
                  </a:moveTo>
                  <a:cubicBezTo>
                    <a:pt x="1195601" y="2204855"/>
                    <a:pt x="1150057" y="2207694"/>
                    <a:pt x="1103851" y="2207694"/>
                  </a:cubicBezTo>
                  <a:close/>
                  <a:moveTo>
                    <a:pt x="1396176" y="2167304"/>
                  </a:moveTo>
                  <a:cubicBezTo>
                    <a:pt x="1355911" y="2179613"/>
                    <a:pt x="1314389" y="2188486"/>
                    <a:pt x="1271865" y="2193577"/>
                  </a:cubicBezTo>
                  <a:close/>
                  <a:moveTo>
                    <a:pt x="7872" y="976750"/>
                  </a:moveTo>
                  <a:lnTo>
                    <a:pt x="1" y="1103847"/>
                  </a:lnTo>
                  <a:cubicBezTo>
                    <a:pt x="1" y="1713485"/>
                    <a:pt x="494210" y="2207694"/>
                    <a:pt x="1103848" y="2207694"/>
                  </a:cubicBezTo>
                  <a:cubicBezTo>
                    <a:pt x="494209" y="2207694"/>
                    <a:pt x="0" y="1713485"/>
                    <a:pt x="0" y="1103847"/>
                  </a:cubicBezTo>
                  <a:cubicBezTo>
                    <a:pt x="0" y="1060839"/>
                    <a:pt x="2460" y="1018405"/>
                    <a:pt x="7872" y="976750"/>
                  </a:cubicBezTo>
                  <a:close/>
                  <a:moveTo>
                    <a:pt x="1103847" y="0"/>
                  </a:moveTo>
                  <a:cubicBezTo>
                    <a:pt x="1713485" y="0"/>
                    <a:pt x="2207694" y="494209"/>
                    <a:pt x="2207694" y="1103847"/>
                  </a:cubicBezTo>
                  <a:cubicBezTo>
                    <a:pt x="2207694" y="1612162"/>
                    <a:pt x="1864110" y="2040229"/>
                    <a:pt x="1396188" y="2167301"/>
                  </a:cubicBezTo>
                  <a:cubicBezTo>
                    <a:pt x="1418536" y="2082435"/>
                    <a:pt x="1429716" y="1993353"/>
                    <a:pt x="1429716" y="1901660"/>
                  </a:cubicBezTo>
                  <a:cubicBezTo>
                    <a:pt x="1429716" y="1292022"/>
                    <a:pt x="935507" y="797813"/>
                    <a:pt x="325869" y="797813"/>
                  </a:cubicBezTo>
                  <a:cubicBezTo>
                    <a:pt x="224547" y="797813"/>
                    <a:pt x="126413" y="811464"/>
                    <a:pt x="33529" y="838206"/>
                  </a:cubicBezTo>
                  <a:cubicBezTo>
                    <a:pt x="23934" y="874644"/>
                    <a:pt x="16397" y="911859"/>
                    <a:pt x="11973" y="949877"/>
                  </a:cubicBezTo>
                  <a:cubicBezTo>
                    <a:pt x="85667" y="413031"/>
                    <a:pt x="546523" y="0"/>
                    <a:pt x="1103847" y="0"/>
                  </a:cubicBezTo>
                  <a:close/>
                </a:path>
              </a:pathLst>
            </a:custGeom>
            <a:solidFill>
              <a:srgbClr val="1A7B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61"/>
            <p:cNvSpPr/>
            <p:nvPr/>
          </p:nvSpPr>
          <p:spPr>
            <a:xfrm>
              <a:off x="1932258" y="1557914"/>
              <a:ext cx="2207690" cy="2207691"/>
            </a:xfrm>
            <a:custGeom>
              <a:avLst/>
              <a:gdLst/>
              <a:ahLst/>
              <a:cxnLst/>
              <a:rect l="l" t="t" r="r" b="b"/>
              <a:pathLst>
                <a:path w="2207690" h="2207691">
                  <a:moveTo>
                    <a:pt x="967503" y="2198411"/>
                  </a:moveTo>
                  <a:lnTo>
                    <a:pt x="1103795" y="2207691"/>
                  </a:lnTo>
                  <a:cubicBezTo>
                    <a:pt x="1057608" y="2207692"/>
                    <a:pt x="1012085" y="2204853"/>
                    <a:pt x="967503" y="2198411"/>
                  </a:cubicBezTo>
                  <a:close/>
                  <a:moveTo>
                    <a:pt x="811529" y="2167307"/>
                  </a:moveTo>
                  <a:lnTo>
                    <a:pt x="935821" y="2193576"/>
                  </a:lnTo>
                  <a:cubicBezTo>
                    <a:pt x="893304" y="2188486"/>
                    <a:pt x="851788" y="2179614"/>
                    <a:pt x="811529" y="2167307"/>
                  </a:cubicBezTo>
                  <a:close/>
                  <a:moveTo>
                    <a:pt x="2199826" y="976772"/>
                  </a:moveTo>
                  <a:cubicBezTo>
                    <a:pt x="2205232" y="1018393"/>
                    <a:pt x="2207691" y="1060793"/>
                    <a:pt x="2207690" y="1103766"/>
                  </a:cubicBezTo>
                  <a:close/>
                  <a:moveTo>
                    <a:pt x="2174170" y="838223"/>
                  </a:moveTo>
                  <a:cubicBezTo>
                    <a:pt x="2184491" y="874470"/>
                    <a:pt x="2191713" y="911752"/>
                    <a:pt x="2195714" y="949832"/>
                  </a:cubicBezTo>
                  <a:close/>
                  <a:moveTo>
                    <a:pt x="1103847" y="0"/>
                  </a:moveTo>
                  <a:cubicBezTo>
                    <a:pt x="1621792" y="0"/>
                    <a:pt x="2056420" y="356726"/>
                    <a:pt x="2174166" y="838207"/>
                  </a:cubicBezTo>
                  <a:cubicBezTo>
                    <a:pt x="2081282" y="811466"/>
                    <a:pt x="1983150" y="797814"/>
                    <a:pt x="1881827" y="797814"/>
                  </a:cubicBezTo>
                  <a:cubicBezTo>
                    <a:pt x="1272189" y="797814"/>
                    <a:pt x="777980" y="1292023"/>
                    <a:pt x="777980" y="1901661"/>
                  </a:cubicBezTo>
                  <a:cubicBezTo>
                    <a:pt x="777980" y="1993354"/>
                    <a:pt x="789160" y="2082435"/>
                    <a:pt x="811508" y="2167301"/>
                  </a:cubicBezTo>
                  <a:cubicBezTo>
                    <a:pt x="343585" y="2040230"/>
                    <a:pt x="0" y="1612163"/>
                    <a:pt x="0" y="1103847"/>
                  </a:cubicBezTo>
                  <a:cubicBezTo>
                    <a:pt x="0" y="494209"/>
                    <a:pt x="494209" y="0"/>
                    <a:pt x="1103847" y="0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162"/>
            <p:cNvSpPr/>
            <p:nvPr/>
          </p:nvSpPr>
          <p:spPr>
            <a:xfrm>
              <a:off x="3491880" y="1557913"/>
              <a:ext cx="2207694" cy="2207694"/>
            </a:xfrm>
            <a:custGeom>
              <a:avLst/>
              <a:gdLst/>
              <a:ahLst/>
              <a:cxnLst/>
              <a:rect l="l" t="t" r="r" b="b"/>
              <a:pathLst>
                <a:path w="2207694" h="2207694">
                  <a:moveTo>
                    <a:pt x="1269814" y="13804"/>
                  </a:moveTo>
                  <a:cubicBezTo>
                    <a:pt x="1800820" y="92567"/>
                    <a:pt x="2207694" y="550692"/>
                    <a:pt x="2207694" y="1103847"/>
                  </a:cubicBezTo>
                  <a:cubicBezTo>
                    <a:pt x="2207694" y="1713485"/>
                    <a:pt x="1713485" y="2207694"/>
                    <a:pt x="1103847" y="2207694"/>
                  </a:cubicBezTo>
                  <a:cubicBezTo>
                    <a:pt x="546709" y="2207694"/>
                    <a:pt x="85975" y="1794939"/>
                    <a:pt x="12055" y="1258354"/>
                  </a:cubicBezTo>
                  <a:lnTo>
                    <a:pt x="33789" y="1370498"/>
                  </a:lnTo>
                  <a:cubicBezTo>
                    <a:pt x="125494" y="1396610"/>
                    <a:pt x="222299" y="1409882"/>
                    <a:pt x="322205" y="1409882"/>
                  </a:cubicBezTo>
                  <a:cubicBezTo>
                    <a:pt x="931843" y="1409882"/>
                    <a:pt x="1426052" y="915673"/>
                    <a:pt x="1426052" y="306035"/>
                  </a:cubicBezTo>
                  <a:cubicBezTo>
                    <a:pt x="1426052" y="213979"/>
                    <a:pt x="1414784" y="124554"/>
                    <a:pt x="1392265" y="39385"/>
                  </a:cubicBezTo>
                  <a:cubicBezTo>
                    <a:pt x="1352416" y="28038"/>
                    <a:pt x="1311604" y="19116"/>
                    <a:pt x="1269814" y="13804"/>
                  </a:cubicBezTo>
                  <a:close/>
                  <a:moveTo>
                    <a:pt x="1103847" y="0"/>
                  </a:moveTo>
                  <a:cubicBezTo>
                    <a:pt x="1149577" y="0"/>
                    <a:pt x="1194657" y="2781"/>
                    <a:pt x="1238818" y="9073"/>
                  </a:cubicBezTo>
                  <a:lnTo>
                    <a:pt x="1103848" y="1"/>
                  </a:lnTo>
                  <a:cubicBezTo>
                    <a:pt x="494210" y="1"/>
                    <a:pt x="1" y="494210"/>
                    <a:pt x="1" y="1103848"/>
                  </a:cubicBezTo>
                  <a:cubicBezTo>
                    <a:pt x="1" y="1146981"/>
                    <a:pt x="2475" y="1189536"/>
                    <a:pt x="7924" y="1231287"/>
                  </a:cubicBezTo>
                  <a:cubicBezTo>
                    <a:pt x="2473" y="1189523"/>
                    <a:pt x="0" y="1146974"/>
                    <a:pt x="0" y="1103847"/>
                  </a:cubicBezTo>
                  <a:cubicBezTo>
                    <a:pt x="0" y="494209"/>
                    <a:pt x="494209" y="0"/>
                    <a:pt x="1103847" y="0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椭圆 163"/>
            <p:cNvSpPr/>
            <p:nvPr/>
          </p:nvSpPr>
          <p:spPr>
            <a:xfrm>
              <a:off x="2710237" y="2355728"/>
              <a:ext cx="2207690" cy="2207692"/>
            </a:xfrm>
            <a:custGeom>
              <a:avLst/>
              <a:gdLst/>
              <a:ahLst/>
              <a:cxnLst/>
              <a:rect l="l" t="t" r="r" b="b"/>
              <a:pathLst>
                <a:path w="2207690" h="2207692">
                  <a:moveTo>
                    <a:pt x="2195631" y="1258405"/>
                  </a:moveTo>
                  <a:cubicBezTo>
                    <a:pt x="2191595" y="1296645"/>
                    <a:pt x="2184315" y="1334081"/>
                    <a:pt x="2173913" y="1370472"/>
                  </a:cubicBezTo>
                  <a:close/>
                  <a:moveTo>
                    <a:pt x="2207690" y="1103924"/>
                  </a:moveTo>
                  <a:cubicBezTo>
                    <a:pt x="2207691" y="1147015"/>
                    <a:pt x="2205219" y="1189529"/>
                    <a:pt x="2199774" y="1231259"/>
                  </a:cubicBezTo>
                  <a:close/>
                  <a:moveTo>
                    <a:pt x="815432" y="39382"/>
                  </a:moveTo>
                  <a:cubicBezTo>
                    <a:pt x="792913" y="124550"/>
                    <a:pt x="781644" y="213975"/>
                    <a:pt x="781644" y="306031"/>
                  </a:cubicBezTo>
                  <a:cubicBezTo>
                    <a:pt x="781644" y="915669"/>
                    <a:pt x="1275853" y="1409878"/>
                    <a:pt x="1885491" y="1409878"/>
                  </a:cubicBezTo>
                  <a:cubicBezTo>
                    <a:pt x="1985397" y="1409878"/>
                    <a:pt x="2082202" y="1396606"/>
                    <a:pt x="2173907" y="1370494"/>
                  </a:cubicBezTo>
                  <a:cubicBezTo>
                    <a:pt x="2055810" y="1851467"/>
                    <a:pt x="1621429" y="2207692"/>
                    <a:pt x="1103847" y="2207692"/>
                  </a:cubicBezTo>
                  <a:cubicBezTo>
                    <a:pt x="494209" y="2207692"/>
                    <a:pt x="0" y="1713483"/>
                    <a:pt x="0" y="1103845"/>
                  </a:cubicBezTo>
                  <a:cubicBezTo>
                    <a:pt x="0" y="594112"/>
                    <a:pt x="345503" y="165076"/>
                    <a:pt x="815432" y="39382"/>
                  </a:cubicBezTo>
                  <a:close/>
                  <a:moveTo>
                    <a:pt x="937859" y="13805"/>
                  </a:moveTo>
                  <a:lnTo>
                    <a:pt x="815433" y="39382"/>
                  </a:lnTo>
                  <a:cubicBezTo>
                    <a:pt x="855095" y="27337"/>
                    <a:pt x="895991" y="18718"/>
                    <a:pt x="937859" y="13805"/>
                  </a:cubicBezTo>
                  <a:close/>
                  <a:moveTo>
                    <a:pt x="1103792" y="1"/>
                  </a:moveTo>
                  <a:lnTo>
                    <a:pt x="968896" y="9068"/>
                  </a:lnTo>
                  <a:cubicBezTo>
                    <a:pt x="1013034" y="2780"/>
                    <a:pt x="1058088" y="0"/>
                    <a:pt x="1103792" y="1"/>
                  </a:cubicBezTo>
                  <a:close/>
                </a:path>
              </a:pathLst>
            </a:custGeom>
            <a:solidFill>
              <a:srgbClr val="1A7B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4" name="椭圆 23"/>
          <p:cNvSpPr/>
          <p:nvPr/>
        </p:nvSpPr>
        <p:spPr>
          <a:xfrm>
            <a:off x="3755642" y="1707731"/>
            <a:ext cx="1548172" cy="154817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3839621" y="2133975"/>
            <a:ext cx="138021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200" b="1">
                <a:solidFill>
                  <a:schemeClr val="tx1">
                    <a:lumMod val="85000"/>
                    <a:lumOff val="15000"/>
                  </a:schemeClr>
                </a:solidFill>
              </a:rPr>
              <a:t>LOREM IPSUM</a:t>
            </a:r>
            <a:endParaRPr lang="en-US" altLang="zh-CN" sz="1200" b="1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789838" y="2410974"/>
            <a:ext cx="1479779" cy="509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en-US" altLang="zh-CN" sz="105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 Dolor Sit Er Elit Lamet.</a:t>
            </a:r>
            <a:endParaRPr lang="zh-CN" altLang="en-US" sz="105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1061611" y="1069444"/>
            <a:ext cx="19380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>
                <a:solidFill>
                  <a:srgbClr val="00B0F0"/>
                </a:solidFill>
              </a:rPr>
              <a:t>01.Lorem Ipsum</a:t>
            </a:r>
            <a:endParaRPr lang="en-US" altLang="zh-CN" sz="1400" b="1" dirty="0">
              <a:solidFill>
                <a:srgbClr val="00B0F0"/>
              </a:solidFill>
              <a:latin typeface="+mj-ea"/>
              <a:ea typeface="+mj-ea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61610" y="1391737"/>
            <a:ext cx="1938023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 Dolor Sit Er Elit Lamet, Consectetaur Cillium Adipisicing Pecu.</a:t>
            </a:r>
            <a:endParaRPr lang="zh-CN" altLang="en-US" sz="1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1061611" y="2778937"/>
            <a:ext cx="19380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>
                <a:solidFill>
                  <a:srgbClr val="1A7BAE"/>
                </a:solidFill>
              </a:rPr>
              <a:t>03.Lorem Ipsum</a:t>
            </a:r>
            <a:endParaRPr lang="en-US" altLang="zh-CN" sz="1400" b="1" dirty="0">
              <a:solidFill>
                <a:srgbClr val="1A7BAE"/>
              </a:solidFill>
              <a:latin typeface="+mj-ea"/>
              <a:ea typeface="+mj-ea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061610" y="3101230"/>
            <a:ext cx="1938023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 Dolor Sit Er Elit Lamet, Consectetaur Cillium Adipisicing Pecu.</a:t>
            </a:r>
            <a:endParaRPr lang="zh-CN" altLang="en-US" sz="1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6030163" y="1069444"/>
            <a:ext cx="19380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1400" b="1">
                <a:solidFill>
                  <a:srgbClr val="1A7BAE"/>
                </a:solidFill>
              </a:rPr>
              <a:t>02.Lorem Ipsum</a:t>
            </a:r>
            <a:endParaRPr lang="en-US" altLang="zh-CN" sz="1400" b="1" dirty="0">
              <a:solidFill>
                <a:srgbClr val="1A7BAE"/>
              </a:solidFill>
              <a:latin typeface="+mj-ea"/>
              <a:ea typeface="+mj-ea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030162" y="1391737"/>
            <a:ext cx="1938023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  <a:spcBef>
                <a:spcPts val="600"/>
              </a:spcBef>
            </a:pP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 Dolor Sit Er Elit Lamet, Consectetaur Cillium Adipisicing Pecu.</a:t>
            </a:r>
            <a:endParaRPr lang="zh-CN" altLang="en-US" sz="1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030163" y="2778937"/>
            <a:ext cx="19380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1400" b="1">
                <a:solidFill>
                  <a:srgbClr val="00B0F0"/>
                </a:solidFill>
              </a:rPr>
              <a:t>04.Lorem Ipsum</a:t>
            </a:r>
            <a:endParaRPr lang="en-US" altLang="zh-CN" sz="1400" b="1" dirty="0">
              <a:solidFill>
                <a:srgbClr val="00B0F0"/>
              </a:solidFill>
              <a:latin typeface="+mj-ea"/>
              <a:ea typeface="+mj-ea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030162" y="3101230"/>
            <a:ext cx="1938023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  <a:spcBef>
                <a:spcPts val="600"/>
              </a:spcBef>
            </a:pP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 Dolor Sit Er Elit Lamet, Consectetaur Cillium Adipisicing Pecu.</a:t>
            </a:r>
            <a:endParaRPr lang="zh-CN" altLang="en-US" sz="1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0297644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76520" y="96475"/>
            <a:ext cx="38704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+mj-ea"/>
              </a:rPr>
              <a:t>INPUT YOUR GOOD IDEAS HERE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Impact" pitchFamily="34" charset="0"/>
              <a:ea typeface="+mj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76520" y="430384"/>
            <a:ext cx="387045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>
                <a:solidFill>
                  <a:schemeClr val="tx1">
                    <a:lumMod val="50000"/>
                    <a:lumOff val="50000"/>
                  </a:schemeClr>
                </a:solidFill>
              </a:rPr>
              <a:t>Always believe that something wonderful is about to happen.</a:t>
            </a:r>
            <a:endParaRPr lang="zh-CN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椭圆 68"/>
          <p:cNvSpPr/>
          <p:nvPr/>
        </p:nvSpPr>
        <p:spPr>
          <a:xfrm>
            <a:off x="4279652" y="2471542"/>
            <a:ext cx="1401767" cy="1386644"/>
          </a:xfrm>
          <a:custGeom>
            <a:avLst/>
            <a:gdLst/>
            <a:ahLst/>
            <a:cxnLst/>
            <a:rect l="l" t="t" r="r" b="b"/>
            <a:pathLst>
              <a:path w="1401767" h="1386644">
                <a:moveTo>
                  <a:pt x="233035" y="0"/>
                </a:moveTo>
                <a:lnTo>
                  <a:pt x="640881" y="0"/>
                </a:lnTo>
                <a:cubicBezTo>
                  <a:pt x="633096" y="19935"/>
                  <a:pt x="629318" y="41634"/>
                  <a:pt x="629318" y="64216"/>
                </a:cubicBezTo>
                <a:cubicBezTo>
                  <a:pt x="629318" y="173647"/>
                  <a:pt x="718028" y="262357"/>
                  <a:pt x="827459" y="262357"/>
                </a:cubicBezTo>
                <a:cubicBezTo>
                  <a:pt x="936890" y="262357"/>
                  <a:pt x="1025600" y="173647"/>
                  <a:pt x="1025600" y="64216"/>
                </a:cubicBezTo>
                <a:cubicBezTo>
                  <a:pt x="1025600" y="41634"/>
                  <a:pt x="1021823" y="19935"/>
                  <a:pt x="1014038" y="0"/>
                </a:cubicBezTo>
                <a:lnTo>
                  <a:pt x="1401767" y="0"/>
                </a:lnTo>
                <a:lnTo>
                  <a:pt x="1401767" y="1168732"/>
                </a:lnTo>
                <a:lnTo>
                  <a:pt x="956993" y="1168732"/>
                </a:lnTo>
                <a:cubicBezTo>
                  <a:pt x="968847" y="1188427"/>
                  <a:pt x="974696" y="1211557"/>
                  <a:pt x="974696" y="1236054"/>
                </a:cubicBezTo>
                <a:cubicBezTo>
                  <a:pt x="974696" y="1319223"/>
                  <a:pt x="907275" y="1386644"/>
                  <a:pt x="824106" y="1386644"/>
                </a:cubicBezTo>
                <a:cubicBezTo>
                  <a:pt x="740937" y="1386644"/>
                  <a:pt x="673516" y="1319223"/>
                  <a:pt x="673516" y="1236054"/>
                </a:cubicBezTo>
                <a:cubicBezTo>
                  <a:pt x="673516" y="1211557"/>
                  <a:pt x="679365" y="1188427"/>
                  <a:pt x="691220" y="1168732"/>
                </a:cubicBezTo>
                <a:lnTo>
                  <a:pt x="233035" y="1168732"/>
                </a:lnTo>
                <a:lnTo>
                  <a:pt x="233035" y="733499"/>
                </a:lnTo>
                <a:cubicBezTo>
                  <a:pt x="212516" y="743855"/>
                  <a:pt x="189291" y="749187"/>
                  <a:pt x="164821" y="749187"/>
                </a:cubicBezTo>
                <a:cubicBezTo>
                  <a:pt x="73793" y="749187"/>
                  <a:pt x="0" y="675395"/>
                  <a:pt x="0" y="584366"/>
                </a:cubicBezTo>
                <a:cubicBezTo>
                  <a:pt x="0" y="493338"/>
                  <a:pt x="73793" y="419545"/>
                  <a:pt x="164821" y="419545"/>
                </a:cubicBezTo>
                <a:cubicBezTo>
                  <a:pt x="189291" y="419545"/>
                  <a:pt x="212516" y="424878"/>
                  <a:pt x="233035" y="435233"/>
                </a:cubicBezTo>
                <a:close/>
              </a:path>
            </a:pathLst>
          </a:custGeom>
          <a:solidFill>
            <a:srgbClr val="1A7B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65"/>
          <p:cNvSpPr/>
          <p:nvPr/>
        </p:nvSpPr>
        <p:spPr>
          <a:xfrm>
            <a:off x="3095836" y="2247714"/>
            <a:ext cx="1406366" cy="1392560"/>
          </a:xfrm>
          <a:custGeom>
            <a:avLst/>
            <a:gdLst/>
            <a:ahLst/>
            <a:cxnLst/>
            <a:rect l="l" t="t" r="r" b="b"/>
            <a:pathLst>
              <a:path w="1406366" h="1392560">
                <a:moveTo>
                  <a:pt x="822000" y="0"/>
                </a:moveTo>
                <a:cubicBezTo>
                  <a:pt x="913029" y="0"/>
                  <a:pt x="986821" y="73793"/>
                  <a:pt x="986821" y="164821"/>
                </a:cubicBezTo>
                <a:cubicBezTo>
                  <a:pt x="986821" y="185675"/>
                  <a:pt x="982948" y="205623"/>
                  <a:pt x="975467" y="223828"/>
                </a:cubicBezTo>
                <a:lnTo>
                  <a:pt x="1406366" y="223828"/>
                </a:lnTo>
                <a:lnTo>
                  <a:pt x="1406366" y="633859"/>
                </a:lnTo>
                <a:cubicBezTo>
                  <a:pt x="1386081" y="625588"/>
                  <a:pt x="1363875" y="621361"/>
                  <a:pt x="1340681" y="621361"/>
                </a:cubicBezTo>
                <a:cubicBezTo>
                  <a:pt x="1237497" y="621361"/>
                  <a:pt x="1153848" y="705009"/>
                  <a:pt x="1153848" y="808194"/>
                </a:cubicBezTo>
                <a:cubicBezTo>
                  <a:pt x="1153848" y="911379"/>
                  <a:pt x="1237497" y="995027"/>
                  <a:pt x="1340681" y="995027"/>
                </a:cubicBezTo>
                <a:cubicBezTo>
                  <a:pt x="1363875" y="995027"/>
                  <a:pt x="1386081" y="990802"/>
                  <a:pt x="1406366" y="982530"/>
                </a:cubicBezTo>
                <a:lnTo>
                  <a:pt x="1406366" y="1392560"/>
                </a:lnTo>
                <a:lnTo>
                  <a:pt x="237634" y="1392560"/>
                </a:lnTo>
                <a:lnTo>
                  <a:pt x="237634" y="927784"/>
                </a:lnTo>
                <a:cubicBezTo>
                  <a:pt x="214351" y="948086"/>
                  <a:pt x="183720" y="958784"/>
                  <a:pt x="150590" y="958784"/>
                </a:cubicBezTo>
                <a:cubicBezTo>
                  <a:pt x="67421" y="958784"/>
                  <a:pt x="0" y="891363"/>
                  <a:pt x="0" y="808194"/>
                </a:cubicBezTo>
                <a:cubicBezTo>
                  <a:pt x="0" y="725025"/>
                  <a:pt x="67421" y="657604"/>
                  <a:pt x="150590" y="657604"/>
                </a:cubicBezTo>
                <a:cubicBezTo>
                  <a:pt x="183720" y="657604"/>
                  <a:pt x="214351" y="668302"/>
                  <a:pt x="237634" y="688604"/>
                </a:cubicBezTo>
                <a:lnTo>
                  <a:pt x="237634" y="223828"/>
                </a:lnTo>
                <a:lnTo>
                  <a:pt x="668533" y="223828"/>
                </a:lnTo>
                <a:cubicBezTo>
                  <a:pt x="661052" y="205623"/>
                  <a:pt x="657179" y="185675"/>
                  <a:pt x="657179" y="164821"/>
                </a:cubicBezTo>
                <a:cubicBezTo>
                  <a:pt x="657179" y="73793"/>
                  <a:pt x="730972" y="0"/>
                  <a:pt x="822000" y="0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75"/>
          <p:cNvSpPr/>
          <p:nvPr/>
        </p:nvSpPr>
        <p:spPr>
          <a:xfrm>
            <a:off x="3333470" y="1023578"/>
            <a:ext cx="1425662" cy="1433908"/>
          </a:xfrm>
          <a:custGeom>
            <a:avLst/>
            <a:gdLst/>
            <a:ahLst/>
            <a:cxnLst/>
            <a:rect l="l" t="t" r="r" b="b"/>
            <a:pathLst>
              <a:path w="1425662" h="1433908">
                <a:moveTo>
                  <a:pt x="584366" y="0"/>
                </a:moveTo>
                <a:cubicBezTo>
                  <a:pt x="667535" y="0"/>
                  <a:pt x="734956" y="67421"/>
                  <a:pt x="734956" y="150590"/>
                </a:cubicBezTo>
                <a:cubicBezTo>
                  <a:pt x="734956" y="197370"/>
                  <a:pt x="713626" y="239167"/>
                  <a:pt x="678832" y="265176"/>
                </a:cubicBezTo>
                <a:lnTo>
                  <a:pt x="1168733" y="265176"/>
                </a:lnTo>
                <a:lnTo>
                  <a:pt x="1168733" y="716520"/>
                </a:lnTo>
                <a:cubicBezTo>
                  <a:pt x="1193634" y="695548"/>
                  <a:pt x="1225973" y="684721"/>
                  <a:pt x="1260841" y="684721"/>
                </a:cubicBezTo>
                <a:cubicBezTo>
                  <a:pt x="1351870" y="684721"/>
                  <a:pt x="1425662" y="758513"/>
                  <a:pt x="1425662" y="849542"/>
                </a:cubicBezTo>
                <a:cubicBezTo>
                  <a:pt x="1425662" y="940571"/>
                  <a:pt x="1351870" y="1014363"/>
                  <a:pt x="1260841" y="1014363"/>
                </a:cubicBezTo>
                <a:cubicBezTo>
                  <a:pt x="1225973" y="1014363"/>
                  <a:pt x="1193634" y="1003536"/>
                  <a:pt x="1168733" y="982566"/>
                </a:cubicBezTo>
                <a:lnTo>
                  <a:pt x="1168733" y="1433908"/>
                </a:lnTo>
                <a:lnTo>
                  <a:pt x="765724" y="1433908"/>
                </a:lnTo>
                <a:cubicBezTo>
                  <a:pt x="770905" y="1418114"/>
                  <a:pt x="773249" y="1401256"/>
                  <a:pt x="773249" y="1383851"/>
                </a:cubicBezTo>
                <a:cubicBezTo>
                  <a:pt x="773249" y="1279093"/>
                  <a:pt x="688325" y="1194168"/>
                  <a:pt x="583566" y="1194168"/>
                </a:cubicBezTo>
                <a:cubicBezTo>
                  <a:pt x="478807" y="1194168"/>
                  <a:pt x="393882" y="1279093"/>
                  <a:pt x="393882" y="1383851"/>
                </a:cubicBezTo>
                <a:cubicBezTo>
                  <a:pt x="393882" y="1401256"/>
                  <a:pt x="396227" y="1418114"/>
                  <a:pt x="401408" y="1433908"/>
                </a:cubicBezTo>
                <a:lnTo>
                  <a:pt x="0" y="1433908"/>
                </a:lnTo>
                <a:lnTo>
                  <a:pt x="0" y="265176"/>
                </a:lnTo>
                <a:lnTo>
                  <a:pt x="489901" y="265176"/>
                </a:lnTo>
                <a:cubicBezTo>
                  <a:pt x="455106" y="239167"/>
                  <a:pt x="433776" y="197370"/>
                  <a:pt x="433776" y="150590"/>
                </a:cubicBezTo>
                <a:cubicBezTo>
                  <a:pt x="433776" y="67421"/>
                  <a:pt x="501197" y="0"/>
                  <a:pt x="584366" y="0"/>
                </a:cubicBezTo>
                <a:close/>
              </a:path>
            </a:pathLst>
          </a:custGeom>
          <a:solidFill>
            <a:srgbClr val="1A7B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76"/>
          <p:cNvSpPr/>
          <p:nvPr/>
        </p:nvSpPr>
        <p:spPr>
          <a:xfrm>
            <a:off x="4519392" y="1288754"/>
            <a:ext cx="1384756" cy="1408472"/>
          </a:xfrm>
          <a:custGeom>
            <a:avLst/>
            <a:gdLst/>
            <a:ahLst/>
            <a:cxnLst/>
            <a:rect l="l" t="t" r="r" b="b"/>
            <a:pathLst>
              <a:path w="1384756" h="1408472">
                <a:moveTo>
                  <a:pt x="0" y="0"/>
                </a:moveTo>
                <a:lnTo>
                  <a:pt x="1168732" y="0"/>
                </a:lnTo>
                <a:lnTo>
                  <a:pt x="1168732" y="450207"/>
                </a:lnTo>
                <a:cubicBezTo>
                  <a:pt x="1188073" y="439244"/>
                  <a:pt x="1210481" y="433776"/>
                  <a:pt x="1234166" y="433776"/>
                </a:cubicBezTo>
                <a:cubicBezTo>
                  <a:pt x="1317335" y="433776"/>
                  <a:pt x="1384756" y="501197"/>
                  <a:pt x="1384756" y="584366"/>
                </a:cubicBezTo>
                <a:cubicBezTo>
                  <a:pt x="1384756" y="667535"/>
                  <a:pt x="1317335" y="734956"/>
                  <a:pt x="1234166" y="734956"/>
                </a:cubicBezTo>
                <a:cubicBezTo>
                  <a:pt x="1210481" y="734956"/>
                  <a:pt x="1188073" y="729488"/>
                  <a:pt x="1168732" y="718526"/>
                </a:cubicBezTo>
                <a:lnTo>
                  <a:pt x="1168732" y="1168732"/>
                </a:lnTo>
                <a:lnTo>
                  <a:pt x="728979" y="1168732"/>
                </a:lnTo>
                <a:cubicBezTo>
                  <a:pt x="742528" y="1190517"/>
                  <a:pt x="749187" y="1216306"/>
                  <a:pt x="749187" y="1243651"/>
                </a:cubicBezTo>
                <a:cubicBezTo>
                  <a:pt x="749187" y="1334680"/>
                  <a:pt x="675394" y="1408472"/>
                  <a:pt x="584366" y="1408472"/>
                </a:cubicBezTo>
                <a:cubicBezTo>
                  <a:pt x="493337" y="1408472"/>
                  <a:pt x="419545" y="1334680"/>
                  <a:pt x="419545" y="1243651"/>
                </a:cubicBezTo>
                <a:cubicBezTo>
                  <a:pt x="419545" y="1216306"/>
                  <a:pt x="426204" y="1190517"/>
                  <a:pt x="439754" y="1168732"/>
                </a:cubicBezTo>
                <a:lnTo>
                  <a:pt x="0" y="1168732"/>
                </a:lnTo>
                <a:lnTo>
                  <a:pt x="0" y="761099"/>
                </a:lnTo>
                <a:cubicBezTo>
                  <a:pt x="24839" y="773303"/>
                  <a:pt x="52809" y="779836"/>
                  <a:pt x="82305" y="779836"/>
                </a:cubicBezTo>
                <a:cubicBezTo>
                  <a:pt x="190260" y="779836"/>
                  <a:pt x="277774" y="692321"/>
                  <a:pt x="277774" y="584366"/>
                </a:cubicBezTo>
                <a:cubicBezTo>
                  <a:pt x="277774" y="476411"/>
                  <a:pt x="190260" y="388896"/>
                  <a:pt x="82305" y="388896"/>
                </a:cubicBezTo>
                <a:cubicBezTo>
                  <a:pt x="52809" y="388896"/>
                  <a:pt x="24839" y="395429"/>
                  <a:pt x="0" y="407633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3419872" y="1580478"/>
            <a:ext cx="10081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b="1">
                <a:solidFill>
                  <a:schemeClr val="bg1"/>
                </a:solidFill>
              </a:rPr>
              <a:t>Lorem</a:t>
            </a:r>
          </a:p>
          <a:p>
            <a:pPr algn="ctr"/>
            <a:r>
              <a:rPr lang="en-US" altLang="zh-CN" sz="1400" b="1">
                <a:solidFill>
                  <a:schemeClr val="bg1"/>
                </a:solidFill>
              </a:rPr>
              <a:t>Ipsum</a:t>
            </a:r>
            <a:endParaRPr lang="en-US" altLang="zh-CN" sz="1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419872" y="2768610"/>
            <a:ext cx="10081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b="1">
                <a:solidFill>
                  <a:schemeClr val="bg1"/>
                </a:solidFill>
              </a:rPr>
              <a:t>Lorem</a:t>
            </a:r>
          </a:p>
          <a:p>
            <a:pPr algn="ctr"/>
            <a:r>
              <a:rPr lang="en-US" altLang="zh-CN" sz="1400" b="1">
                <a:solidFill>
                  <a:schemeClr val="bg1"/>
                </a:solidFill>
              </a:rPr>
              <a:t>Ipsum</a:t>
            </a:r>
            <a:endParaRPr lang="en-US" altLang="zh-CN" sz="1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608004" y="1580478"/>
            <a:ext cx="10081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b="1">
                <a:solidFill>
                  <a:schemeClr val="bg1"/>
                </a:solidFill>
              </a:rPr>
              <a:t>Lorem</a:t>
            </a:r>
          </a:p>
          <a:p>
            <a:pPr algn="ctr"/>
            <a:r>
              <a:rPr lang="en-US" altLang="zh-CN" sz="1400" b="1">
                <a:solidFill>
                  <a:schemeClr val="bg1"/>
                </a:solidFill>
              </a:rPr>
              <a:t>Ipsum</a:t>
            </a:r>
            <a:endParaRPr lang="en-US" altLang="zh-CN" sz="1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4608004" y="2768610"/>
            <a:ext cx="10081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b="1">
                <a:solidFill>
                  <a:schemeClr val="bg1"/>
                </a:solidFill>
              </a:rPr>
              <a:t>Lorem</a:t>
            </a:r>
          </a:p>
          <a:p>
            <a:pPr algn="ctr"/>
            <a:r>
              <a:rPr lang="en-US" altLang="zh-CN" sz="1400" b="1">
                <a:solidFill>
                  <a:schemeClr val="bg1"/>
                </a:solidFill>
              </a:rPr>
              <a:t>Ipsum</a:t>
            </a:r>
            <a:endParaRPr lang="en-US" altLang="zh-CN" sz="1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079613" y="1069290"/>
            <a:ext cx="19380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>
                <a:solidFill>
                  <a:srgbClr val="1A7BAE"/>
                </a:solidFill>
              </a:rPr>
              <a:t>01.Lorem Ipsum</a:t>
            </a:r>
            <a:endParaRPr lang="en-US" altLang="zh-CN" sz="1400" b="1" dirty="0">
              <a:solidFill>
                <a:srgbClr val="1A7BAE"/>
              </a:solidFill>
              <a:latin typeface="+mj-ea"/>
              <a:ea typeface="+mj-ea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079612" y="1391583"/>
            <a:ext cx="1938023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 Dolor Sit Er Elit Lamet, Consectetaur Cillium Adipisicing Pecu.</a:t>
            </a:r>
            <a:endParaRPr lang="zh-CN" altLang="en-US" sz="1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079613" y="2778783"/>
            <a:ext cx="19380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>
                <a:solidFill>
                  <a:srgbClr val="00B0F0"/>
                </a:solidFill>
              </a:rPr>
              <a:t>03.Lorem Ipsum</a:t>
            </a:r>
            <a:endParaRPr lang="en-US" altLang="zh-CN" sz="1400" b="1" dirty="0">
              <a:solidFill>
                <a:srgbClr val="00B0F0"/>
              </a:solidFill>
              <a:latin typeface="+mj-ea"/>
              <a:ea typeface="+mj-ea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079612" y="3101076"/>
            <a:ext cx="1938023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 Dolor Sit Er Elit Lamet, Consectetaur Cillium Adipisicing Pecu.</a:t>
            </a:r>
            <a:endParaRPr lang="zh-CN" altLang="en-US" sz="1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6048165" y="1069290"/>
            <a:ext cx="19380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1400" b="1">
                <a:solidFill>
                  <a:srgbClr val="00B0F0"/>
                </a:solidFill>
              </a:rPr>
              <a:t>02.Lorem Ipsum</a:t>
            </a:r>
            <a:endParaRPr lang="en-US" altLang="zh-CN" sz="1400" b="1" dirty="0">
              <a:solidFill>
                <a:srgbClr val="00B0F0"/>
              </a:solidFill>
              <a:latin typeface="+mj-ea"/>
              <a:ea typeface="+mj-e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048164" y="1391583"/>
            <a:ext cx="1938023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  <a:spcBef>
                <a:spcPts val="600"/>
              </a:spcBef>
            </a:pP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 Dolor Sit Er Elit Lamet, Consectetaur Cillium Adipisicing Pecu.</a:t>
            </a:r>
            <a:endParaRPr lang="zh-CN" altLang="en-US" sz="1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048165" y="2778783"/>
            <a:ext cx="19380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1400" b="1">
                <a:solidFill>
                  <a:srgbClr val="1A7BAE"/>
                </a:solidFill>
              </a:rPr>
              <a:t>04.Lorem Ipsum</a:t>
            </a:r>
            <a:endParaRPr lang="en-US" altLang="zh-CN" sz="1400" b="1" dirty="0">
              <a:solidFill>
                <a:srgbClr val="1A7BAE"/>
              </a:solidFill>
              <a:latin typeface="+mj-ea"/>
              <a:ea typeface="+mj-ea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048164" y="3101076"/>
            <a:ext cx="1938023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  <a:spcBef>
                <a:spcPts val="600"/>
              </a:spcBef>
            </a:pP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 Dolor Sit Er Elit Lamet, Consectetaur Cillium Adipisicing Pecu.</a:t>
            </a:r>
            <a:endParaRPr lang="zh-CN" altLang="en-US" sz="1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2694645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" y="2166704"/>
            <a:ext cx="9144000" cy="45005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6495" y="-1433695"/>
            <a:ext cx="3531736" cy="8094524"/>
          </a:xfrm>
          <a:prstGeom prst="rect">
            <a:avLst/>
          </a:prstGeom>
          <a:noFill/>
          <a:effectLst>
            <a:outerShdw blurRad="165100" dist="76200" dir="1200000" algn="tl" rotWithShape="0">
              <a:prstClr val="black">
                <a:alpha val="1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zh-CN" sz="52000">
                <a:solidFill>
                  <a:schemeClr val="bg1"/>
                </a:solidFill>
                <a:latin typeface="+mj-lt"/>
              </a:rPr>
              <a:t>2</a:t>
            </a:r>
            <a:endParaRPr lang="zh-CN" altLang="en-US" sz="520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579089" y="2155090"/>
            <a:ext cx="517837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2400">
                <a:solidFill>
                  <a:schemeClr val="bg1"/>
                </a:solidFill>
              </a:rPr>
              <a:t>LOREM IPSUM DOLOR SIT AMET</a:t>
            </a:r>
            <a:endParaRPr lang="zh-CN" altLang="en-US" sz="2400">
              <a:solidFill>
                <a:schemeClr val="bg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6312629" y="1397264"/>
            <a:ext cx="244483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r>
              <a:rPr lang="en-US" altLang="zh-CN" sz="4400">
                <a:solidFill>
                  <a:schemeClr val="bg1"/>
                </a:solidFill>
                <a:latin typeface="Impact"/>
              </a:rPr>
              <a:t>PART TWO</a:t>
            </a:r>
            <a:endParaRPr lang="zh-CN" altLang="en-US" sz="4400">
              <a:solidFill>
                <a:schemeClr val="bg1"/>
              </a:solidFill>
              <a:latin typeface="Impact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3536885" y="2691666"/>
            <a:ext cx="5220580" cy="5702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zh-CN" sz="1100" err="1">
                <a:solidFill>
                  <a:schemeClr val="bg1"/>
                </a:solidFill>
                <a:latin typeface="+mn-ea"/>
              </a:rPr>
              <a:t>Lorem</a:t>
            </a:r>
            <a:r>
              <a:rPr lang="en-US" altLang="zh-CN" sz="110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zh-CN" sz="1100" err="1">
                <a:solidFill>
                  <a:schemeClr val="bg1"/>
                </a:solidFill>
                <a:latin typeface="+mn-ea"/>
              </a:rPr>
              <a:t>Ipsum</a:t>
            </a:r>
            <a:r>
              <a:rPr lang="en-US" altLang="zh-CN" sz="1100">
                <a:solidFill>
                  <a:schemeClr val="bg1"/>
                </a:solidFill>
                <a:latin typeface="+mn-ea"/>
              </a:rPr>
              <a:t> Dolor Sit </a:t>
            </a:r>
            <a:r>
              <a:rPr lang="en-US" altLang="zh-CN" sz="1100" err="1">
                <a:solidFill>
                  <a:schemeClr val="bg1"/>
                </a:solidFill>
                <a:latin typeface="+mn-ea"/>
              </a:rPr>
              <a:t>Er</a:t>
            </a:r>
            <a:r>
              <a:rPr lang="en-US" altLang="zh-CN" sz="110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zh-CN" sz="1100" err="1">
                <a:solidFill>
                  <a:schemeClr val="bg1"/>
                </a:solidFill>
                <a:latin typeface="+mn-ea"/>
              </a:rPr>
              <a:t>Elit</a:t>
            </a:r>
            <a:r>
              <a:rPr lang="en-US" altLang="zh-CN" sz="110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zh-CN" sz="1100" err="1">
                <a:solidFill>
                  <a:schemeClr val="bg1"/>
                </a:solidFill>
                <a:latin typeface="+mn-ea"/>
              </a:rPr>
              <a:t>Lamet</a:t>
            </a:r>
            <a:r>
              <a:rPr lang="en-US" altLang="zh-CN" sz="1100">
                <a:solidFill>
                  <a:schemeClr val="bg1"/>
                </a:solidFill>
                <a:latin typeface="+mn-ea"/>
              </a:rPr>
              <a:t>, </a:t>
            </a:r>
            <a:r>
              <a:rPr lang="en-US" altLang="zh-CN" sz="1100" err="1">
                <a:solidFill>
                  <a:schemeClr val="bg1"/>
                </a:solidFill>
                <a:latin typeface="+mn-ea"/>
              </a:rPr>
              <a:t>Consectetaur</a:t>
            </a:r>
            <a:r>
              <a:rPr lang="en-US" altLang="zh-CN" sz="110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zh-CN" sz="1100" err="1">
                <a:solidFill>
                  <a:schemeClr val="bg1"/>
                </a:solidFill>
                <a:latin typeface="+mn-ea"/>
              </a:rPr>
              <a:t>Cillium</a:t>
            </a:r>
            <a:r>
              <a:rPr lang="en-US" altLang="zh-CN" sz="110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zh-CN" sz="1100" err="1">
                <a:solidFill>
                  <a:schemeClr val="bg1"/>
                </a:solidFill>
                <a:latin typeface="+mn-ea"/>
              </a:rPr>
              <a:t>Adipisicing</a:t>
            </a:r>
            <a:r>
              <a:rPr lang="en-US" altLang="zh-CN" sz="110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zh-CN" sz="1100" err="1">
                <a:solidFill>
                  <a:schemeClr val="bg1"/>
                </a:solidFill>
                <a:latin typeface="+mn-ea"/>
              </a:rPr>
              <a:t>Pecu</a:t>
            </a:r>
            <a:r>
              <a:rPr lang="en-US" altLang="zh-CN" sz="1100">
                <a:solidFill>
                  <a:schemeClr val="bg1"/>
                </a:solidFill>
                <a:latin typeface="+mn-ea"/>
              </a:rPr>
              <a:t>, </a:t>
            </a:r>
            <a:r>
              <a:rPr lang="en-US" altLang="zh-CN" sz="1100" err="1">
                <a:solidFill>
                  <a:schemeClr val="bg1"/>
                </a:solidFill>
                <a:latin typeface="+mn-ea"/>
              </a:rPr>
              <a:t>Sed</a:t>
            </a:r>
            <a:r>
              <a:rPr lang="en-US" altLang="zh-CN" sz="1100">
                <a:solidFill>
                  <a:schemeClr val="bg1"/>
                </a:solidFill>
                <a:latin typeface="+mn-ea"/>
              </a:rPr>
              <a:t> Do </a:t>
            </a:r>
            <a:r>
              <a:rPr lang="en-US" altLang="zh-CN" sz="1100" err="1">
                <a:solidFill>
                  <a:schemeClr val="bg1"/>
                </a:solidFill>
                <a:latin typeface="+mn-ea"/>
              </a:rPr>
              <a:t>Eiusmod</a:t>
            </a:r>
            <a:r>
              <a:rPr lang="en-US" altLang="zh-CN" sz="110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zh-CN" sz="1100" err="1">
                <a:solidFill>
                  <a:schemeClr val="bg1"/>
                </a:solidFill>
                <a:latin typeface="+mn-ea"/>
              </a:rPr>
              <a:t>Tempor</a:t>
            </a:r>
            <a:r>
              <a:rPr lang="en-US" altLang="zh-CN" sz="110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zh-CN" sz="1100" err="1">
                <a:solidFill>
                  <a:schemeClr val="bg1"/>
                </a:solidFill>
                <a:latin typeface="+mn-ea"/>
              </a:rPr>
              <a:t>Incididunt</a:t>
            </a:r>
            <a:r>
              <a:rPr lang="en-US" altLang="zh-CN" sz="110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zh-CN" sz="1100" err="1">
                <a:solidFill>
                  <a:schemeClr val="bg1"/>
                </a:solidFill>
                <a:latin typeface="+mn-ea"/>
              </a:rPr>
              <a:t>Ut</a:t>
            </a:r>
            <a:r>
              <a:rPr lang="en-US" altLang="zh-CN" sz="1100">
                <a:solidFill>
                  <a:schemeClr val="bg1"/>
                </a:solidFill>
                <a:latin typeface="+mn-ea"/>
              </a:rPr>
              <a:t> Labore.</a:t>
            </a:r>
            <a:endParaRPr lang="zh-CN" altLang="en-US" sz="110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66888761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76520" y="96475"/>
            <a:ext cx="38704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Impact" pitchFamily="34" charset="0"/>
                <a:ea typeface="+mj-ea"/>
              </a:rPr>
              <a:t>INPUT YOUR GOOD IDEAS HERE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Impact" pitchFamily="34" charset="0"/>
              <a:ea typeface="+mj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76520" y="430384"/>
            <a:ext cx="387045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>
                <a:solidFill>
                  <a:schemeClr val="tx1">
                    <a:lumMod val="50000"/>
                    <a:lumOff val="50000"/>
                  </a:schemeClr>
                </a:solidFill>
              </a:rPr>
              <a:t>Always believe that something wonderful is about to happen.</a:t>
            </a:r>
            <a:endParaRPr lang="zh-CN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弦形 20"/>
          <p:cNvSpPr/>
          <p:nvPr/>
        </p:nvSpPr>
        <p:spPr>
          <a:xfrm rot="4326166">
            <a:off x="3479244" y="659316"/>
            <a:ext cx="976515" cy="2179550"/>
          </a:xfrm>
          <a:custGeom>
            <a:avLst/>
            <a:gdLst/>
            <a:ahLst/>
            <a:cxnLst/>
            <a:rect l="l" t="t" r="r" b="b"/>
            <a:pathLst>
              <a:path w="976515" h="2179550">
                <a:moveTo>
                  <a:pt x="721" y="827023"/>
                </a:moveTo>
                <a:lnTo>
                  <a:pt x="431684" y="510647"/>
                </a:lnTo>
                <a:lnTo>
                  <a:pt x="976515" y="2179550"/>
                </a:lnTo>
                <a:cubicBezTo>
                  <a:pt x="546432" y="2038102"/>
                  <a:pt x="209395" y="1700327"/>
                  <a:pt x="68889" y="1269935"/>
                </a:cubicBezTo>
                <a:cubicBezTo>
                  <a:pt x="21613" y="1125121"/>
                  <a:pt x="-1513" y="975644"/>
                  <a:pt x="721" y="827023"/>
                </a:cubicBezTo>
                <a:close/>
                <a:moveTo>
                  <a:pt x="251160" y="21907"/>
                </a:moveTo>
                <a:cubicBezTo>
                  <a:pt x="254984" y="14076"/>
                  <a:pt x="259946" y="7019"/>
                  <a:pt x="264978" y="0"/>
                </a:cubicBezTo>
                <a:lnTo>
                  <a:pt x="265768" y="2419"/>
                </a:lnTo>
                <a:close/>
                <a:moveTo>
                  <a:pt x="5323" y="716406"/>
                </a:moveTo>
                <a:lnTo>
                  <a:pt x="203" y="802696"/>
                </a:lnTo>
                <a:cubicBezTo>
                  <a:pt x="-574" y="773801"/>
                  <a:pt x="833" y="744974"/>
                  <a:pt x="5323" y="716406"/>
                </a:cubicBezTo>
                <a:close/>
                <a:moveTo>
                  <a:pt x="164474" y="164768"/>
                </a:moveTo>
                <a:cubicBezTo>
                  <a:pt x="175948" y="140419"/>
                  <a:pt x="189215" y="116946"/>
                  <a:pt x="205085" y="94955"/>
                </a:cubicBezTo>
                <a:close/>
                <a:moveTo>
                  <a:pt x="27800" y="553402"/>
                </a:moveTo>
                <a:lnTo>
                  <a:pt x="12987" y="636081"/>
                </a:lnTo>
                <a:cubicBezTo>
                  <a:pt x="15579" y="608141"/>
                  <a:pt x="20198" y="580481"/>
                  <a:pt x="27800" y="553402"/>
                </a:cubicBezTo>
                <a:close/>
                <a:moveTo>
                  <a:pt x="95615" y="315745"/>
                </a:moveTo>
                <a:cubicBezTo>
                  <a:pt x="104369" y="289819"/>
                  <a:pt x="114984" y="264570"/>
                  <a:pt x="128372" y="240524"/>
                </a:cubicBezTo>
                <a:close/>
                <a:moveTo>
                  <a:pt x="49968" y="450037"/>
                </a:moveTo>
                <a:cubicBezTo>
                  <a:pt x="55212" y="431044"/>
                  <a:pt x="60853" y="412148"/>
                  <a:pt x="69001" y="394042"/>
                </a:cubicBezTo>
                <a:lnTo>
                  <a:pt x="44988" y="473257"/>
                </a:lnTo>
                <a:cubicBezTo>
                  <a:pt x="45822" y="465305"/>
                  <a:pt x="47863" y="457663"/>
                  <a:pt x="49968" y="450037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弦形 23"/>
          <p:cNvSpPr/>
          <p:nvPr/>
        </p:nvSpPr>
        <p:spPr>
          <a:xfrm rot="8633980">
            <a:off x="4613040" y="705971"/>
            <a:ext cx="976536" cy="2179550"/>
          </a:xfrm>
          <a:custGeom>
            <a:avLst/>
            <a:gdLst/>
            <a:ahLst/>
            <a:cxnLst/>
            <a:rect l="l" t="t" r="r" b="b"/>
            <a:pathLst>
              <a:path w="976536" h="2179550">
                <a:moveTo>
                  <a:pt x="249861" y="24000"/>
                </a:moveTo>
                <a:cubicBezTo>
                  <a:pt x="254056" y="15428"/>
                  <a:pt x="259486" y="7692"/>
                  <a:pt x="264999" y="0"/>
                </a:cubicBezTo>
                <a:lnTo>
                  <a:pt x="265828" y="2540"/>
                </a:lnTo>
                <a:close/>
                <a:moveTo>
                  <a:pt x="163416" y="167032"/>
                </a:moveTo>
                <a:cubicBezTo>
                  <a:pt x="174787" y="142557"/>
                  <a:pt x="188047" y="119005"/>
                  <a:pt x="203874" y="96907"/>
                </a:cubicBezTo>
                <a:close/>
                <a:moveTo>
                  <a:pt x="94823" y="318135"/>
                </a:moveTo>
                <a:cubicBezTo>
                  <a:pt x="103445" y="292133"/>
                  <a:pt x="114026" y="266843"/>
                  <a:pt x="127341" y="242733"/>
                </a:cubicBezTo>
                <a:close/>
                <a:moveTo>
                  <a:pt x="44478" y="475734"/>
                </a:moveTo>
                <a:cubicBezTo>
                  <a:pt x="50087" y="448680"/>
                  <a:pt x="57722" y="422126"/>
                  <a:pt x="68204" y="396450"/>
                </a:cubicBezTo>
                <a:close/>
                <a:moveTo>
                  <a:pt x="12765" y="638620"/>
                </a:moveTo>
                <a:cubicBezTo>
                  <a:pt x="15203" y="610692"/>
                  <a:pt x="19766" y="583054"/>
                  <a:pt x="27267" y="555983"/>
                </a:cubicBezTo>
                <a:close/>
                <a:moveTo>
                  <a:pt x="279" y="805278"/>
                </a:moveTo>
                <a:cubicBezTo>
                  <a:pt x="-651" y="776449"/>
                  <a:pt x="698" y="747685"/>
                  <a:pt x="5080" y="719171"/>
                </a:cubicBezTo>
                <a:close/>
                <a:moveTo>
                  <a:pt x="537404" y="1943065"/>
                </a:moveTo>
                <a:cubicBezTo>
                  <a:pt x="321313" y="1771747"/>
                  <a:pt x="156726" y="1538930"/>
                  <a:pt x="68910" y="1269935"/>
                </a:cubicBezTo>
                <a:cubicBezTo>
                  <a:pt x="22163" y="1126742"/>
                  <a:pt x="-971" y="978990"/>
                  <a:pt x="847" y="832007"/>
                </a:cubicBezTo>
                <a:lnTo>
                  <a:pt x="432413" y="512816"/>
                </a:lnTo>
                <a:lnTo>
                  <a:pt x="976536" y="2179550"/>
                </a:lnTo>
                <a:cubicBezTo>
                  <a:pt x="815255" y="2126507"/>
                  <a:pt x="667058" y="2045856"/>
                  <a:pt x="537404" y="1943065"/>
                </a:cubicBezTo>
                <a:close/>
              </a:path>
            </a:pathLst>
          </a:cu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弦形 26"/>
          <p:cNvSpPr/>
          <p:nvPr/>
        </p:nvSpPr>
        <p:spPr>
          <a:xfrm rot="12929543">
            <a:off x="4925288" y="1795405"/>
            <a:ext cx="976966" cy="2179550"/>
          </a:xfrm>
          <a:custGeom>
            <a:avLst/>
            <a:gdLst/>
            <a:ahLst/>
            <a:cxnLst/>
            <a:rect l="l" t="t" r="r" b="b"/>
            <a:pathLst>
              <a:path w="976966" h="2179550">
                <a:moveTo>
                  <a:pt x="259407" y="9548"/>
                </a:moveTo>
                <a:cubicBezTo>
                  <a:pt x="261061" y="6119"/>
                  <a:pt x="263239" y="3056"/>
                  <a:pt x="265429" y="0"/>
                </a:cubicBezTo>
                <a:lnTo>
                  <a:pt x="265856" y="1307"/>
                </a:lnTo>
                <a:close/>
                <a:moveTo>
                  <a:pt x="171270" y="151452"/>
                </a:moveTo>
                <a:cubicBezTo>
                  <a:pt x="182997" y="128666"/>
                  <a:pt x="195840" y="106416"/>
                  <a:pt x="211358" y="85725"/>
                </a:cubicBezTo>
                <a:close/>
                <a:moveTo>
                  <a:pt x="100836" y="301712"/>
                </a:moveTo>
                <a:cubicBezTo>
                  <a:pt x="110271" y="276716"/>
                  <a:pt x="120885" y="252146"/>
                  <a:pt x="134381" y="228862"/>
                </a:cubicBezTo>
                <a:close/>
                <a:moveTo>
                  <a:pt x="48554" y="458734"/>
                </a:moveTo>
                <a:cubicBezTo>
                  <a:pt x="55239" y="432038"/>
                  <a:pt x="63171" y="405657"/>
                  <a:pt x="74139" y="380253"/>
                </a:cubicBezTo>
                <a:close/>
                <a:moveTo>
                  <a:pt x="14855" y="621226"/>
                </a:moveTo>
                <a:cubicBezTo>
                  <a:pt x="18484" y="592975"/>
                  <a:pt x="23483" y="564927"/>
                  <a:pt x="31654" y="537532"/>
                </a:cubicBezTo>
                <a:close/>
                <a:moveTo>
                  <a:pt x="334" y="787642"/>
                </a:moveTo>
                <a:cubicBezTo>
                  <a:pt x="569" y="757672"/>
                  <a:pt x="2380" y="727776"/>
                  <a:pt x="7511" y="698199"/>
                </a:cubicBezTo>
                <a:close/>
                <a:moveTo>
                  <a:pt x="976966" y="2179550"/>
                </a:moveTo>
                <a:cubicBezTo>
                  <a:pt x="546883" y="2038102"/>
                  <a:pt x="209846" y="1700327"/>
                  <a:pt x="69340" y="1269935"/>
                </a:cubicBezTo>
                <a:cubicBezTo>
                  <a:pt x="18998" y="1115730"/>
                  <a:pt x="-3959" y="956238"/>
                  <a:pt x="558" y="798143"/>
                </a:cubicBezTo>
                <a:lnTo>
                  <a:pt x="427961" y="497862"/>
                </a:lnTo>
                <a:close/>
              </a:path>
            </a:pathLst>
          </a:custGeom>
          <a:solidFill>
            <a:srgbClr val="95BC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弦形 30"/>
          <p:cNvSpPr/>
          <p:nvPr/>
        </p:nvSpPr>
        <p:spPr>
          <a:xfrm rot="17308887">
            <a:off x="3966471" y="2433781"/>
            <a:ext cx="976545" cy="2179550"/>
          </a:xfrm>
          <a:custGeom>
            <a:avLst/>
            <a:gdLst/>
            <a:ahLst/>
            <a:cxnLst/>
            <a:rect l="l" t="t" r="r" b="b"/>
            <a:pathLst>
              <a:path w="976545" h="2179550">
                <a:moveTo>
                  <a:pt x="5001" y="720091"/>
                </a:moveTo>
                <a:lnTo>
                  <a:pt x="309" y="806257"/>
                </a:lnTo>
                <a:cubicBezTo>
                  <a:pt x="-678" y="777410"/>
                  <a:pt x="653" y="748627"/>
                  <a:pt x="5001" y="720091"/>
                </a:cubicBezTo>
                <a:close/>
                <a:moveTo>
                  <a:pt x="27092" y="556842"/>
                </a:moveTo>
                <a:lnTo>
                  <a:pt x="12683" y="639580"/>
                </a:lnTo>
                <a:cubicBezTo>
                  <a:pt x="15068" y="611617"/>
                  <a:pt x="19618" y="583948"/>
                  <a:pt x="27092" y="556842"/>
                </a:cubicBezTo>
                <a:close/>
                <a:moveTo>
                  <a:pt x="67939" y="397256"/>
                </a:moveTo>
                <a:lnTo>
                  <a:pt x="44287" y="476668"/>
                </a:lnTo>
                <a:cubicBezTo>
                  <a:pt x="49850" y="449567"/>
                  <a:pt x="57477" y="422975"/>
                  <a:pt x="67939" y="397256"/>
                </a:cubicBezTo>
                <a:close/>
                <a:moveTo>
                  <a:pt x="126994" y="243479"/>
                </a:moveTo>
                <a:lnTo>
                  <a:pt x="94527" y="319034"/>
                </a:lnTo>
                <a:cubicBezTo>
                  <a:pt x="103111" y="292975"/>
                  <a:pt x="113691" y="267640"/>
                  <a:pt x="126994" y="243479"/>
                </a:cubicBezTo>
                <a:close/>
                <a:moveTo>
                  <a:pt x="203462" y="97574"/>
                </a:moveTo>
                <a:lnTo>
                  <a:pt x="163020" y="167881"/>
                </a:lnTo>
                <a:cubicBezTo>
                  <a:pt x="174366" y="143337"/>
                  <a:pt x="187636" y="119733"/>
                  <a:pt x="203462" y="97574"/>
                </a:cubicBezTo>
                <a:close/>
                <a:moveTo>
                  <a:pt x="432679" y="513603"/>
                </a:moveTo>
                <a:lnTo>
                  <a:pt x="976545" y="2179550"/>
                </a:lnTo>
                <a:cubicBezTo>
                  <a:pt x="546462" y="2038102"/>
                  <a:pt x="209425" y="1700327"/>
                  <a:pt x="68919" y="1269935"/>
                </a:cubicBezTo>
                <a:cubicBezTo>
                  <a:pt x="22365" y="1127332"/>
                  <a:pt x="-771" y="980208"/>
                  <a:pt x="895" y="833822"/>
                </a:cubicBezTo>
                <a:close/>
                <a:moveTo>
                  <a:pt x="265008" y="0"/>
                </a:moveTo>
                <a:lnTo>
                  <a:pt x="265851" y="2581"/>
                </a:lnTo>
                <a:lnTo>
                  <a:pt x="249376" y="24783"/>
                </a:lnTo>
                <a:cubicBezTo>
                  <a:pt x="253709" y="15934"/>
                  <a:pt x="259314" y="7943"/>
                  <a:pt x="265008" y="0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弦形 32"/>
          <p:cNvSpPr/>
          <p:nvPr/>
        </p:nvSpPr>
        <p:spPr>
          <a:xfrm>
            <a:off x="3081835" y="1727683"/>
            <a:ext cx="976499" cy="2179550"/>
          </a:xfrm>
          <a:custGeom>
            <a:avLst/>
            <a:gdLst/>
            <a:ahLst/>
            <a:cxnLst/>
            <a:rect l="l" t="t" r="r" b="b"/>
            <a:pathLst>
              <a:path w="976499" h="2179550">
                <a:moveTo>
                  <a:pt x="5707" y="712205"/>
                </a:moveTo>
                <a:lnTo>
                  <a:pt x="105" y="798818"/>
                </a:lnTo>
                <a:cubicBezTo>
                  <a:pt x="-432" y="769809"/>
                  <a:pt x="1062" y="740870"/>
                  <a:pt x="5707" y="712205"/>
                </a:cubicBezTo>
                <a:close/>
                <a:moveTo>
                  <a:pt x="28614" y="549532"/>
                </a:moveTo>
                <a:lnTo>
                  <a:pt x="13335" y="632264"/>
                </a:lnTo>
                <a:cubicBezTo>
                  <a:pt x="16169" y="604311"/>
                  <a:pt x="20870" y="576621"/>
                  <a:pt x="28614" y="549532"/>
                </a:cubicBezTo>
                <a:close/>
                <a:moveTo>
                  <a:pt x="430604" y="507387"/>
                </a:moveTo>
                <a:lnTo>
                  <a:pt x="976499" y="2179550"/>
                </a:lnTo>
                <a:cubicBezTo>
                  <a:pt x="546416" y="2038102"/>
                  <a:pt x="209379" y="1700327"/>
                  <a:pt x="68873" y="1269935"/>
                </a:cubicBezTo>
                <a:cubicBezTo>
                  <a:pt x="20807" y="1122700"/>
                  <a:pt x="-2295" y="970645"/>
                  <a:pt x="546" y="819579"/>
                </a:cubicBezTo>
                <a:close/>
                <a:moveTo>
                  <a:pt x="70200" y="390469"/>
                </a:moveTo>
                <a:lnTo>
                  <a:pt x="45771" y="469532"/>
                </a:lnTo>
                <a:cubicBezTo>
                  <a:pt x="51756" y="442576"/>
                  <a:pt x="59507" y="416061"/>
                  <a:pt x="70200" y="390469"/>
                </a:cubicBezTo>
                <a:close/>
                <a:moveTo>
                  <a:pt x="129902" y="237280"/>
                </a:moveTo>
                <a:lnTo>
                  <a:pt x="96821" y="312151"/>
                </a:lnTo>
                <a:cubicBezTo>
                  <a:pt x="105771" y="286369"/>
                  <a:pt x="116427" y="261208"/>
                  <a:pt x="129902" y="237280"/>
                </a:cubicBezTo>
                <a:close/>
                <a:moveTo>
                  <a:pt x="206847" y="92135"/>
                </a:moveTo>
                <a:lnTo>
                  <a:pt x="166080" y="161365"/>
                </a:lnTo>
                <a:cubicBezTo>
                  <a:pt x="177693" y="137249"/>
                  <a:pt x="190948" y="113935"/>
                  <a:pt x="206847" y="92135"/>
                </a:cubicBezTo>
                <a:close/>
                <a:moveTo>
                  <a:pt x="264962" y="0"/>
                </a:moveTo>
                <a:lnTo>
                  <a:pt x="265680" y="2200"/>
                </a:lnTo>
                <a:lnTo>
                  <a:pt x="253131" y="18758"/>
                </a:lnTo>
                <a:cubicBezTo>
                  <a:pt x="256399" y="12045"/>
                  <a:pt x="260655" y="6008"/>
                  <a:pt x="264962" y="0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/>
          <p:cNvSpPr/>
          <p:nvPr/>
        </p:nvSpPr>
        <p:spPr>
          <a:xfrm>
            <a:off x="3406346" y="1491630"/>
            <a:ext cx="69760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000" b="1">
                <a:solidFill>
                  <a:schemeClr val="bg1"/>
                </a:solidFill>
              </a:rPr>
              <a:t>01</a:t>
            </a:r>
            <a:endParaRPr lang="en-US" altLang="zh-CN" sz="20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4824028" y="1491630"/>
            <a:ext cx="69760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000" b="1">
                <a:solidFill>
                  <a:schemeClr val="bg1"/>
                </a:solidFill>
              </a:rPr>
              <a:t>02</a:t>
            </a:r>
            <a:endParaRPr lang="en-US" altLang="zh-CN" sz="20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3082310" y="2747704"/>
            <a:ext cx="69760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000" b="1">
                <a:solidFill>
                  <a:schemeClr val="bg1"/>
                </a:solidFill>
              </a:rPr>
              <a:t>05</a:t>
            </a:r>
            <a:endParaRPr lang="en-US" altLang="zh-CN" sz="20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5220072" y="2747704"/>
            <a:ext cx="69760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000" b="1">
                <a:solidFill>
                  <a:schemeClr val="bg1"/>
                </a:solidFill>
              </a:rPr>
              <a:t>03</a:t>
            </a:r>
            <a:endParaRPr lang="en-US" altLang="zh-CN" sz="20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4187159" y="3471850"/>
            <a:ext cx="69760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000" b="1">
                <a:solidFill>
                  <a:schemeClr val="bg1"/>
                </a:solidFill>
              </a:rPr>
              <a:t>04</a:t>
            </a:r>
            <a:endParaRPr lang="en-US" altLang="zh-CN" sz="20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3872744" y="2106554"/>
            <a:ext cx="13113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b="1">
                <a:solidFill>
                  <a:schemeClr val="tx1">
                    <a:lumMod val="75000"/>
                    <a:lumOff val="25000"/>
                  </a:schemeClr>
                </a:solidFill>
              </a:rPr>
              <a:t>Lorem Ipsum</a:t>
            </a:r>
            <a:endParaRPr lang="en-US" altLang="zh-CN" sz="1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3683332" y="2431334"/>
            <a:ext cx="1690148" cy="572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en-US" altLang="zh-CN" sz="1200">
                <a:solidFill>
                  <a:schemeClr val="tx1">
                    <a:lumMod val="75000"/>
                    <a:lumOff val="25000"/>
                  </a:schemeClr>
                </a:solidFill>
              </a:rPr>
              <a:t>Lorem Ipsum Dolor Sit Er Elit Lamet, </a:t>
            </a:r>
            <a:endParaRPr lang="zh-CN" altLang="en-US" sz="1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1043609" y="1059582"/>
            <a:ext cx="19380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>
                <a:solidFill>
                  <a:schemeClr val="accent3">
                    <a:lumMod val="60000"/>
                    <a:lumOff val="40000"/>
                  </a:schemeClr>
                </a:solidFill>
              </a:rPr>
              <a:t>01.Lorem Ipsum</a:t>
            </a:r>
            <a:endParaRPr lang="en-US" altLang="zh-CN" sz="1400" b="1" dirty="0">
              <a:solidFill>
                <a:schemeClr val="accent3">
                  <a:lumMod val="60000"/>
                  <a:lumOff val="4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043608" y="1381875"/>
            <a:ext cx="1938023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 Dolor Sit Er Elit Lamet, Consectetaur Cillium Adipisicing Pecu.</a:t>
            </a:r>
            <a:endParaRPr lang="zh-CN" altLang="en-US" sz="1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1043609" y="2769075"/>
            <a:ext cx="19380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>
                <a:solidFill>
                  <a:schemeClr val="accent3">
                    <a:lumMod val="50000"/>
                  </a:schemeClr>
                </a:solidFill>
              </a:rPr>
              <a:t>05.Lorem Ipsum</a:t>
            </a:r>
            <a:endParaRPr lang="en-US" altLang="zh-CN" sz="1400" b="1" dirty="0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043608" y="3091368"/>
            <a:ext cx="1938023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 Dolor Sit Er Elit Lamet, Consectetaur Cillium Adipisicing Pecu.</a:t>
            </a:r>
            <a:endParaRPr lang="zh-CN" altLang="en-US" sz="1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6139258" y="464819"/>
            <a:ext cx="19380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>
                <a:solidFill>
                  <a:srgbClr val="92D050"/>
                </a:solidFill>
              </a:rPr>
              <a:t>02.Lorem Ipsum</a:t>
            </a:r>
            <a:endParaRPr lang="en-US" altLang="zh-CN" sz="1400" b="1" dirty="0">
              <a:solidFill>
                <a:srgbClr val="92D050"/>
              </a:solidFill>
              <a:latin typeface="+mj-ea"/>
              <a:ea typeface="+mj-ea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6139257" y="787112"/>
            <a:ext cx="1938023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 Dolor Sit Er Elit Lamet, Consectetaur Cillium Adipisicing Pecu.</a:t>
            </a:r>
            <a:endParaRPr lang="zh-CN" altLang="en-US" sz="1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6150813" y="1815666"/>
            <a:ext cx="19380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>
                <a:solidFill>
                  <a:schemeClr val="accent3">
                    <a:lumMod val="75000"/>
                  </a:schemeClr>
                </a:solidFill>
              </a:rPr>
              <a:t>03.Lorem Ipsum</a:t>
            </a:r>
            <a:endParaRPr lang="en-US" altLang="zh-CN" sz="1400" b="1" dirty="0">
              <a:solidFill>
                <a:schemeClr val="accent3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150812" y="2137959"/>
            <a:ext cx="1938023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 Dolor Sit Er Elit Lamet, Consectetaur Cillium Adipisicing Pecu.</a:t>
            </a:r>
            <a:endParaRPr lang="zh-CN" altLang="en-US" sz="1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6162368" y="3201123"/>
            <a:ext cx="19380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>
                <a:solidFill>
                  <a:srgbClr val="00B050"/>
                </a:solidFill>
              </a:rPr>
              <a:t>04.Lorem Ipsum</a:t>
            </a:r>
            <a:endParaRPr lang="en-US" altLang="zh-CN" sz="1400" b="1" dirty="0">
              <a:solidFill>
                <a:srgbClr val="00B050"/>
              </a:solidFill>
              <a:latin typeface="+mj-ea"/>
              <a:ea typeface="+mj-ea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6162367" y="3523416"/>
            <a:ext cx="1938023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 Dolor Sit Er Elit Lamet, Consectetaur Cillium Adipisicing Pecu.</a:t>
            </a:r>
            <a:endParaRPr lang="zh-CN" altLang="en-US" sz="1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8713044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常用字体2">
      <a:majorFont>
        <a:latin typeface="Impact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1A7BAE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2257</TotalTime>
  <Words>1447</Words>
  <Application>Microsoft Office PowerPoint</Application>
  <PresentationFormat>全屏显示(16:9)</PresentationFormat>
  <Paragraphs>225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0" baseType="lpstr">
      <vt:lpstr>宋体</vt:lpstr>
      <vt:lpstr>微软雅黑</vt:lpstr>
      <vt:lpstr>Arial</vt:lpstr>
      <vt:lpstr>Calibri</vt:lpstr>
      <vt:lpstr>Impact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Edward Li</cp:lastModifiedBy>
  <cp:revision>579</cp:revision>
  <dcterms:modified xsi:type="dcterms:W3CDTF">2018-04-19T01:35:36Z</dcterms:modified>
</cp:coreProperties>
</file>