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294" r:id="rId4"/>
    <p:sldId id="288" r:id="rId5"/>
    <p:sldId id="295" r:id="rId6"/>
    <p:sldId id="291" r:id="rId7"/>
    <p:sldId id="296" r:id="rId8"/>
    <p:sldId id="298" r:id="rId9"/>
    <p:sldId id="297" r:id="rId10"/>
    <p:sldId id="302" r:id="rId11"/>
    <p:sldId id="30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38980" autoAdjust="0"/>
  </p:normalViewPr>
  <p:slideViewPr>
    <p:cSldViewPr>
      <p:cViewPr varScale="1">
        <p:scale>
          <a:sx n="94" d="100"/>
          <a:sy n="94" d="100"/>
        </p:scale>
        <p:origin x="708" y="196"/>
      </p:cViewPr>
      <p:guideLst>
        <p:guide orient="horz" pos="2128"/>
        <p:guide orient="horz" pos="1014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37585" y="2783205"/>
            <a:ext cx="726848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数据结构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DA907"/>
                </a:solidFill>
              </a:rPr>
              <a:t>课程设计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95BC49"/>
                </a:solidFill>
              </a:rPr>
              <a:t>中期报告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29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：刘汶佳 叶依桐 李一之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下一步计划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光标活动统一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实现</a:t>
            </a:r>
            <a:r>
              <a:rPr lang="en-US" altLang="zh-CN" sz="1200" dirty="0">
                <a:solidFill>
                  <a:schemeClr val="bg1"/>
                </a:solidFill>
              </a:rPr>
              <a:t>QT</a:t>
            </a:r>
            <a:r>
              <a:rPr lang="zh-CN" altLang="en-US" sz="1200" dirty="0">
                <a:solidFill>
                  <a:schemeClr val="bg1"/>
                </a:solidFill>
              </a:rPr>
              <a:t>光标活动库函数和内部光标对象的对象函数的映射</a:t>
            </a: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3485" y="2851302"/>
            <a:ext cx="2088231" cy="11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分别实现各模块的功能后，测试各个模块的组合工作功能，做正确性和稳定性测试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文字操作统一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11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实现</a:t>
            </a:r>
            <a:r>
              <a:rPr lang="en-US" altLang="zh-CN" sz="1200" dirty="0">
                <a:solidFill>
                  <a:schemeClr val="bg1"/>
                </a:solidFill>
              </a:rPr>
              <a:t>QT</a:t>
            </a:r>
            <a:r>
              <a:rPr lang="zh-CN" altLang="en-US" sz="1200" dirty="0">
                <a:solidFill>
                  <a:schemeClr val="bg1"/>
                </a:solidFill>
              </a:rPr>
              <a:t>文字操作库函数和内部文字编辑对象的对象函数的映射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拓展功能添加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完成</a:t>
            </a:r>
            <a:r>
              <a:rPr lang="en-US" altLang="zh-CN" sz="1200" dirty="0">
                <a:solidFill>
                  <a:schemeClr val="bg1"/>
                </a:solidFill>
              </a:rPr>
              <a:t>QT</a:t>
            </a:r>
            <a:r>
              <a:rPr lang="zh-CN" altLang="en-US" sz="1200" dirty="0">
                <a:solidFill>
                  <a:schemeClr val="bg1"/>
                </a:solidFill>
              </a:rPr>
              <a:t>块操作函数和内部块操作函数的映射</a:t>
            </a: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43200" y="2498347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联调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进度汇报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过程回顾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待解决问题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下一步计划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内容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REPORT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5771" y="139726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 panose="020B0806030902050204"/>
              </a:rPr>
              <a:t>进度汇报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进度汇报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文件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前端交互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段操作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数据结构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01.</a:t>
            </a:r>
            <a:r>
              <a:rPr lang="zh-CN" altLang="en-US" sz="1400" b="1" dirty="0">
                <a:solidFill>
                  <a:srgbClr val="1A7BAE"/>
                </a:solidFill>
              </a:rPr>
              <a:t>文件操作部分完成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78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文件操作部分完成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包括读写到内存的部分和新建文件功能</a:t>
            </a: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03.</a:t>
            </a:r>
            <a:r>
              <a:rPr lang="zh-CN" altLang="en-US" sz="1400" b="1" dirty="0">
                <a:solidFill>
                  <a:srgbClr val="00B0F0"/>
                </a:solidFill>
              </a:rPr>
              <a:t>前端交互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78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绘制了图形界面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确定了坐标系统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确定了光标的工作原理</a:t>
            </a: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2169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F0"/>
                </a:solidFill>
              </a:rPr>
              <a:t>02.</a:t>
            </a:r>
            <a:r>
              <a:rPr lang="zh-CN" altLang="en-US" sz="1400" b="1" dirty="0">
                <a:solidFill>
                  <a:srgbClr val="00B0F0"/>
                </a:solidFill>
              </a:rPr>
              <a:t>段操作部分基本完成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pPr algn="r"/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插入新段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删除段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新建段</a:t>
            </a: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A7BAE"/>
                </a:solidFill>
              </a:rPr>
              <a:t>04.</a:t>
            </a:r>
            <a:r>
              <a:rPr lang="zh-CN" altLang="en-US" sz="1400" b="1" dirty="0">
                <a:solidFill>
                  <a:srgbClr val="1A7BAE"/>
                </a:solidFill>
              </a:rPr>
              <a:t>数据结构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修改了数据结构细节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LOOK BACK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5770" y="1397264"/>
            <a:ext cx="24416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 panose="020B0806030902050204"/>
              </a:rPr>
              <a:t>过程回顾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过程回顾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28299" y="1022799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1572" y="2003815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14844" y="298483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08118" y="3965847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+mj-ea"/>
                <a:ea typeface="+mj-ea"/>
              </a:rPr>
              <a:t>数据结构修改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+mj-ea"/>
                <a:ea typeface="+mj-ea"/>
              </a:rPr>
              <a:t>文件操作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95BC49"/>
                </a:solidFill>
                <a:latin typeface="+mj-ea"/>
                <a:ea typeface="+mj-ea"/>
              </a:rPr>
              <a:t>段操作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95BC49"/>
                </a:solidFill>
                <a:latin typeface="+mj-ea"/>
                <a:ea typeface="+mj-ea"/>
              </a:rPr>
              <a:t>前端交互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Problems remain to be settled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1513" y="1397264"/>
            <a:ext cx="30059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 panose="020B0806030902050204"/>
              </a:rPr>
              <a:t>待解决问题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</a:rPr>
              <a:t>待解决问题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前端光标与后端光标的活动统一</a:t>
            </a: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DA907"/>
                </a:solidFill>
              </a:rPr>
              <a:t>前端文字操作与内存中文字操作的统一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模块测试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联调</a:t>
            </a: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Following plan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1514" y="1397264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 panose="020B0806030902050204"/>
              </a:rPr>
              <a:t>下一步计划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318</Words>
  <Application>Microsoft Office PowerPoint</Application>
  <PresentationFormat>全屏显示(16:9)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Lau Sophie</cp:lastModifiedBy>
  <cp:revision>590</cp:revision>
  <dcterms:created xsi:type="dcterms:W3CDTF">2018-04-19T12:43:58Z</dcterms:created>
  <dcterms:modified xsi:type="dcterms:W3CDTF">2018-05-10T17:45:45Z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