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84" r:id="rId4"/>
    <p:sldId id="283" r:id="rId5"/>
    <p:sldId id="258" r:id="rId6"/>
    <p:sldId id="259" r:id="rId7"/>
    <p:sldId id="260" r:id="rId8"/>
    <p:sldId id="261" r:id="rId9"/>
    <p:sldId id="265"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3" d="100"/>
          <a:sy n="93" d="100"/>
        </p:scale>
        <p:origin x="259" y="7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1016"/>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08.08.2018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08.08.2018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smtClean="0"/>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smtClean="0"/>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smtClean="0"/>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smtClean="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smtClean="0"/>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19.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1.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26.xml"/><Relationship Id="rId5" Type="http://schemas.openxmlformats.org/officeDocument/2006/relationships/image" Target="../media/image21.jpeg"/><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4CC5CF5-A00B-4AE5-95EE-6E6AA7F241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smtClean="0"/>
              <a:t>The application of AI in Healthcare </a:t>
            </a:r>
            <a:r>
              <a:rPr lang="en-US" dirty="0" err="1" smtClean="0"/>
              <a:t>Indusry</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smtClean="0"/>
              <a:t>Group XXX</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endParaRPr lang="ru-RU"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endParaRPr lang="ru-RU" dirty="0"/>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ru-RU" smtClean="0"/>
              <a:pPr/>
              <a:t>10</a:t>
            </a:fld>
            <a:endParaRPr lang="ru-RU"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8031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endParaRPr lang="ru-RU" dirty="0"/>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endParaRPr lang="ru-RU" dirty="0"/>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endParaRPr lang="ru-RU"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11</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31017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endParaRPr lang="ru-RU" dirty="0"/>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endParaRPr lang="ru-RU" dirty="0"/>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endParaRPr lang="ru-RU" dirty="0"/>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ru-RU"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endParaRPr lang="ru-RU" dirty="0"/>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endParaRPr lang="ru-RU" dirty="0"/>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ru-RU" smtClean="0"/>
              <a:t>12</a:t>
            </a:fld>
            <a:endParaRPr lang="ru-RU"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95343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endParaRPr lang="ru-RU" dirty="0"/>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endParaRPr lang="ru-RU" dirty="0"/>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endParaRPr lang="ru-RU" dirty="0"/>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endParaRPr lang="ru-RU" dirty="0"/>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endParaRPr lang="ru-RU" dirty="0"/>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endParaRPr lang="ru-RU" dirty="0"/>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endParaRPr lang="ru-RU" dirty="0"/>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endParaRPr lang="ru-RU" dirty="0"/>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endParaRPr lang="ru-RU" dirty="0"/>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endParaRPr lang="ru-RU" dirty="0"/>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ru-RU"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ru-RU" smtClean="0"/>
              <a:pPr/>
              <a:t>13</a:t>
            </a:fld>
            <a:endParaRPr lang="ru-RU"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05947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a:t>
            </a:r>
            <a:r>
              <a:rPr lang="ru-RU" dirty="0"/>
              <a:t> </a:t>
            </a:r>
            <a:r>
              <a:rPr lang="en-US" dirty="0"/>
              <a:t>SLIDE</a:t>
            </a:r>
            <a:endParaRPr lang="ru-RU" dirty="0"/>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endParaRPr lang="ru-RU" dirty="0"/>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ru-RU"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endParaRPr lang="ru-RU" dirty="0"/>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14</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6509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endParaRPr lang="ru-RU" dirty="0"/>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ru-RU" smtClean="0"/>
              <a:t>15</a:t>
            </a:fld>
            <a:endParaRPr lang="ru-RU"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356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endParaRPr lang="ru-RU" dirty="0"/>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endParaRPr lang="ru-RU" dirty="0"/>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endParaRPr lang="ru-RU" dirty="0"/>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endParaRPr lang="ru-RU" dirty="0"/>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endParaRPr lang="ru-RU" dirty="0"/>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endParaRPr lang="ru-RU" dirty="0"/>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endParaRPr lang="ru-RU" dirty="0"/>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ru-RU" smtClean="0"/>
              <a:pPr/>
              <a:t>16</a:t>
            </a:fld>
            <a:endParaRPr lang="ru-RU"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39020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endParaRPr lang="ru-RU" dirty="0"/>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endParaRPr lang="ru-RU" dirty="0"/>
          </a:p>
        </p:txBody>
      </p:sp>
      <p:graphicFrame>
        <p:nvGraphicFramePr>
          <p:cNvPr id="11" name="Content Placeholder 10">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304554932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582391009"/>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17</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endParaRPr lang="ru-RU" dirty="0"/>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endParaRPr lang="ru-RU" dirty="0"/>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endParaRPr lang="ru-RU" dirty="0"/>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endParaRPr lang="ru-RU" dirty="0"/>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endParaRPr lang="ru-RU" dirty="0"/>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endParaRPr lang="ru-RU" dirty="0"/>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endParaRPr lang="ru-RU" dirty="0"/>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endParaRPr lang="ru-RU" dirty="0"/>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endParaRPr lang="ru-RU" dirty="0"/>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ru-RU"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ru-RU" smtClean="0"/>
              <a:pPr/>
              <a:t>18</a:t>
            </a:fld>
            <a:endParaRPr lang="ru-RU"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3774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endParaRPr lang="ru-RU" dirty="0"/>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435364507"/>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ru-RU" smtClean="0"/>
              <a:t>19</a:t>
            </a:fld>
            <a:endParaRPr lang="ru-RU"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50709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smtClean="0"/>
              <a:t>Introduction</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smtClean="0"/>
              <a:t>Liu </a:t>
            </a:r>
            <a:r>
              <a:rPr lang="en-US" dirty="0" err="1" smtClean="0"/>
              <a:t>Wenjia</a:t>
            </a:r>
            <a:endParaRPr lang="ru-RU" dirty="0"/>
          </a:p>
        </p:txBody>
      </p:sp>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endParaRPr lang="ru-RU" dirty="0"/>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endParaRPr lang="ru-RU" dirty="0"/>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endParaRPr lang="ru-RU" dirty="0"/>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endParaRPr lang="ru-RU" dirty="0"/>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endParaRPr lang="ru-RU" dirty="0"/>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endParaRPr lang="ru-RU" dirty="0"/>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endParaRPr lang="ru-RU" dirty="0"/>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ru-RU" smtClean="0"/>
              <a:t>20</a:t>
            </a:fld>
            <a:endParaRPr lang="ru-RU"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58137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endParaRPr lang="ru-RU" dirty="0"/>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endParaRPr lang="ru-RU" dirty="0"/>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endParaRPr lang="ru-RU" dirty="0"/>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endParaRPr lang="ru-RU" dirty="0"/>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endParaRPr lang="ru-RU" dirty="0"/>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endParaRPr lang="ru-RU" dirty="0"/>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endParaRPr lang="ru-RU" dirty="0"/>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ru-RU" smtClean="0"/>
              <a:t>21</a:t>
            </a:fld>
            <a:endParaRPr lang="ru-RU"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3185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endParaRPr lang="ru-RU" dirty="0"/>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endParaRPr lang="ru-RU" dirty="0"/>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endParaRPr lang="ru-RU" dirty="0"/>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endParaRPr lang="ru-RU" dirty="0"/>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endParaRPr lang="ru-RU" dirty="0"/>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endParaRPr lang="ru-RU" dirty="0"/>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endParaRPr lang="ru-RU" dirty="0"/>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endParaRPr lang="ru-RU" dirty="0"/>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endParaRPr lang="ru-RU" dirty="0"/>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endParaRPr lang="ru-RU" dirty="0"/>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endParaRPr lang="ru-RU" dirty="0"/>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endParaRPr lang="ru-RU" dirty="0"/>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endParaRPr lang="ru-RU" dirty="0"/>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2262772922"/>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ru-RU" smtClean="0"/>
              <a:t>22</a:t>
            </a:fld>
            <a:endParaRPr lang="ru-RU"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62362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endParaRPr lang="ru-RU" dirty="0"/>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ru-RU" smtClean="0"/>
              <a:pPr/>
              <a:t>23</a:t>
            </a:fld>
            <a:endParaRPr lang="ru-RU"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25</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689311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endParaRPr lang="ru-RU" dirty="0"/>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endParaRPr lang="ru-RU" dirty="0"/>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endParaRPr lang="ru-RU" dirty="0"/>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endParaRPr lang="ru-RU" dirty="0"/>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endParaRPr lang="ru-RU" dirty="0"/>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endParaRPr lang="ru-RU" dirty="0"/>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endParaRPr lang="ru-RU" dirty="0"/>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ru-RU" smtClean="0"/>
              <a:t>26</a:t>
            </a:fld>
            <a:endParaRPr lang="ru-RU"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343489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endParaRPr lang="ru-RU" dirty="0"/>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endParaRPr lang="ru-RU" dirty="0"/>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ru-RU"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ru-RU" smtClean="0"/>
              <a:t>27</a:t>
            </a:fld>
            <a:endParaRPr lang="ru-RU"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76359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endParaRPr lang="ru-RU" dirty="0"/>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endParaRPr lang="ru-RU" dirty="0"/>
          </a:p>
          <a:p>
            <a:endParaRPr lang="ru-RU"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ru-RU" smtClean="0"/>
              <a:pPr/>
              <a:t>28</a:t>
            </a:fld>
            <a:endParaRPr lang="ru-RU"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57620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b="1" u="sng" dirty="0"/>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err="1" smtClean="0"/>
              <a:t>BlahBlah</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smtClean="0"/>
              <a:t>…</a:t>
            </a:r>
            <a:endParaRPr lang="ru-RU" dirty="0"/>
          </a:p>
        </p:txBody>
      </p:sp>
    </p:spTree>
    <p:extLst>
      <p:ext uri="{BB962C8B-B14F-4D97-AF65-F5344CB8AC3E}">
        <p14:creationId xmlns:p14="http://schemas.microsoft.com/office/powerpoint/2010/main" val="87951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smtClean="0"/>
              <a:t>Summary</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smtClean="0"/>
              <a:t>Liu </a:t>
            </a:r>
            <a:r>
              <a:rPr lang="en-US" dirty="0" err="1" smtClean="0"/>
              <a:t>Siyao</a:t>
            </a:r>
            <a:endParaRPr lang="ru-RU" dirty="0"/>
          </a:p>
        </p:txBody>
      </p:sp>
    </p:spTree>
    <p:extLst>
      <p:ext uri="{BB962C8B-B14F-4D97-AF65-F5344CB8AC3E}">
        <p14:creationId xmlns:p14="http://schemas.microsoft.com/office/powerpoint/2010/main" val="411932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endParaRPr lang="ru-RU" dirty="0"/>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endParaRPr lang="ru-RU" dirty="0"/>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5</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905111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endParaRPr lang="ru-RU" dirty="0"/>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LOREM IPSUM DOLOR SIT AMET, CONSECTETUER ADIPISCING ELIT</a:t>
            </a:r>
            <a:endParaRPr lang="ru-RU"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6</a:t>
            </a:fld>
            <a:endParaRPr lang="ru-RU"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6429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endParaRPr lang="ru-RU"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1494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endParaRPr lang="ru-RU"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endParaRPr lang="ru-RU" dirty="0"/>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endParaRPr lang="ru-RU"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endParaRPr lang="ru-RU" dirty="0"/>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endParaRPr lang="ru-RU" dirty="0"/>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 xmlns:asvg="http://schemas.microsoft.com/office/drawing/2016/SVG/main"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0607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endParaRPr lang="ru-RU"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endParaRPr lang="ru-RU" dirty="0"/>
          </a:p>
          <a:p>
            <a:endParaRPr lang="ru-RU"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ru-RU" smtClean="0"/>
              <a:t>9</a:t>
            </a:fld>
            <a:endParaRPr lang="ru-RU"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76680306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2094</Words>
  <Application>Microsoft Office PowerPoint</Application>
  <PresentationFormat>Widescreen</PresentationFormat>
  <Paragraphs>359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Gill Sans MT</vt:lpstr>
      <vt:lpstr>Segoe UI</vt:lpstr>
      <vt:lpstr>Segoe UI Light</vt:lpstr>
      <vt:lpstr>Segoe UI Semibold</vt:lpstr>
      <vt:lpstr>Tahoma</vt:lpstr>
      <vt:lpstr>Office Theme</vt:lpstr>
      <vt:lpstr>The application of AI in Healthcare Indusry</vt:lpstr>
      <vt:lpstr>Introduction</vt:lpstr>
      <vt:lpstr>BlahBlah</vt:lpstr>
      <vt:lpstr>Summary</vt:lpstr>
      <vt:lpstr>ABOUT US</vt:lpstr>
      <vt:lpstr>PROBLEM</vt:lpstr>
      <vt:lpstr>SOLUTION</vt:lpstr>
      <vt:lpstr>PRODUCT SLIDE</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2018-08-07T23:13:54Z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