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31"/>
  </p:notesMasterIdLst>
  <p:handoutMasterIdLst>
    <p:handoutMasterId r:id="rId32"/>
  </p:handoutMasterIdLst>
  <p:sldIdLst>
    <p:sldId id="256" r:id="rId2"/>
    <p:sldId id="257" r:id="rId3"/>
    <p:sldId id="266" r:id="rId4"/>
    <p:sldId id="284" r:id="rId5"/>
    <p:sldId id="283" r:id="rId6"/>
    <p:sldId id="258" r:id="rId7"/>
    <p:sldId id="259" r:id="rId8"/>
    <p:sldId id="260" r:id="rId9"/>
    <p:sldId id="261" r:id="rId10"/>
    <p:sldId id="265" r:id="rId11"/>
    <p:sldId id="262" r:id="rId12"/>
    <p:sldId id="263" r:id="rId13"/>
    <p:sldId id="264"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showGuides="1">
      <p:cViewPr>
        <p:scale>
          <a:sx n="50" d="100"/>
          <a:sy n="50" d="100"/>
        </p:scale>
        <p:origin x="24" y="760"/>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1"/>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B6DD-44BE-AC8F-003E903E017E}"/>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B6DD-44BE-AC8F-003E903E017E}"/>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B6DD-44BE-AC8F-003E903E017E}"/>
            </c:ext>
          </c:extLst>
        </c:ser>
        <c:dLbls>
          <c:showLegendKey val="0"/>
          <c:showVal val="0"/>
          <c:showCatName val="0"/>
          <c:showSerName val="0"/>
          <c:showPercent val="0"/>
          <c:showBubbleSize val="0"/>
        </c:dLbls>
        <c:gapWidth val="88"/>
        <c:overlap val="100"/>
        <c:axId val="569261016"/>
        <c:axId val="569262984"/>
      </c:barChart>
      <c:catAx>
        <c:axId val="569261016"/>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2984"/>
        <c:crosses val="autoZero"/>
        <c:auto val="1"/>
        <c:lblAlgn val="ctr"/>
        <c:lblOffset val="100"/>
        <c:noMultiLvlLbl val="0"/>
      </c:catAx>
      <c:valAx>
        <c:axId val="569262984"/>
        <c:scaling>
          <c:orientation val="minMax"/>
          <c:max val="50000"/>
        </c:scaling>
        <c:delete val="0"/>
        <c:axPos val="l"/>
        <c:majorGridlines>
          <c:spPr>
            <a:ln w="9525" cap="flat" cmpd="sng" algn="ctr">
              <a:solidFill>
                <a:srgbClr val="1B2434"/>
              </a:solidFill>
              <a:round/>
            </a:ln>
            <a:effectLst/>
          </c:spPr>
        </c:majorGridlines>
        <c:numFmt formatCode="[$$-409]#,##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crossAx val="569261016"/>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tx1"/>
              </a:solidFill>
              <a:ln w="19050">
                <a:noFill/>
              </a:ln>
              <a:effectLst/>
            </c:spPr>
            <c:extLst>
              <c:ext xmlns:c16="http://schemas.microsoft.com/office/drawing/2014/chart" uri="{C3380CC4-5D6E-409C-BE32-E72D297353CC}">
                <c16:uniqueId val="{00000005-62CF-41AE-A01F-A0D11D9A5E12}"/>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2-62CF-41AE-A01F-A0D11D9A5E12}"/>
              </c:ext>
            </c:extLst>
          </c:dPt>
          <c:dPt>
            <c:idx val="2"/>
            <c:bubble3D val="0"/>
            <c:spPr>
              <a:solidFill>
                <a:srgbClr val="B53164"/>
              </a:solidFill>
              <a:ln w="19050">
                <a:noFill/>
              </a:ln>
              <a:effectLst/>
            </c:spPr>
            <c:extLst>
              <c:ext xmlns:c16="http://schemas.microsoft.com/office/drawing/2014/chart" uri="{C3380CC4-5D6E-409C-BE32-E72D297353CC}">
                <c16:uniqueId val="{00000003-62CF-41AE-A01F-A0D11D9A5E12}"/>
              </c:ext>
            </c:extLst>
          </c:dPt>
          <c:dPt>
            <c:idx val="3"/>
            <c:bubble3D val="0"/>
            <c:spPr>
              <a:solidFill>
                <a:srgbClr val="225B5F"/>
              </a:solidFill>
              <a:ln w="19050">
                <a:noFill/>
              </a:ln>
              <a:effectLst/>
            </c:spPr>
            <c:extLst>
              <c:ext xmlns:c16="http://schemas.microsoft.com/office/drawing/2014/chart" uri="{C3380CC4-5D6E-409C-BE32-E72D297353CC}">
                <c16:uniqueId val="{00000006-62CF-41AE-A01F-A0D11D9A5E12}"/>
              </c:ext>
            </c:extLst>
          </c:dPt>
          <c:dPt>
            <c:idx val="4"/>
            <c:bubble3D val="0"/>
            <c:spPr>
              <a:solidFill>
                <a:schemeClr val="accent2"/>
              </a:solidFill>
              <a:ln w="19050">
                <a:noFill/>
              </a:ln>
              <a:effectLst/>
            </c:spPr>
            <c:extLst>
              <c:ext xmlns:c16="http://schemas.microsoft.com/office/drawing/2014/chart" uri="{C3380CC4-5D6E-409C-BE32-E72D297353CC}">
                <c16:uniqueId val="{00000001-62CF-41AE-A01F-A0D11D9A5E12}"/>
              </c:ext>
            </c:extLst>
          </c:dPt>
          <c:dPt>
            <c:idx val="5"/>
            <c:bubble3D val="0"/>
            <c:spPr>
              <a:solidFill>
                <a:schemeClr val="accent2">
                  <a:lumMod val="20000"/>
                  <a:lumOff val="80000"/>
                </a:schemeClr>
              </a:solidFill>
              <a:ln w="19050">
                <a:noFill/>
              </a:ln>
              <a:effectLst/>
            </c:spPr>
            <c:extLst>
              <c:ext xmlns:c16="http://schemas.microsoft.com/office/drawing/2014/chart" uri="{C3380CC4-5D6E-409C-BE32-E72D297353CC}">
                <c16:uniqueId val="{00000004-62CF-41AE-A01F-A0D11D9A5E12}"/>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5</c:v>
                </c:pt>
                <c:pt idx="1">
                  <c:v>5</c:v>
                </c:pt>
                <c:pt idx="2">
                  <c:v>5</c:v>
                </c:pt>
                <c:pt idx="3">
                  <c:v>5</c:v>
                </c:pt>
                <c:pt idx="4">
                  <c:v>8</c:v>
                </c:pt>
                <c:pt idx="5">
                  <c:v>5</c:v>
                </c:pt>
              </c:numCache>
            </c:numRef>
          </c:val>
          <c:extLst>
            <c:ext xmlns:c16="http://schemas.microsoft.com/office/drawing/2014/chart" uri="{C3380CC4-5D6E-409C-BE32-E72D297353CC}">
              <c16:uniqueId val="{00000000-62CF-41AE-A01F-A0D11D9A5E12}"/>
            </c:ext>
          </c:extLst>
        </c:ser>
        <c:dLbls>
          <c:showLegendKey val="0"/>
          <c:showVal val="0"/>
          <c:showCatName val="0"/>
          <c:showSerName val="0"/>
          <c:showPercent val="0"/>
          <c:showBubbleSize val="0"/>
          <c:showLeaderLines val="1"/>
        </c:dLbls>
        <c:firstSliceAng val="276"/>
        <c:holeSize val="4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08.08.2018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08.08.2018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altLang="zh-CN"/>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altLang="zh-CN"/>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altLang="zh-CN"/>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altLang="zh-CN"/>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altLang="zh-CN"/>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altLang="zh-CN"/>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altLang="zh-CN"/>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altLang="zh-CN"/>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altLang="zh-CN"/>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altLang="zh-CN"/>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altLang="zh-CN"/>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8.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9.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5.jpg"/></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0.xml"/><Relationship Id="rId4" Type="http://schemas.openxmlformats.org/officeDocument/2006/relationships/chart" Target="../charts/chart2.xml"/></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1.xml"/><Relationship Id="rId4" Type="http://schemas.openxmlformats.org/officeDocument/2006/relationships/image" Target="../media/image26.jpeg"/></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3.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6.xml"/><Relationship Id="rId5" Type="http://schemas.openxmlformats.org/officeDocument/2006/relationships/image" Target="../media/image28.jpeg"/><Relationship Id="rId4" Type="http://schemas.openxmlformats.org/officeDocument/2006/relationships/image" Target="../media/image27.jpeg"/></Relationships>
</file>

<file path=ppt/slides/_rels/slide29.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8.svg"/><Relationship Id="rId7" Type="http://schemas.openxmlformats.org/officeDocument/2006/relationships/image" Target="../media/image15.sv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lstStyle/>
          <a:p>
            <a:r>
              <a:rPr lang="en-US" dirty="0"/>
              <a:t>The application of AI in Healthcare </a:t>
            </a:r>
            <a:r>
              <a:rPr lang="en-US" dirty="0" err="1"/>
              <a:t>Indusry</a:t>
            </a:r>
            <a:endParaRPr lang="ru-RU"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Group XXX</a:t>
            </a:r>
            <a:endParaRPr lang="ru-RU" dirty="0"/>
          </a:p>
        </p:txBody>
      </p:sp>
      <p:sp>
        <p:nvSpPr>
          <p:cNvPr id="7" name="图片占位符 6">
            <a:extLst>
              <a:ext uri="{FF2B5EF4-FFF2-40B4-BE49-F238E27FC236}">
                <a16:creationId xmlns:a16="http://schemas.microsoft.com/office/drawing/2014/main" id="{2B4DFA65-C27F-4FF5-86EB-6BBC622D8E3E}"/>
              </a:ext>
            </a:extLst>
          </p:cNvPr>
          <p:cNvSpPr>
            <a:spLocks noGrp="1"/>
          </p:cNvSpPr>
          <p:nvPr>
            <p:ph type="pic" sz="quarter" idx="13"/>
          </p:nvPr>
        </p:nvSpPr>
        <p:spPr/>
      </p:sp>
    </p:spTree>
    <p:extLst>
      <p:ext uri="{BB962C8B-B14F-4D97-AF65-F5344CB8AC3E}">
        <p14:creationId xmlns:p14="http://schemas.microsoft.com/office/powerpoint/2010/main" val="2104048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F137CA39-CE16-4C0C-AFB5-324FE940E66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134CB059-9E3B-4C24-8E61-717292C2944E}"/>
              </a:ext>
            </a:extLst>
          </p:cNvPr>
          <p:cNvSpPr>
            <a:spLocks noGrp="1"/>
          </p:cNvSpPr>
          <p:nvPr>
            <p:ph type="title"/>
          </p:nvPr>
        </p:nvSpPr>
        <p:spPr/>
        <p:txBody>
          <a:bodyPr/>
          <a:lstStyle/>
          <a:p>
            <a:r>
              <a:rPr lang="en-US" dirty="0"/>
              <a:t>PRODUCT</a:t>
            </a:r>
            <a:endParaRPr lang="ru-RU" dirty="0"/>
          </a:p>
        </p:txBody>
      </p:sp>
      <p:sp>
        <p:nvSpPr>
          <p:cNvPr id="3" name="Text Placeholder 2">
            <a:extLst>
              <a:ext uri="{FF2B5EF4-FFF2-40B4-BE49-F238E27FC236}">
                <a16:creationId xmlns:a16="http://schemas.microsoft.com/office/drawing/2014/main" id="{E66139D5-668D-4A3D-B6B6-F71EC385C8FF}"/>
              </a:ext>
            </a:extLst>
          </p:cNvPr>
          <p:cNvSpPr>
            <a:spLocks noGrp="1"/>
          </p:cNvSpPr>
          <p:nvPr>
            <p:ph type="body" idx="1"/>
          </p:nvPr>
        </p:nvSpPr>
        <p:spPr/>
        <p:txBody>
          <a:bodyPr/>
          <a:lstStyle/>
          <a:p>
            <a:r>
              <a:rPr lang="en-US" dirty="0"/>
              <a:t>LOREM IPSUM DOLOR SIT AMET, CONSECTETUER ADIPISCING ELIT</a:t>
            </a:r>
            <a:endParaRPr lang="ru-RU" dirty="0"/>
          </a:p>
          <a:p>
            <a:endParaRPr lang="ru-RU" dirty="0"/>
          </a:p>
        </p:txBody>
      </p:sp>
      <p:sp>
        <p:nvSpPr>
          <p:cNvPr id="8" name="Text Placeholder 7">
            <a:extLst>
              <a:ext uri="{FF2B5EF4-FFF2-40B4-BE49-F238E27FC236}">
                <a16:creationId xmlns:a16="http://schemas.microsoft.com/office/drawing/2014/main" id="{EEA947F5-DD66-4D26-BA34-D1D8F7CE9010}"/>
              </a:ext>
            </a:extLst>
          </p:cNvPr>
          <p:cNvSpPr>
            <a:spLocks noGrp="1"/>
          </p:cNvSpPr>
          <p:nvPr>
            <p:ph type="body" idx="14"/>
          </p:nvPr>
        </p:nvSpPr>
        <p:spPr/>
        <p:txBody>
          <a:bodyPr>
            <a:normAutofit fontScale="92500" lnSpcReduction="10000"/>
          </a:bodyPr>
          <a:lstStyle/>
          <a:p>
            <a:r>
              <a:rPr lang="en-US" dirty="0"/>
              <a:t>Lorem ipsum dolor sit amet, consectetuer adipiscing elit. Maecenas porttitor congue massa. </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pic>
        <p:nvPicPr>
          <p:cNvPr id="13" name="Picture Placeholder 12" descr="Abstract background">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a:lstStyle/>
          <a:p>
            <a:fld id="{8D581BC7-E183-40DB-AC97-C19EA4EB8894}" type="slidenum">
              <a:rPr lang="ru-RU" smtClean="0"/>
              <a:t>10</a:t>
            </a:fld>
            <a:endParaRPr lang="ru-RU" dirty="0"/>
          </a:p>
        </p:txBody>
      </p:sp>
      <p:sp>
        <p:nvSpPr>
          <p:cNvPr id="5" name="Footer Placeholder 4">
            <a:extLst>
              <a:ext uri="{FF2B5EF4-FFF2-40B4-BE49-F238E27FC236}">
                <a16:creationId xmlns:a16="http://schemas.microsoft.com/office/drawing/2014/main" id="{FFFF8DFC-D37E-4FE9-81F0-77C68D469526}"/>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0BA396AE-BE46-43FB-B4E7-224D2AF39F83}"/>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76680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00A900CE-F052-47BC-8B74-B92A4604BF6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DIVIDER</a:t>
            </a:r>
            <a:endParaRPr lang="ru-RU" dirty="0"/>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3" name="Text Placeholder 2">
            <a:extLst>
              <a:ext uri="{FF2B5EF4-FFF2-40B4-BE49-F238E27FC236}">
                <a16:creationId xmlns:a16="http://schemas.microsoft.com/office/drawing/2014/main" id="{C679F2E6-BA14-4C8A-ABD2-DF50609348D1}"/>
              </a:ext>
            </a:extLst>
          </p:cNvPr>
          <p:cNvSpPr>
            <a:spLocks noGrp="1"/>
          </p:cNvSpPr>
          <p:nvPr>
            <p:ph type="body" idx="1"/>
          </p:nvPr>
        </p:nvSpPr>
        <p:spPr/>
        <p:txBody>
          <a:bodyPr/>
          <a:lstStyle/>
          <a:p>
            <a:r>
              <a:rPr lang="en-US" dirty="0"/>
              <a:t>LOREM IPSUM DOLOR SIT AMET, CONSECTETUER ADIPISCING ELIT</a:t>
            </a:r>
            <a:endParaRPr lang="ru-RU" dirty="0"/>
          </a:p>
        </p:txBody>
      </p:sp>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ru-RU" smtClean="0"/>
              <a:pPr/>
              <a:t>11</a:t>
            </a:fld>
            <a:endParaRPr lang="ru-RU"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08031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Company logo">
            <a:extLst>
              <a:ext uri="{FF2B5EF4-FFF2-40B4-BE49-F238E27FC236}">
                <a16:creationId xmlns:a16="http://schemas.microsoft.com/office/drawing/2014/main" id="{D652F905-B33B-4D47-80C8-0F74935D9B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FFA9230-37E2-4CEB-A3E5-B704CE27367E}"/>
              </a:ext>
            </a:extLst>
          </p:cNvPr>
          <p:cNvSpPr>
            <a:spLocks noGrp="1"/>
          </p:cNvSpPr>
          <p:nvPr>
            <p:ph type="title"/>
          </p:nvPr>
        </p:nvSpPr>
        <p:spPr/>
        <p:txBody>
          <a:bodyPr/>
          <a:lstStyle/>
          <a:p>
            <a:r>
              <a:rPr lang="en-US" dirty="0"/>
              <a:t>BUSINESS MODEL</a:t>
            </a:r>
            <a:endParaRPr lang="ru-RU" dirty="0"/>
          </a:p>
        </p:txBody>
      </p:sp>
      <p:sp>
        <p:nvSpPr>
          <p:cNvPr id="6" name="Text Placeholder 5">
            <a:extLst>
              <a:ext uri="{FF2B5EF4-FFF2-40B4-BE49-F238E27FC236}">
                <a16:creationId xmlns:a16="http://schemas.microsoft.com/office/drawing/2014/main" id="{04CE41FD-E209-4A5A-A2E8-544E35CFA6C5}"/>
              </a:ext>
            </a:extLst>
          </p:cNvPr>
          <p:cNvSpPr>
            <a:spLocks noGrp="1"/>
          </p:cNvSpPr>
          <p:nvPr>
            <p:ph type="body" idx="1"/>
          </p:nvPr>
        </p:nvSpPr>
        <p:spPr/>
        <p:txBody>
          <a:bodyPr/>
          <a:lstStyle/>
          <a:p>
            <a:r>
              <a:rPr lang="en-US" dirty="0"/>
              <a:t>LOREM IPSUM DOLOR SIT AMET, CONSECTETUER ADIPISCING ELIT. MAECENAS PORTTITOR</a:t>
            </a:r>
            <a:endParaRPr lang="ru-RU" dirty="0"/>
          </a:p>
        </p:txBody>
      </p:sp>
      <p:sp>
        <p:nvSpPr>
          <p:cNvPr id="10" name="Text Placeholder 9">
            <a:extLst>
              <a:ext uri="{FF2B5EF4-FFF2-40B4-BE49-F238E27FC236}">
                <a16:creationId xmlns:a16="http://schemas.microsoft.com/office/drawing/2014/main" id="{89BE0DA3-3A03-418B-B7CF-0D4107499B9C}"/>
              </a:ext>
            </a:extLst>
          </p:cNvPr>
          <p:cNvSpPr>
            <a:spLocks noGrp="1"/>
          </p:cNvSpPr>
          <p:nvPr>
            <p:ph type="body" sz="quarter" idx="26"/>
          </p:nvPr>
        </p:nvSpPr>
        <p:spPr/>
        <p:txBody>
          <a:bodyPr/>
          <a:lstStyle/>
          <a:p>
            <a:r>
              <a:rPr lang="en-US" dirty="0"/>
              <a:t>1</a:t>
            </a:r>
            <a:endParaRPr lang="ru-RU" dirty="0"/>
          </a:p>
        </p:txBody>
      </p:sp>
      <p:sp>
        <p:nvSpPr>
          <p:cNvPr id="9" name="Text Placeholder 8">
            <a:extLst>
              <a:ext uri="{FF2B5EF4-FFF2-40B4-BE49-F238E27FC236}">
                <a16:creationId xmlns:a16="http://schemas.microsoft.com/office/drawing/2014/main" id="{4E74A44B-1AAF-44D0-A426-104890F03E29}"/>
              </a:ext>
            </a:extLst>
          </p:cNvPr>
          <p:cNvSpPr>
            <a:spLocks noGrp="1"/>
          </p:cNvSpPr>
          <p:nvPr>
            <p:ph type="body" idx="16"/>
          </p:nvPr>
        </p:nvSpPr>
        <p:spPr/>
        <p:txBody>
          <a:bodyPr/>
          <a:lstStyle/>
          <a:p>
            <a:r>
              <a:rPr lang="en-US" dirty="0"/>
              <a:t>Section 1 Title</a:t>
            </a:r>
            <a:endParaRPr lang="ru-RU" dirty="0"/>
          </a:p>
        </p:txBody>
      </p:sp>
      <p:sp>
        <p:nvSpPr>
          <p:cNvPr id="8" name="Text Placeholder 7">
            <a:extLst>
              <a:ext uri="{FF2B5EF4-FFF2-40B4-BE49-F238E27FC236}">
                <a16:creationId xmlns:a16="http://schemas.microsoft.com/office/drawing/2014/main" id="{D5450AF9-6A8E-4054-A832-F7BF5DA0E16C}"/>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endParaRPr lang="ru-RU" dirty="0"/>
          </a:p>
        </p:txBody>
      </p:sp>
      <p:sp>
        <p:nvSpPr>
          <p:cNvPr id="12" name="Text Placeholder 11">
            <a:extLst>
              <a:ext uri="{FF2B5EF4-FFF2-40B4-BE49-F238E27FC236}">
                <a16:creationId xmlns:a16="http://schemas.microsoft.com/office/drawing/2014/main" id="{CC46A248-3DD2-4083-A410-269D3C38BC7D}"/>
              </a:ext>
            </a:extLst>
          </p:cNvPr>
          <p:cNvSpPr>
            <a:spLocks noGrp="1"/>
          </p:cNvSpPr>
          <p:nvPr>
            <p:ph type="body" sz="quarter" idx="28"/>
          </p:nvPr>
        </p:nvSpPr>
        <p:spPr/>
        <p:txBody>
          <a:bodyPr/>
          <a:lstStyle/>
          <a:p>
            <a:r>
              <a:rPr lang="en-US" dirty="0"/>
              <a:t>2</a:t>
            </a:r>
            <a:endParaRPr lang="ru-RU" dirty="0"/>
          </a:p>
        </p:txBody>
      </p:sp>
      <p:sp>
        <p:nvSpPr>
          <p:cNvPr id="13" name="Text Placeholder 12">
            <a:extLst>
              <a:ext uri="{FF2B5EF4-FFF2-40B4-BE49-F238E27FC236}">
                <a16:creationId xmlns:a16="http://schemas.microsoft.com/office/drawing/2014/main" id="{C2591E4E-87B2-4D64-B582-FBD4968920C5}"/>
              </a:ext>
            </a:extLst>
          </p:cNvPr>
          <p:cNvSpPr>
            <a:spLocks noGrp="1"/>
          </p:cNvSpPr>
          <p:nvPr>
            <p:ph type="body" idx="29"/>
          </p:nvPr>
        </p:nvSpPr>
        <p:spPr/>
        <p:txBody>
          <a:bodyPr/>
          <a:lstStyle/>
          <a:p>
            <a:r>
              <a:rPr lang="en-US" dirty="0"/>
              <a:t>Section 2 Title</a:t>
            </a:r>
            <a:endParaRPr lang="ru-RU" dirty="0"/>
          </a:p>
        </p:txBody>
      </p:sp>
      <p:sp>
        <p:nvSpPr>
          <p:cNvPr id="11" name="Text Placeholder 10">
            <a:extLst>
              <a:ext uri="{FF2B5EF4-FFF2-40B4-BE49-F238E27FC236}">
                <a16:creationId xmlns:a16="http://schemas.microsoft.com/office/drawing/2014/main" id="{D02433E8-0DB5-41D8-8B35-D76C17922FE5}"/>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endParaRPr lang="ru-RU" dirty="0"/>
          </a:p>
        </p:txBody>
      </p:sp>
      <p:sp>
        <p:nvSpPr>
          <p:cNvPr id="15" name="Text Placeholder 14">
            <a:extLst>
              <a:ext uri="{FF2B5EF4-FFF2-40B4-BE49-F238E27FC236}">
                <a16:creationId xmlns:a16="http://schemas.microsoft.com/office/drawing/2014/main" id="{A0DE6855-935C-4D9C-A6CA-A30ED4BC73A2}"/>
              </a:ext>
            </a:extLst>
          </p:cNvPr>
          <p:cNvSpPr>
            <a:spLocks noGrp="1"/>
          </p:cNvSpPr>
          <p:nvPr>
            <p:ph type="body" sz="quarter" idx="31"/>
          </p:nvPr>
        </p:nvSpPr>
        <p:spPr/>
        <p:txBody>
          <a:bodyPr/>
          <a:lstStyle/>
          <a:p>
            <a:r>
              <a:rPr lang="en-US" dirty="0"/>
              <a:t>3</a:t>
            </a:r>
            <a:endParaRPr lang="ru-RU" dirty="0"/>
          </a:p>
        </p:txBody>
      </p:sp>
      <p:sp>
        <p:nvSpPr>
          <p:cNvPr id="16" name="Text Placeholder 15">
            <a:extLst>
              <a:ext uri="{FF2B5EF4-FFF2-40B4-BE49-F238E27FC236}">
                <a16:creationId xmlns:a16="http://schemas.microsoft.com/office/drawing/2014/main" id="{A9BECA94-5E25-4E6D-A58C-7792A89CED7C}"/>
              </a:ext>
            </a:extLst>
          </p:cNvPr>
          <p:cNvSpPr>
            <a:spLocks noGrp="1"/>
          </p:cNvSpPr>
          <p:nvPr>
            <p:ph type="body" idx="32"/>
          </p:nvPr>
        </p:nvSpPr>
        <p:spPr/>
        <p:txBody>
          <a:bodyPr/>
          <a:lstStyle/>
          <a:p>
            <a:r>
              <a:rPr lang="en-US" dirty="0"/>
              <a:t>Section 3 Title</a:t>
            </a:r>
            <a:endParaRPr lang="ru-RU" dirty="0"/>
          </a:p>
        </p:txBody>
      </p:sp>
      <p:sp>
        <p:nvSpPr>
          <p:cNvPr id="14" name="Text Placeholder 13">
            <a:extLst>
              <a:ext uri="{FF2B5EF4-FFF2-40B4-BE49-F238E27FC236}">
                <a16:creationId xmlns:a16="http://schemas.microsoft.com/office/drawing/2014/main" id="{1A32FF73-A652-43C6-96BD-425851F591BC}"/>
              </a:ext>
            </a:extLst>
          </p:cNvPr>
          <p:cNvSpPr>
            <a:spLocks noGrp="1"/>
          </p:cNvSpPr>
          <p:nvPr>
            <p:ph type="body" idx="30"/>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endParaRPr lang="ru-RU" dirty="0"/>
          </a:p>
        </p:txBody>
      </p:sp>
      <p:sp>
        <p:nvSpPr>
          <p:cNvPr id="4" name="Slide Number Placeholder 3">
            <a:extLst>
              <a:ext uri="{FF2B5EF4-FFF2-40B4-BE49-F238E27FC236}">
                <a16:creationId xmlns:a16="http://schemas.microsoft.com/office/drawing/2014/main" id="{30CD95F8-281D-4A11-99F2-9795C5264F76}"/>
              </a:ext>
            </a:extLst>
          </p:cNvPr>
          <p:cNvSpPr>
            <a:spLocks noGrp="1"/>
          </p:cNvSpPr>
          <p:nvPr>
            <p:ph type="sldNum" sz="quarter" idx="12"/>
          </p:nvPr>
        </p:nvSpPr>
        <p:spPr/>
        <p:txBody>
          <a:bodyPr/>
          <a:lstStyle/>
          <a:p>
            <a:fld id="{8D581BC7-E183-40DB-AC97-C19EA4EB8894}" type="slidenum">
              <a:rPr lang="ru-RU" smtClean="0"/>
              <a:pPr/>
              <a:t>12</a:t>
            </a:fld>
            <a:endParaRPr lang="ru-RU" dirty="0"/>
          </a:p>
        </p:txBody>
      </p:sp>
      <p:sp>
        <p:nvSpPr>
          <p:cNvPr id="3" name="Footer Placeholder 2">
            <a:extLst>
              <a:ext uri="{FF2B5EF4-FFF2-40B4-BE49-F238E27FC236}">
                <a16:creationId xmlns:a16="http://schemas.microsoft.com/office/drawing/2014/main" id="{6EF07EF2-7D34-4156-A053-F39C573604F8}"/>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AC3AE2A4-3957-4B28-BF08-92D47AFB3D61}"/>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310176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id="{D109D7E8-1657-415E-9652-1926119422F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9E676396-C21D-4B70-9D79-1F2D37C21134}"/>
              </a:ext>
            </a:extLst>
          </p:cNvPr>
          <p:cNvSpPr>
            <a:spLocks noGrp="1"/>
          </p:cNvSpPr>
          <p:nvPr>
            <p:ph type="title"/>
          </p:nvPr>
        </p:nvSpPr>
        <p:spPr/>
        <p:txBody>
          <a:bodyPr/>
          <a:lstStyle/>
          <a:p>
            <a:r>
              <a:rPr lang="en-US" dirty="0"/>
              <a:t>MARKET OPPORTUNITY</a:t>
            </a:r>
            <a:endParaRPr lang="ru-RU" dirty="0"/>
          </a:p>
        </p:txBody>
      </p:sp>
      <p:sp>
        <p:nvSpPr>
          <p:cNvPr id="6" name="Text Placeholder 5">
            <a:extLst>
              <a:ext uri="{FF2B5EF4-FFF2-40B4-BE49-F238E27FC236}">
                <a16:creationId xmlns:a16="http://schemas.microsoft.com/office/drawing/2014/main" id="{576CF779-081B-4E72-A319-7C38F36AC31D}"/>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a:t>
            </a:r>
          </a:p>
        </p:txBody>
      </p:sp>
      <p:sp>
        <p:nvSpPr>
          <p:cNvPr id="8" name="Text Placeholder 7">
            <a:extLst>
              <a:ext uri="{FF2B5EF4-FFF2-40B4-BE49-F238E27FC236}">
                <a16:creationId xmlns:a16="http://schemas.microsoft.com/office/drawing/2014/main" id="{2B53FD6B-8708-4F80-AB59-4CDC512BB410}"/>
              </a:ext>
            </a:extLst>
          </p:cNvPr>
          <p:cNvSpPr>
            <a:spLocks noGrp="1"/>
          </p:cNvSpPr>
          <p:nvPr>
            <p:ph type="body" sz="quarter" idx="26"/>
          </p:nvPr>
        </p:nvSpPr>
        <p:spPr/>
        <p:txBody>
          <a:bodyPr/>
          <a:lstStyle/>
          <a:p>
            <a:r>
              <a:rPr lang="en-US" dirty="0"/>
              <a:t>$12,345</a:t>
            </a:r>
            <a:endParaRPr lang="ru-RU" dirty="0"/>
          </a:p>
        </p:txBody>
      </p:sp>
      <p:sp>
        <p:nvSpPr>
          <p:cNvPr id="10" name="Text Placeholder 9">
            <a:extLst>
              <a:ext uri="{FF2B5EF4-FFF2-40B4-BE49-F238E27FC236}">
                <a16:creationId xmlns:a16="http://schemas.microsoft.com/office/drawing/2014/main" id="{FE943C05-E8A8-4207-AB61-8217865756BB}"/>
              </a:ext>
            </a:extLst>
          </p:cNvPr>
          <p:cNvSpPr>
            <a:spLocks noGrp="1"/>
          </p:cNvSpPr>
          <p:nvPr>
            <p:ph type="body" idx="29"/>
          </p:nvPr>
        </p:nvSpPr>
        <p:spPr/>
        <p:txBody>
          <a:bodyPr/>
          <a:lstStyle/>
          <a:p>
            <a:r>
              <a:rPr lang="en-US" dirty="0"/>
              <a:t>Section 1</a:t>
            </a:r>
            <a:br>
              <a:rPr lang="en-US" dirty="0"/>
            </a:br>
            <a:r>
              <a:rPr lang="en-US" dirty="0"/>
              <a:t>Title</a:t>
            </a:r>
            <a:endParaRPr lang="ru-RU" dirty="0"/>
          </a:p>
        </p:txBody>
      </p:sp>
      <p:sp>
        <p:nvSpPr>
          <p:cNvPr id="9" name="Text Placeholder 8">
            <a:extLst>
              <a:ext uri="{FF2B5EF4-FFF2-40B4-BE49-F238E27FC236}">
                <a16:creationId xmlns:a16="http://schemas.microsoft.com/office/drawing/2014/main" id="{3BD6AF2B-2B9F-4A90-84C1-72B44208817D}"/>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endParaRPr lang="ru-RU" dirty="0"/>
          </a:p>
        </p:txBody>
      </p:sp>
      <p:sp>
        <p:nvSpPr>
          <p:cNvPr id="11" name="Text Placeholder 10">
            <a:extLst>
              <a:ext uri="{FF2B5EF4-FFF2-40B4-BE49-F238E27FC236}">
                <a16:creationId xmlns:a16="http://schemas.microsoft.com/office/drawing/2014/main" id="{409465A6-8E64-4808-BB8C-231EDE489192}"/>
              </a:ext>
            </a:extLst>
          </p:cNvPr>
          <p:cNvSpPr>
            <a:spLocks noGrp="1"/>
          </p:cNvSpPr>
          <p:nvPr>
            <p:ph type="body" sz="quarter" idx="30"/>
          </p:nvPr>
        </p:nvSpPr>
        <p:spPr/>
        <p:txBody>
          <a:bodyPr/>
          <a:lstStyle/>
          <a:p>
            <a:r>
              <a:rPr lang="en-US" dirty="0"/>
              <a:t>$6,789</a:t>
            </a:r>
            <a:endParaRPr lang="ru-RU" dirty="0"/>
          </a:p>
        </p:txBody>
      </p:sp>
      <p:sp>
        <p:nvSpPr>
          <p:cNvPr id="13" name="Text Placeholder 12">
            <a:extLst>
              <a:ext uri="{FF2B5EF4-FFF2-40B4-BE49-F238E27FC236}">
                <a16:creationId xmlns:a16="http://schemas.microsoft.com/office/drawing/2014/main" id="{30B38FE9-8092-4507-832E-F26E6C7B971B}"/>
              </a:ext>
            </a:extLst>
          </p:cNvPr>
          <p:cNvSpPr>
            <a:spLocks noGrp="1"/>
          </p:cNvSpPr>
          <p:nvPr>
            <p:ph type="body" idx="32"/>
          </p:nvPr>
        </p:nvSpPr>
        <p:spPr/>
        <p:txBody>
          <a:bodyPr/>
          <a:lstStyle/>
          <a:p>
            <a:r>
              <a:rPr lang="en-US" dirty="0"/>
              <a:t>Section 2</a:t>
            </a:r>
            <a:br>
              <a:rPr lang="en-US" dirty="0"/>
            </a:br>
            <a:r>
              <a:rPr lang="en-US" dirty="0"/>
              <a:t>Title</a:t>
            </a:r>
            <a:endParaRPr lang="ru-RU" dirty="0"/>
          </a:p>
        </p:txBody>
      </p:sp>
      <p:sp>
        <p:nvSpPr>
          <p:cNvPr id="12" name="Text Placeholder 11">
            <a:extLst>
              <a:ext uri="{FF2B5EF4-FFF2-40B4-BE49-F238E27FC236}">
                <a16:creationId xmlns:a16="http://schemas.microsoft.com/office/drawing/2014/main" id="{3D9668B5-C557-4960-A190-E6D7AB94F51D}"/>
              </a:ext>
            </a:extLst>
          </p:cNvPr>
          <p:cNvSpPr>
            <a:spLocks noGrp="1"/>
          </p:cNvSpPr>
          <p:nvPr>
            <p:ph type="body" idx="31"/>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4" name="Slide Number Placeholder 3">
            <a:extLst>
              <a:ext uri="{FF2B5EF4-FFF2-40B4-BE49-F238E27FC236}">
                <a16:creationId xmlns:a16="http://schemas.microsoft.com/office/drawing/2014/main" id="{F259A383-0866-4407-8C26-55CD13DCF81F}"/>
              </a:ext>
            </a:extLst>
          </p:cNvPr>
          <p:cNvSpPr>
            <a:spLocks noGrp="1"/>
          </p:cNvSpPr>
          <p:nvPr>
            <p:ph type="sldNum" sz="quarter" idx="12"/>
          </p:nvPr>
        </p:nvSpPr>
        <p:spPr/>
        <p:txBody>
          <a:bodyPr/>
          <a:lstStyle/>
          <a:p>
            <a:fld id="{8D581BC7-E183-40DB-AC97-C19EA4EB8894}" type="slidenum">
              <a:rPr lang="ru-RU" smtClean="0"/>
              <a:t>13</a:t>
            </a:fld>
            <a:endParaRPr lang="ru-RU" dirty="0"/>
          </a:p>
        </p:txBody>
      </p:sp>
      <p:sp>
        <p:nvSpPr>
          <p:cNvPr id="3" name="Footer Placeholder 2">
            <a:extLst>
              <a:ext uri="{FF2B5EF4-FFF2-40B4-BE49-F238E27FC236}">
                <a16:creationId xmlns:a16="http://schemas.microsoft.com/office/drawing/2014/main" id="{F863E0F1-B897-4223-A3A2-2C081255D5FB}"/>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63F6BAA2-E4F1-4057-8037-B984D995DC97}"/>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953431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id="{1A654F13-CD3F-4BDD-83D3-F9485654A48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AA634A5-7FE6-42E8-939A-FEBD82600891}"/>
              </a:ext>
            </a:extLst>
          </p:cNvPr>
          <p:cNvSpPr>
            <a:spLocks noGrp="1"/>
          </p:cNvSpPr>
          <p:nvPr>
            <p:ph type="title"/>
          </p:nvPr>
        </p:nvSpPr>
        <p:spPr/>
        <p:txBody>
          <a:bodyPr/>
          <a:lstStyle/>
          <a:p>
            <a:r>
              <a:rPr lang="en-US" dirty="0"/>
              <a:t>COMPETITION</a:t>
            </a:r>
            <a:r>
              <a:rPr lang="ru-RU" dirty="0"/>
              <a:t> </a:t>
            </a:r>
            <a:r>
              <a:rPr lang="en-US" dirty="0"/>
              <a:t>SLIDE</a:t>
            </a:r>
            <a:endParaRPr lang="ru-RU" dirty="0"/>
          </a:p>
        </p:txBody>
      </p:sp>
      <p:sp>
        <p:nvSpPr>
          <p:cNvPr id="6" name="Text Placeholder 5">
            <a:extLst>
              <a:ext uri="{FF2B5EF4-FFF2-40B4-BE49-F238E27FC236}">
                <a16:creationId xmlns:a16="http://schemas.microsoft.com/office/drawing/2014/main" id="{F7F2EF20-4914-4F8B-9D4E-F7DF9977D6D1}"/>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a:t>
            </a:r>
          </a:p>
        </p:txBody>
      </p:sp>
      <p:sp>
        <p:nvSpPr>
          <p:cNvPr id="9" name="Text Placeholder 8">
            <a:extLst>
              <a:ext uri="{FF2B5EF4-FFF2-40B4-BE49-F238E27FC236}">
                <a16:creationId xmlns:a16="http://schemas.microsoft.com/office/drawing/2014/main" id="{8E71FA33-E828-4801-B104-D9EE37E432DE}"/>
              </a:ext>
            </a:extLst>
          </p:cNvPr>
          <p:cNvSpPr>
            <a:spLocks noGrp="1"/>
          </p:cNvSpPr>
          <p:nvPr>
            <p:ph type="body" idx="29"/>
          </p:nvPr>
        </p:nvSpPr>
        <p:spPr/>
        <p:txBody>
          <a:bodyPr/>
          <a:lstStyle/>
          <a:p>
            <a:r>
              <a:rPr lang="en-US" dirty="0"/>
              <a:t>Section 1 Title</a:t>
            </a:r>
            <a:endParaRPr lang="ru-RU" dirty="0"/>
          </a:p>
        </p:txBody>
      </p:sp>
      <p:sp>
        <p:nvSpPr>
          <p:cNvPr id="8" name="Text Placeholder 7">
            <a:extLst>
              <a:ext uri="{FF2B5EF4-FFF2-40B4-BE49-F238E27FC236}">
                <a16:creationId xmlns:a16="http://schemas.microsoft.com/office/drawing/2014/main" id="{99DFBDB4-30C1-4168-A5E2-42A184496F62}"/>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pPr marL="0" indent="0">
              <a:buNone/>
            </a:pPr>
            <a:endParaRPr lang="ru-RU" dirty="0"/>
          </a:p>
        </p:txBody>
      </p:sp>
      <p:sp>
        <p:nvSpPr>
          <p:cNvPr id="11" name="Text Placeholder 10">
            <a:extLst>
              <a:ext uri="{FF2B5EF4-FFF2-40B4-BE49-F238E27FC236}">
                <a16:creationId xmlns:a16="http://schemas.microsoft.com/office/drawing/2014/main" id="{FCE7D97E-00B7-4F79-BFF8-2D7EDFAE5F02}"/>
              </a:ext>
            </a:extLst>
          </p:cNvPr>
          <p:cNvSpPr>
            <a:spLocks noGrp="1"/>
          </p:cNvSpPr>
          <p:nvPr>
            <p:ph type="body" idx="31"/>
          </p:nvPr>
        </p:nvSpPr>
        <p:spPr/>
        <p:txBody>
          <a:bodyPr/>
          <a:lstStyle/>
          <a:p>
            <a:r>
              <a:rPr lang="en-US" dirty="0"/>
              <a:t>Section 2 Title</a:t>
            </a:r>
            <a:endParaRPr lang="ru-RU" dirty="0"/>
          </a:p>
        </p:txBody>
      </p:sp>
      <p:sp>
        <p:nvSpPr>
          <p:cNvPr id="10" name="Text Placeholder 9">
            <a:extLst>
              <a:ext uri="{FF2B5EF4-FFF2-40B4-BE49-F238E27FC236}">
                <a16:creationId xmlns:a16="http://schemas.microsoft.com/office/drawing/2014/main" id="{80D2D95B-77BF-49F5-AFBD-07FDD7C43B82}"/>
              </a:ext>
            </a:extLst>
          </p:cNvPr>
          <p:cNvSpPr>
            <a:spLocks noGrp="1"/>
          </p:cNvSpPr>
          <p:nvPr>
            <p:ph type="body"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a:t>
            </a:r>
            <a:br>
              <a:rPr lang="en-US" dirty="0"/>
            </a:br>
            <a:r>
              <a:rPr lang="en-US" dirty="0"/>
              <a:t>Mauris et orci.</a:t>
            </a:r>
          </a:p>
          <a:p>
            <a:pPr marL="0" indent="0">
              <a:buNone/>
            </a:pPr>
            <a:endParaRPr lang="ru-RU" dirty="0"/>
          </a:p>
        </p:txBody>
      </p:sp>
      <p:sp>
        <p:nvSpPr>
          <p:cNvPr id="4" name="Slide Number Placeholder 3">
            <a:extLst>
              <a:ext uri="{FF2B5EF4-FFF2-40B4-BE49-F238E27FC236}">
                <a16:creationId xmlns:a16="http://schemas.microsoft.com/office/drawing/2014/main" id="{670F84A1-DCA9-4894-82EA-A83237ACA8B7}"/>
              </a:ext>
            </a:extLst>
          </p:cNvPr>
          <p:cNvSpPr>
            <a:spLocks noGrp="1"/>
          </p:cNvSpPr>
          <p:nvPr>
            <p:ph type="sldNum" sz="quarter" idx="12"/>
          </p:nvPr>
        </p:nvSpPr>
        <p:spPr/>
        <p:txBody>
          <a:bodyPr/>
          <a:lstStyle/>
          <a:p>
            <a:fld id="{8D581BC7-E183-40DB-AC97-C19EA4EB8894}" type="slidenum">
              <a:rPr lang="ru-RU" smtClean="0"/>
              <a:t>14</a:t>
            </a:fld>
            <a:endParaRPr lang="ru-RU" dirty="0"/>
          </a:p>
        </p:txBody>
      </p:sp>
      <p:sp>
        <p:nvSpPr>
          <p:cNvPr id="3" name="Footer Placeholder 2">
            <a:extLst>
              <a:ext uri="{FF2B5EF4-FFF2-40B4-BE49-F238E27FC236}">
                <a16:creationId xmlns:a16="http://schemas.microsoft.com/office/drawing/2014/main" id="{375E9DB8-C5FF-491C-87D4-2A6ED291544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FC52B98C-5C1E-46B1-B54D-F830C622743A}"/>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65098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5466E9-AFFB-436C-9D79-5B54F4099ACA}"/>
              </a:ext>
            </a:extLst>
          </p:cNvPr>
          <p:cNvSpPr>
            <a:spLocks noGrp="1"/>
          </p:cNvSpPr>
          <p:nvPr>
            <p:ph type="title"/>
          </p:nvPr>
        </p:nvSpPr>
        <p:spPr/>
        <p:txBody>
          <a:bodyPr/>
          <a:lstStyle/>
          <a:p>
            <a:r>
              <a:rPr lang="en-US" dirty="0"/>
              <a:t>COMPETITION</a:t>
            </a:r>
            <a:endParaRPr lang="ru-RU" dirty="0"/>
          </a:p>
        </p:txBody>
      </p:sp>
      <p:sp>
        <p:nvSpPr>
          <p:cNvPr id="14" name="Text Placeholder 13">
            <a:extLst>
              <a:ext uri="{FF2B5EF4-FFF2-40B4-BE49-F238E27FC236}">
                <a16:creationId xmlns:a16="http://schemas.microsoft.com/office/drawing/2014/main" id="{C86011A2-BC96-44FB-8A92-659975A8FA5D}"/>
              </a:ext>
            </a:extLst>
          </p:cNvPr>
          <p:cNvSpPr>
            <a:spLocks noGrp="1"/>
          </p:cNvSpPr>
          <p:nvPr>
            <p:ph type="body" sz="quarter" idx="49"/>
          </p:nvPr>
        </p:nvSpPr>
        <p:spPr/>
        <p:txBody>
          <a:bodyPr/>
          <a:lstStyle/>
          <a:p>
            <a:r>
              <a:rPr lang="en-US" dirty="0"/>
              <a:t>More Convenient</a:t>
            </a:r>
            <a:endParaRPr lang="ru-RU" dirty="0"/>
          </a:p>
        </p:txBody>
      </p:sp>
      <p:sp>
        <p:nvSpPr>
          <p:cNvPr id="13" name="Text Placeholder 12">
            <a:extLst>
              <a:ext uri="{FF2B5EF4-FFF2-40B4-BE49-F238E27FC236}">
                <a16:creationId xmlns:a16="http://schemas.microsoft.com/office/drawing/2014/main" id="{E74B9E7B-91A3-4653-9D11-EAC841812ECB}"/>
              </a:ext>
            </a:extLst>
          </p:cNvPr>
          <p:cNvSpPr>
            <a:spLocks noGrp="1"/>
          </p:cNvSpPr>
          <p:nvPr>
            <p:ph type="body" sz="quarter" idx="48"/>
          </p:nvPr>
        </p:nvSpPr>
        <p:spPr/>
        <p:txBody>
          <a:bodyPr/>
          <a:lstStyle/>
          <a:p>
            <a:r>
              <a:rPr lang="en-US" dirty="0"/>
              <a:t>Less Convenient</a:t>
            </a:r>
            <a:endParaRPr lang="ru-RU" dirty="0"/>
          </a:p>
        </p:txBody>
      </p:sp>
      <p:sp>
        <p:nvSpPr>
          <p:cNvPr id="12" name="Text Placeholder 11">
            <a:extLst>
              <a:ext uri="{FF2B5EF4-FFF2-40B4-BE49-F238E27FC236}">
                <a16:creationId xmlns:a16="http://schemas.microsoft.com/office/drawing/2014/main" id="{68652C60-0E06-4F27-8EBF-99ED4922DB16}"/>
              </a:ext>
            </a:extLst>
          </p:cNvPr>
          <p:cNvSpPr>
            <a:spLocks noGrp="1"/>
          </p:cNvSpPr>
          <p:nvPr>
            <p:ph type="body" sz="quarter" idx="46"/>
          </p:nvPr>
        </p:nvSpPr>
        <p:spPr/>
        <p:txBody>
          <a:bodyPr/>
          <a:lstStyle/>
          <a:p>
            <a:r>
              <a:rPr lang="en-US" dirty="0"/>
              <a:t>More Expensive</a:t>
            </a:r>
            <a:endParaRPr lang="ru-RU" dirty="0"/>
          </a:p>
        </p:txBody>
      </p:sp>
      <p:sp>
        <p:nvSpPr>
          <p:cNvPr id="16" name="Text Placeholder 15">
            <a:extLst>
              <a:ext uri="{FF2B5EF4-FFF2-40B4-BE49-F238E27FC236}">
                <a16:creationId xmlns:a16="http://schemas.microsoft.com/office/drawing/2014/main" id="{6714EE8D-6591-4E64-A28D-275EB74081C9}"/>
              </a:ext>
            </a:extLst>
          </p:cNvPr>
          <p:cNvSpPr>
            <a:spLocks noGrp="1"/>
          </p:cNvSpPr>
          <p:nvPr>
            <p:ph type="body" sz="quarter" idx="51"/>
          </p:nvPr>
        </p:nvSpPr>
        <p:spPr/>
        <p:txBody>
          <a:bodyPr/>
          <a:lstStyle/>
          <a:p>
            <a:r>
              <a:rPr lang="en-US" dirty="0"/>
              <a:t>Less Expensive</a:t>
            </a:r>
            <a:endParaRPr lang="ru-RU" dirty="0"/>
          </a:p>
        </p:txBody>
      </p:sp>
      <p:sp>
        <p:nvSpPr>
          <p:cNvPr id="7" name="Picture Placeholder 6" descr="Company logo">
            <a:extLst>
              <a:ext uri="{FF2B5EF4-FFF2-40B4-BE49-F238E27FC236}">
                <a16:creationId xmlns:a16="http://schemas.microsoft.com/office/drawing/2014/main" id="{956D8A29-D3FE-4914-9B35-D6262F24BE15}"/>
              </a:ext>
            </a:extLst>
          </p:cNvPr>
          <p:cNvSpPr>
            <a:spLocks noGrp="1"/>
          </p:cNvSpPr>
          <p:nvPr>
            <p:ph type="pic" sz="quarter" idx="40"/>
          </p:nvPr>
        </p:nvSpPr>
        <p:spPr/>
      </p:sp>
      <p:sp>
        <p:nvSpPr>
          <p:cNvPr id="6" name="Picture Placeholder 5" descr="Company logo">
            <a:extLst>
              <a:ext uri="{FF2B5EF4-FFF2-40B4-BE49-F238E27FC236}">
                <a16:creationId xmlns:a16="http://schemas.microsoft.com/office/drawing/2014/main" id="{7A0E87DB-04F5-4877-B62F-1AA19455033F}"/>
              </a:ext>
            </a:extLst>
          </p:cNvPr>
          <p:cNvSpPr>
            <a:spLocks noGrp="1"/>
          </p:cNvSpPr>
          <p:nvPr>
            <p:ph type="pic" sz="quarter" idx="39"/>
          </p:nvPr>
        </p:nvSpPr>
        <p:spPr/>
      </p:sp>
      <p:sp>
        <p:nvSpPr>
          <p:cNvPr id="8" name="Picture Placeholder 7" descr="Company logo">
            <a:extLst>
              <a:ext uri="{FF2B5EF4-FFF2-40B4-BE49-F238E27FC236}">
                <a16:creationId xmlns:a16="http://schemas.microsoft.com/office/drawing/2014/main" id="{C26DAEDC-A364-498F-A14A-8BB14CA3ECB5}"/>
              </a:ext>
            </a:extLst>
          </p:cNvPr>
          <p:cNvSpPr>
            <a:spLocks noGrp="1"/>
          </p:cNvSpPr>
          <p:nvPr>
            <p:ph type="pic" sz="quarter" idx="41"/>
          </p:nvPr>
        </p:nvSpPr>
        <p:spPr/>
      </p:sp>
      <p:sp>
        <p:nvSpPr>
          <p:cNvPr id="9" name="Picture Placeholder 8" descr="Company logo">
            <a:extLst>
              <a:ext uri="{FF2B5EF4-FFF2-40B4-BE49-F238E27FC236}">
                <a16:creationId xmlns:a16="http://schemas.microsoft.com/office/drawing/2014/main" id="{4E801804-0B72-4C1B-821A-7B07D1E1A0C5}"/>
              </a:ext>
            </a:extLst>
          </p:cNvPr>
          <p:cNvSpPr>
            <a:spLocks noGrp="1"/>
          </p:cNvSpPr>
          <p:nvPr>
            <p:ph type="pic" sz="quarter" idx="42"/>
          </p:nvPr>
        </p:nvSpPr>
        <p:spPr/>
      </p:sp>
      <p:sp>
        <p:nvSpPr>
          <p:cNvPr id="10" name="Picture Placeholder 9" descr="Company logo">
            <a:extLst>
              <a:ext uri="{FF2B5EF4-FFF2-40B4-BE49-F238E27FC236}">
                <a16:creationId xmlns:a16="http://schemas.microsoft.com/office/drawing/2014/main" id="{3ED00665-2DB8-4219-BAE1-AF3300DC8114}"/>
              </a:ext>
            </a:extLst>
          </p:cNvPr>
          <p:cNvSpPr>
            <a:spLocks noGrp="1"/>
          </p:cNvSpPr>
          <p:nvPr>
            <p:ph type="pic" sz="quarter" idx="43"/>
          </p:nvPr>
        </p:nvSpPr>
        <p:spPr/>
      </p:sp>
      <p:sp>
        <p:nvSpPr>
          <p:cNvPr id="11" name="Picture Placeholder 10" descr="Company logo">
            <a:extLst>
              <a:ext uri="{FF2B5EF4-FFF2-40B4-BE49-F238E27FC236}">
                <a16:creationId xmlns:a16="http://schemas.microsoft.com/office/drawing/2014/main" id="{4FCD5336-88B4-4116-8C2E-0CA8DB55CD6F}"/>
              </a:ext>
            </a:extLst>
          </p:cNvPr>
          <p:cNvSpPr>
            <a:spLocks noGrp="1"/>
          </p:cNvSpPr>
          <p:nvPr>
            <p:ph type="pic" sz="quarter" idx="44"/>
          </p:nvPr>
        </p:nvSpPr>
        <p:spPr/>
      </p:sp>
      <p:pic>
        <p:nvPicPr>
          <p:cNvPr id="18" name="Picture Placeholder 17" descr="Company logo">
            <a:extLst>
              <a:ext uri="{FF2B5EF4-FFF2-40B4-BE49-F238E27FC236}">
                <a16:creationId xmlns:a16="http://schemas.microsoft.com/office/drawing/2014/main" id="{E4521B55-33FF-47D9-B2D9-238890D9B6B1}"/>
              </a:ext>
            </a:extLst>
          </p:cNvPr>
          <p:cNvPicPr>
            <a:picLocks noGrp="1" noChangeAspect="1"/>
          </p:cNvPicPr>
          <p:nvPr>
            <p:ph type="pic" sz="quarter" idx="5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4" name="Slide Number Placeholder 3">
            <a:extLst>
              <a:ext uri="{FF2B5EF4-FFF2-40B4-BE49-F238E27FC236}">
                <a16:creationId xmlns:a16="http://schemas.microsoft.com/office/drawing/2014/main" id="{E1E2CA95-5F9E-4EDF-9631-539839EA16B2}"/>
              </a:ext>
            </a:extLst>
          </p:cNvPr>
          <p:cNvSpPr>
            <a:spLocks noGrp="1"/>
          </p:cNvSpPr>
          <p:nvPr>
            <p:ph type="sldNum" sz="quarter" idx="12"/>
          </p:nvPr>
        </p:nvSpPr>
        <p:spPr/>
        <p:txBody>
          <a:bodyPr/>
          <a:lstStyle/>
          <a:p>
            <a:fld id="{8D581BC7-E183-40DB-AC97-C19EA4EB8894}" type="slidenum">
              <a:rPr lang="ru-RU" smtClean="0"/>
              <a:t>15</a:t>
            </a:fld>
            <a:endParaRPr lang="ru-RU" dirty="0"/>
          </a:p>
        </p:txBody>
      </p:sp>
      <p:sp>
        <p:nvSpPr>
          <p:cNvPr id="3" name="Footer Placeholder 2">
            <a:extLst>
              <a:ext uri="{FF2B5EF4-FFF2-40B4-BE49-F238E27FC236}">
                <a16:creationId xmlns:a16="http://schemas.microsoft.com/office/drawing/2014/main" id="{7B200280-71A9-4094-B8C4-8BC3C41879FB}"/>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C30193BA-1489-40A2-9D5D-0490BDFBF8EC}"/>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73561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E4C80877-D542-4201-A994-0186BAAB84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lstStyle/>
          <a:p>
            <a:r>
              <a:rPr lang="en-US" dirty="0"/>
              <a:t>GROWTH</a:t>
            </a:r>
            <a:br>
              <a:rPr lang="en-US" dirty="0"/>
            </a:br>
            <a:r>
              <a:rPr lang="en-US" dirty="0"/>
              <a:t>STRATEGY</a:t>
            </a:r>
            <a:endParaRPr lang="ru-RU" dirty="0"/>
          </a:p>
        </p:txBody>
      </p:sp>
      <p:sp>
        <p:nvSpPr>
          <p:cNvPr id="3" name="Text Placeholder 2">
            <a:extLst>
              <a:ext uri="{FF2B5EF4-FFF2-40B4-BE49-F238E27FC236}">
                <a16:creationId xmlns:a16="http://schemas.microsoft.com/office/drawing/2014/main" id="{60D16957-8228-4166-804F-C65671955AFC}"/>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endParaRPr lang="ru-RU" dirty="0"/>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dirty="0"/>
              <a:t>Section 1 Title</a:t>
            </a:r>
            <a:endParaRPr lang="ru-RU" dirty="0"/>
          </a:p>
        </p:txBody>
      </p:sp>
      <p:sp>
        <p:nvSpPr>
          <p:cNvPr id="12" name="Text Placeholder 11">
            <a:extLst>
              <a:ext uri="{FF2B5EF4-FFF2-40B4-BE49-F238E27FC236}">
                <a16:creationId xmlns:a16="http://schemas.microsoft.com/office/drawing/2014/main" id="{A1B0D2C5-9B7A-45C5-81F4-9E0E8F13E8FB}"/>
              </a:ext>
            </a:extLst>
          </p:cNvPr>
          <p:cNvSpPr>
            <a:spLocks noGrp="1"/>
          </p:cNvSpPr>
          <p:nvPr>
            <p:ph type="body" idx="29"/>
          </p:nvPr>
        </p:nvSpPr>
        <p:spPr/>
        <p:txBody>
          <a:bodyPr/>
          <a:lstStyle/>
          <a:p>
            <a:r>
              <a:rPr lang="en-US" dirty="0"/>
              <a:t>Section 1 Subtitle</a:t>
            </a:r>
            <a:endParaRPr lang="ru-RU" dirty="0"/>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p:txBody>
          <a:bodyPr/>
          <a:lstStyle/>
          <a:p>
            <a:r>
              <a:rPr lang="en-US" dirty="0"/>
              <a:t>Lorem ipsum dolor sit amet, consectetuer adipiscing elit</a:t>
            </a:r>
          </a:p>
          <a:p>
            <a:r>
              <a:rPr lang="en-US" dirty="0"/>
              <a:t>Maecenas porttitor congue massa</a:t>
            </a:r>
          </a:p>
          <a:p>
            <a:r>
              <a:rPr lang="en-US" dirty="0"/>
              <a:t>Nunc viverra imperdiet enim </a:t>
            </a:r>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endParaRPr lang="ru-RU" dirty="0"/>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dirty="0"/>
              <a:t>Section 2 Title</a:t>
            </a:r>
            <a:endParaRPr lang="ru-RU" dirty="0"/>
          </a:p>
        </p:txBody>
      </p:sp>
      <p:sp>
        <p:nvSpPr>
          <p:cNvPr id="15" name="Text Placeholder 14">
            <a:extLst>
              <a:ext uri="{FF2B5EF4-FFF2-40B4-BE49-F238E27FC236}">
                <a16:creationId xmlns:a16="http://schemas.microsoft.com/office/drawing/2014/main" id="{727CE960-8379-40F4-AAA5-1C5D97A21A8B}"/>
              </a:ext>
            </a:extLst>
          </p:cNvPr>
          <p:cNvSpPr>
            <a:spLocks noGrp="1"/>
          </p:cNvSpPr>
          <p:nvPr>
            <p:ph type="body" idx="34"/>
          </p:nvPr>
        </p:nvSpPr>
        <p:spPr/>
        <p:txBody>
          <a:bodyPr/>
          <a:lstStyle/>
          <a:p>
            <a:r>
              <a:rPr lang="en-US" dirty="0"/>
              <a:t>Section 2 Subtitle</a:t>
            </a:r>
            <a:endParaRPr lang="ru-RU" dirty="0"/>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p:txBody>
          <a:bodyPr>
            <a:normAutofit/>
          </a:bodyPr>
          <a:lstStyle/>
          <a:p>
            <a:r>
              <a:rPr lang="en-US" dirty="0"/>
              <a:t>Lorem ipsum dolor sit amet, consectetuer adipiscing elit</a:t>
            </a:r>
          </a:p>
          <a:p>
            <a:r>
              <a:rPr lang="en-US" dirty="0"/>
              <a:t> Maecenas porttitor congue massa</a:t>
            </a:r>
          </a:p>
          <a:p>
            <a:r>
              <a:rPr lang="en-US" dirty="0"/>
              <a:t>Pellentesque habitant morbi tristique senectus et </a:t>
            </a:r>
          </a:p>
          <a:p>
            <a:r>
              <a:rPr lang="en-US" dirty="0"/>
              <a:t>Proin pharetra nonummy pede</a:t>
            </a:r>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endParaRPr lang="ru-RU" dirty="0"/>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lstStyle/>
          <a:p>
            <a:r>
              <a:rPr lang="en-US" dirty="0"/>
              <a:t>Section 3 Title</a:t>
            </a:r>
            <a:endParaRPr lang="ru-RU" dirty="0"/>
          </a:p>
        </p:txBody>
      </p:sp>
      <p:sp>
        <p:nvSpPr>
          <p:cNvPr id="18" name="Text Placeholder 17">
            <a:extLst>
              <a:ext uri="{FF2B5EF4-FFF2-40B4-BE49-F238E27FC236}">
                <a16:creationId xmlns:a16="http://schemas.microsoft.com/office/drawing/2014/main" id="{8437F6BD-1892-43B0-BD66-91036E5CAAF7}"/>
              </a:ext>
            </a:extLst>
          </p:cNvPr>
          <p:cNvSpPr>
            <a:spLocks noGrp="1"/>
          </p:cNvSpPr>
          <p:nvPr>
            <p:ph type="body" idx="37"/>
          </p:nvPr>
        </p:nvSpPr>
        <p:spPr/>
        <p:txBody>
          <a:bodyPr/>
          <a:lstStyle/>
          <a:p>
            <a:r>
              <a:rPr lang="en-US" dirty="0"/>
              <a:t>Section 3 Subtitle</a:t>
            </a:r>
            <a:endParaRPr lang="ru-RU" dirty="0"/>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3147170"/>
            <a:ext cx="2589369" cy="2311934"/>
          </a:xfrm>
        </p:spPr>
        <p:txBody>
          <a:bodyPr>
            <a:normAutofit lnSpcReduction="10000"/>
          </a:bodyPr>
          <a:lstStyle/>
          <a:p>
            <a:r>
              <a:rPr lang="en-US" dirty="0"/>
              <a:t>Lorem ipsum dolor sit amet, consectetuer adipiscing elit. Maecenas porttitor congue massa</a:t>
            </a:r>
          </a:p>
          <a:p>
            <a:r>
              <a:rPr lang="en-US" dirty="0"/>
              <a:t>Fusce posuere, magna sed pulvinar ultricies, purus lectus </a:t>
            </a:r>
          </a:p>
          <a:p>
            <a:r>
              <a:rPr lang="en-US" dirty="0"/>
              <a:t>Nunc viverra imperdiet enim. Fusce est. Vivamus a tellus.</a:t>
            </a:r>
          </a:p>
          <a:p>
            <a:r>
              <a:rPr lang="en-US" dirty="0"/>
              <a:t>Pellentesque habitant morbi tristique</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fld id="{8D581BC7-E183-40DB-AC97-C19EA4EB8894}" type="slidenum">
              <a:rPr lang="ru-RU" smtClean="0"/>
              <a:pPr/>
              <a:t>16</a:t>
            </a:fld>
            <a:endParaRPr lang="ru-RU" dirty="0"/>
          </a:p>
        </p:txBody>
      </p:sp>
      <p:sp>
        <p:nvSpPr>
          <p:cNvPr id="5" name="Footer Placeholder 4">
            <a:extLst>
              <a:ext uri="{FF2B5EF4-FFF2-40B4-BE49-F238E27FC236}">
                <a16:creationId xmlns:a16="http://schemas.microsoft.com/office/drawing/2014/main" id="{08668378-7C82-453C-9E4E-4F6D219F1C97}"/>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39020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87237991-F1A6-42D4-A447-8E5D8E3EBAB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C27242FD-4B84-40F8-B4E6-626D05771D01}"/>
              </a:ext>
            </a:extLst>
          </p:cNvPr>
          <p:cNvSpPr>
            <a:spLocks noGrp="1"/>
          </p:cNvSpPr>
          <p:nvPr>
            <p:ph type="title"/>
          </p:nvPr>
        </p:nvSpPr>
        <p:spPr/>
        <p:txBody>
          <a:bodyPr/>
          <a:lstStyle/>
          <a:p>
            <a:r>
              <a:rPr lang="en-US" dirty="0"/>
              <a:t>TRACTION</a:t>
            </a:r>
            <a:endParaRPr lang="ru-RU" dirty="0"/>
          </a:p>
        </p:txBody>
      </p:sp>
      <p:sp>
        <p:nvSpPr>
          <p:cNvPr id="7" name="Text Placeholder 6">
            <a:extLst>
              <a:ext uri="{FF2B5EF4-FFF2-40B4-BE49-F238E27FC236}">
                <a16:creationId xmlns:a16="http://schemas.microsoft.com/office/drawing/2014/main" id="{45F63788-D675-4474-98AF-5CA7F8F0538A}"/>
              </a:ext>
            </a:extLst>
          </p:cNvPr>
          <p:cNvSpPr>
            <a:spLocks noGrp="1"/>
          </p:cNvSpPr>
          <p:nvPr>
            <p:ph type="body" idx="29"/>
          </p:nvPr>
        </p:nvSpPr>
        <p:spPr/>
        <p:txBody>
          <a:bodyPr/>
          <a:lstStyle/>
          <a:p>
            <a:r>
              <a:rPr lang="en-US" dirty="0"/>
              <a:t>Key Metrics</a:t>
            </a:r>
            <a:endParaRPr lang="ru-RU" dirty="0"/>
          </a:p>
        </p:txBody>
      </p:sp>
      <p:graphicFrame>
        <p:nvGraphicFramePr>
          <p:cNvPr id="11" name="Content Placeholder 10">
            <a:extLst>
              <a:ext uri="{FF2B5EF4-FFF2-40B4-BE49-F238E27FC236}">
                <a16:creationId xmlns:a16="http://schemas.microsoft.com/office/drawing/2014/main" id="{8047F0F1-B9F9-4B27-9B70-023763377B5C}"/>
              </a:ext>
            </a:extLst>
          </p:cNvPr>
          <p:cNvGraphicFramePr>
            <a:graphicFrameLocks noGrp="1"/>
          </p:cNvGraphicFramePr>
          <p:nvPr>
            <p:ph sz="quarter" idx="32"/>
            <p:extLst>
              <p:ext uri="{D42A27DB-BD31-4B8C-83A1-F6EECF244321}">
                <p14:modId xmlns:p14="http://schemas.microsoft.com/office/powerpoint/2010/main" val="3045549328"/>
              </p:ext>
            </p:extLst>
          </p:nvPr>
        </p:nvGraphicFramePr>
        <p:xfrm>
          <a:off x="803275" y="2524124"/>
          <a:ext cx="5328000" cy="2417763"/>
        </p:xfrm>
        <a:graphic>
          <a:graphicData uri="http://schemas.openxmlformats.org/drawingml/2006/table">
            <a:tbl>
              <a:tblPr firstRow="1" bandRow="1">
                <a:tableStyleId>{5C22544A-7EE6-4342-B048-85BDC9FD1C3A}</a:tableStyleId>
              </a:tblPr>
              <a:tblGrid>
                <a:gridCol w="900000">
                  <a:extLst>
                    <a:ext uri="{9D8B030D-6E8A-4147-A177-3AD203B41FA5}">
                      <a16:colId xmlns:a16="http://schemas.microsoft.com/office/drawing/2014/main" val="2794970310"/>
                    </a:ext>
                  </a:extLst>
                </a:gridCol>
                <a:gridCol w="864000">
                  <a:extLst>
                    <a:ext uri="{9D8B030D-6E8A-4147-A177-3AD203B41FA5}">
                      <a16:colId xmlns:a16="http://schemas.microsoft.com/office/drawing/2014/main" val="2900429650"/>
                    </a:ext>
                  </a:extLst>
                </a:gridCol>
                <a:gridCol w="864000">
                  <a:extLst>
                    <a:ext uri="{9D8B030D-6E8A-4147-A177-3AD203B41FA5}">
                      <a16:colId xmlns:a16="http://schemas.microsoft.com/office/drawing/2014/main" val="1667819922"/>
                    </a:ext>
                  </a:extLst>
                </a:gridCol>
                <a:gridCol w="1404000">
                  <a:extLst>
                    <a:ext uri="{9D8B030D-6E8A-4147-A177-3AD203B41FA5}">
                      <a16:colId xmlns:a16="http://schemas.microsoft.com/office/drawing/2014/main" val="262162511"/>
                    </a:ext>
                  </a:extLst>
                </a:gridCol>
                <a:gridCol w="1296000">
                  <a:extLst>
                    <a:ext uri="{9D8B030D-6E8A-4147-A177-3AD203B41FA5}">
                      <a16:colId xmlns:a16="http://schemas.microsoft.com/office/drawing/2014/main" val="814727653"/>
                    </a:ext>
                  </a:extLst>
                </a:gridCol>
              </a:tblGrid>
              <a:tr h="482613">
                <a:tc>
                  <a:txBody>
                    <a:bodyPr/>
                    <a:lstStyle/>
                    <a:p>
                      <a:pPr algn="ctr"/>
                      <a:endParaRPr lang="ru-RU" sz="1900" dirty="0"/>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b="1" kern="1200" dirty="0">
                          <a:solidFill>
                            <a:srgbClr val="0F1722"/>
                          </a:solidFill>
                          <a:latin typeface="+mn-lt"/>
                          <a:ea typeface="+mn-ea"/>
                          <a:cs typeface="+mn-cs"/>
                        </a:rPr>
                        <a:t>CLIENTS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ORDERS</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GROSS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algn="ctr"/>
                      <a:r>
                        <a:rPr lang="en-US" sz="1200" b="1" kern="1200" dirty="0">
                          <a:solidFill>
                            <a:srgbClr val="0F1722"/>
                          </a:solidFill>
                          <a:latin typeface="+mn-lt"/>
                          <a:ea typeface="+mn-ea"/>
                          <a:cs typeface="+mn-cs"/>
                        </a:rPr>
                        <a:t>NET REVENUE</a:t>
                      </a:r>
                      <a:endParaRPr lang="ru-RU" sz="1200" b="1" kern="1200" dirty="0">
                        <a:solidFill>
                          <a:srgbClr val="0F1722"/>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56524205"/>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10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1100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$10,000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$7,000</a:t>
                      </a:r>
                      <a:endParaRPr lang="ru-RU" sz="1400" i="0" dirty="0">
                        <a:solidFill>
                          <a:schemeClr val="bg2">
                            <a:lumMod val="95000"/>
                          </a:schemeClr>
                        </a:solidFill>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560024462"/>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20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200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$16,000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8800428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30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300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$25,000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3676656611"/>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40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400" i="0" dirty="0">
                          <a:solidFill>
                            <a:schemeClr val="bg2">
                              <a:lumMod val="95000"/>
                            </a:schemeClr>
                          </a:solidFill>
                        </a:rPr>
                        <a:t>400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$30,000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388958"/>
                  </a:ext>
                </a:extLst>
              </a:tr>
              <a:tr h="387030">
                <a:tc>
                  <a:txBody>
                    <a:bodyPr/>
                    <a:lstStyle/>
                    <a:p>
                      <a:pPr algn="ctr"/>
                      <a:r>
                        <a:rPr lang="en-US" sz="1200" b="1" dirty="0">
                          <a:solidFill>
                            <a:srgbClr val="0F1722"/>
                          </a:solidFill>
                          <a:latin typeface="+mn-lt"/>
                        </a:rPr>
                        <a:t>20XX</a:t>
                      </a:r>
                      <a:endParaRPr lang="ru-RU" sz="1200" b="1" dirty="0">
                        <a:solidFill>
                          <a:srgbClr val="0F1722"/>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r"/>
                      <a:r>
                        <a:rPr lang="en-US" sz="1400" i="0" dirty="0">
                          <a:solidFill>
                            <a:schemeClr val="bg2">
                              <a:lumMod val="95000"/>
                            </a:schemeClr>
                          </a:solidFill>
                        </a:rPr>
                        <a:t>50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algn="r"/>
                      <a:r>
                        <a:rPr lang="en-US" sz="1400" i="0" dirty="0">
                          <a:solidFill>
                            <a:schemeClr val="bg2">
                              <a:lumMod val="95000"/>
                            </a:schemeClr>
                          </a:solidFill>
                        </a:rPr>
                        <a:t>500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$50,000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0" dirty="0">
                          <a:solidFill>
                            <a:schemeClr val="bg2">
                              <a:lumMod val="95000"/>
                            </a:schemeClr>
                          </a:solidFill>
                        </a:rPr>
                        <a:t>$40,000</a:t>
                      </a:r>
                      <a:endParaRPr lang="ru-RU" sz="1400" i="0" dirty="0">
                        <a:solidFill>
                          <a:schemeClr val="bg2">
                            <a:lumMod val="95000"/>
                          </a:schemeClr>
                        </a:solidFill>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extLst>
                  <a:ext uri="{0D108BD9-81ED-4DB2-BD59-A6C34878D82A}">
                    <a16:rowId xmlns:a16="http://schemas.microsoft.com/office/drawing/2014/main" val="2487016789"/>
                  </a:ext>
                </a:extLst>
              </a:tr>
            </a:tbl>
          </a:graphicData>
        </a:graphic>
      </p:graphicFrame>
      <p:sp>
        <p:nvSpPr>
          <p:cNvPr id="8" name="Text Placeholder 7">
            <a:extLst>
              <a:ext uri="{FF2B5EF4-FFF2-40B4-BE49-F238E27FC236}">
                <a16:creationId xmlns:a16="http://schemas.microsoft.com/office/drawing/2014/main" id="{B44E1CC1-FC76-4F7F-B7FD-5BF8B23A0369}"/>
              </a:ext>
            </a:extLst>
          </p:cNvPr>
          <p:cNvSpPr>
            <a:spLocks noGrp="1"/>
          </p:cNvSpPr>
          <p:nvPr>
            <p:ph type="body" idx="31"/>
          </p:nvPr>
        </p:nvSpPr>
        <p:spPr>
          <a:xfrm>
            <a:off x="6571988" y="2031832"/>
            <a:ext cx="2915732" cy="360000"/>
          </a:xfrm>
        </p:spPr>
        <p:txBody>
          <a:bodyPr/>
          <a:lstStyle/>
          <a:p>
            <a:r>
              <a:rPr lang="en-US" dirty="0"/>
              <a:t>Revenue by Year</a:t>
            </a:r>
            <a:endParaRPr lang="ru-RU" dirty="0"/>
          </a:p>
        </p:txBody>
      </p:sp>
      <p:graphicFrame>
        <p:nvGraphicFramePr>
          <p:cNvPr id="14" name="Content Placeholder 13" descr="Chart">
            <a:extLst>
              <a:ext uri="{FF2B5EF4-FFF2-40B4-BE49-F238E27FC236}">
                <a16:creationId xmlns:a16="http://schemas.microsoft.com/office/drawing/2014/main" id="{F478D7A4-9109-4CDD-B86C-F0EA88F242AB}"/>
              </a:ext>
            </a:extLst>
          </p:cNvPr>
          <p:cNvGraphicFramePr>
            <a:graphicFrameLocks noGrp="1"/>
          </p:cNvGraphicFramePr>
          <p:nvPr>
            <p:ph sz="quarter" idx="33"/>
            <p:extLst>
              <p:ext uri="{D42A27DB-BD31-4B8C-83A1-F6EECF244321}">
                <p14:modId xmlns:p14="http://schemas.microsoft.com/office/powerpoint/2010/main" val="2582391009"/>
              </p:ext>
            </p:extLst>
          </p:nvPr>
        </p:nvGraphicFramePr>
        <p:xfrm>
          <a:off x="6521884" y="2448969"/>
          <a:ext cx="4970463" cy="2935288"/>
        </p:xfrm>
        <a:graphic>
          <a:graphicData uri="http://schemas.openxmlformats.org/drawingml/2006/chart">
            <c:chart xmlns:c="http://schemas.openxmlformats.org/drawingml/2006/chart" xmlns:r="http://schemas.openxmlformats.org/officeDocument/2006/relationships" r:id="rId4"/>
          </a:graphicData>
        </a:graphic>
      </p:graphicFrame>
      <p:sp>
        <p:nvSpPr>
          <p:cNvPr id="4" name="Slide Number Placeholder 3">
            <a:extLst>
              <a:ext uri="{FF2B5EF4-FFF2-40B4-BE49-F238E27FC236}">
                <a16:creationId xmlns:a16="http://schemas.microsoft.com/office/drawing/2014/main" id="{EB1FE36B-32AA-4E32-8EB1-0BF1B74BAC4C}"/>
              </a:ext>
            </a:extLst>
          </p:cNvPr>
          <p:cNvSpPr>
            <a:spLocks noGrp="1"/>
          </p:cNvSpPr>
          <p:nvPr>
            <p:ph type="sldNum" sz="quarter" idx="12"/>
          </p:nvPr>
        </p:nvSpPr>
        <p:spPr/>
        <p:txBody>
          <a:bodyPr/>
          <a:lstStyle/>
          <a:p>
            <a:fld id="{8D581BC7-E183-40DB-AC97-C19EA4EB8894}" type="slidenum">
              <a:rPr lang="ru-RU" smtClean="0"/>
              <a:t>17</a:t>
            </a:fld>
            <a:endParaRPr lang="ru-RU" dirty="0"/>
          </a:p>
        </p:txBody>
      </p:sp>
      <p:sp>
        <p:nvSpPr>
          <p:cNvPr id="3" name="Footer Placeholder 2">
            <a:extLst>
              <a:ext uri="{FF2B5EF4-FFF2-40B4-BE49-F238E27FC236}">
                <a16:creationId xmlns:a16="http://schemas.microsoft.com/office/drawing/2014/main" id="{D72129B4-659A-4DED-BA78-4B6F73EABE32}"/>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9F2F21CE-F509-4792-953E-A7E82159C54E}"/>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25788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id="{D49DB483-FBC2-4DC4-983B-5A64A32A682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32" name="Text Placeholder 31">
            <a:extLst>
              <a:ext uri="{FF2B5EF4-FFF2-40B4-BE49-F238E27FC236}">
                <a16:creationId xmlns:a16="http://schemas.microsoft.com/office/drawing/2014/main" id="{AC56A32D-C8BF-4477-BA62-2022E57EF222}"/>
              </a:ext>
            </a:extLst>
          </p:cNvPr>
          <p:cNvSpPr>
            <a:spLocks noGrp="1"/>
          </p:cNvSpPr>
          <p:nvPr>
            <p:ph type="body" sz="quarter" idx="26"/>
          </p:nvPr>
        </p:nvSpPr>
        <p:spPr/>
        <p:txBody>
          <a:bodyPr/>
          <a:lstStyle/>
          <a:p>
            <a:r>
              <a:rPr lang="en-US" dirty="0"/>
              <a:t>20XX</a:t>
            </a:r>
            <a:endParaRPr lang="ru-RU" dirty="0"/>
          </a:p>
        </p:txBody>
      </p:sp>
      <p:sp>
        <p:nvSpPr>
          <p:cNvPr id="10" name="Text Placeholder 9">
            <a:extLst>
              <a:ext uri="{FF2B5EF4-FFF2-40B4-BE49-F238E27FC236}">
                <a16:creationId xmlns:a16="http://schemas.microsoft.com/office/drawing/2014/main" id="{85197C78-259E-4657-A444-966F58562A59}"/>
              </a:ext>
            </a:extLst>
          </p:cNvPr>
          <p:cNvSpPr>
            <a:spLocks noGrp="1"/>
          </p:cNvSpPr>
          <p:nvPr>
            <p:ph type="body" idx="29"/>
          </p:nvPr>
        </p:nvSpPr>
        <p:spPr/>
        <p:txBody>
          <a:bodyPr/>
          <a:lstStyle/>
          <a:p>
            <a:r>
              <a:rPr lang="en-US" dirty="0"/>
              <a:t>Point 1 Title</a:t>
            </a:r>
            <a:endParaRPr lang="ru-RU" dirty="0"/>
          </a:p>
        </p:txBody>
      </p:sp>
      <p:sp>
        <p:nvSpPr>
          <p:cNvPr id="9" name="Text Placeholder 8">
            <a:extLst>
              <a:ext uri="{FF2B5EF4-FFF2-40B4-BE49-F238E27FC236}">
                <a16:creationId xmlns:a16="http://schemas.microsoft.com/office/drawing/2014/main" id="{D773AD42-4E4E-45A2-AF46-3450008935A5}"/>
              </a:ext>
            </a:extLst>
          </p:cNvPr>
          <p:cNvSpPr>
            <a:spLocks noGrp="1"/>
          </p:cNvSpPr>
          <p:nvPr>
            <p:ph type="body" idx="27"/>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33" name="Text Placeholder 32">
            <a:extLst>
              <a:ext uri="{FF2B5EF4-FFF2-40B4-BE49-F238E27FC236}">
                <a16:creationId xmlns:a16="http://schemas.microsoft.com/office/drawing/2014/main" id="{F07C18CC-1A8F-4E9F-9484-DF4AB33E5598}"/>
              </a:ext>
            </a:extLst>
          </p:cNvPr>
          <p:cNvSpPr>
            <a:spLocks noGrp="1"/>
          </p:cNvSpPr>
          <p:nvPr>
            <p:ph type="body" sz="quarter" idx="37"/>
          </p:nvPr>
        </p:nvSpPr>
        <p:spPr/>
        <p:txBody>
          <a:bodyPr/>
          <a:lstStyle/>
          <a:p>
            <a:r>
              <a:rPr lang="en-US" dirty="0"/>
              <a:t>20XX</a:t>
            </a:r>
            <a:endParaRPr lang="ru-RU" dirty="0"/>
          </a:p>
        </p:txBody>
      </p:sp>
      <p:sp>
        <p:nvSpPr>
          <p:cNvPr id="13" name="Text Placeholder 12">
            <a:extLst>
              <a:ext uri="{FF2B5EF4-FFF2-40B4-BE49-F238E27FC236}">
                <a16:creationId xmlns:a16="http://schemas.microsoft.com/office/drawing/2014/main" id="{A26FF1D7-38F0-4FAF-8052-B8AEE66978E8}"/>
              </a:ext>
            </a:extLst>
          </p:cNvPr>
          <p:cNvSpPr>
            <a:spLocks noGrp="1"/>
          </p:cNvSpPr>
          <p:nvPr>
            <p:ph type="body" idx="32"/>
          </p:nvPr>
        </p:nvSpPr>
        <p:spPr/>
        <p:txBody>
          <a:bodyPr/>
          <a:lstStyle/>
          <a:p>
            <a:r>
              <a:rPr lang="en-US" dirty="0"/>
              <a:t>Point 2 Title</a:t>
            </a:r>
            <a:endParaRPr lang="ru-RU" dirty="0"/>
          </a:p>
        </p:txBody>
      </p:sp>
      <p:sp>
        <p:nvSpPr>
          <p:cNvPr id="12" name="Text Placeholder 11">
            <a:extLst>
              <a:ext uri="{FF2B5EF4-FFF2-40B4-BE49-F238E27FC236}">
                <a16:creationId xmlns:a16="http://schemas.microsoft.com/office/drawing/2014/main" id="{DA461661-5A36-4E79-80B5-116D2AAFA27C}"/>
              </a:ext>
            </a:extLst>
          </p:cNvPr>
          <p:cNvSpPr>
            <a:spLocks noGrp="1"/>
          </p:cNvSpPr>
          <p:nvPr>
            <p:ph type="body" idx="31"/>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34" name="Text Placeholder 33">
            <a:extLst>
              <a:ext uri="{FF2B5EF4-FFF2-40B4-BE49-F238E27FC236}">
                <a16:creationId xmlns:a16="http://schemas.microsoft.com/office/drawing/2014/main" id="{743B3E0E-6E1F-4AD2-A122-C5828866A33B}"/>
              </a:ext>
            </a:extLst>
          </p:cNvPr>
          <p:cNvSpPr>
            <a:spLocks noGrp="1"/>
          </p:cNvSpPr>
          <p:nvPr>
            <p:ph type="body" sz="quarter" idx="38"/>
          </p:nvPr>
        </p:nvSpPr>
        <p:spPr/>
        <p:txBody>
          <a:bodyPr/>
          <a:lstStyle/>
          <a:p>
            <a:r>
              <a:rPr lang="en-US" dirty="0"/>
              <a:t>20XX</a:t>
            </a:r>
            <a:endParaRPr lang="ru-RU" dirty="0"/>
          </a:p>
        </p:txBody>
      </p:sp>
      <p:sp>
        <p:nvSpPr>
          <p:cNvPr id="15" name="Text Placeholder 14">
            <a:extLst>
              <a:ext uri="{FF2B5EF4-FFF2-40B4-BE49-F238E27FC236}">
                <a16:creationId xmlns:a16="http://schemas.microsoft.com/office/drawing/2014/main" id="{4957D0D1-5961-4504-9B04-2E7192A7384F}"/>
              </a:ext>
            </a:extLst>
          </p:cNvPr>
          <p:cNvSpPr>
            <a:spLocks noGrp="1"/>
          </p:cNvSpPr>
          <p:nvPr>
            <p:ph type="body" idx="34"/>
          </p:nvPr>
        </p:nvSpPr>
        <p:spPr/>
        <p:txBody>
          <a:bodyPr/>
          <a:lstStyle/>
          <a:p>
            <a:r>
              <a:rPr lang="en-US" dirty="0"/>
              <a:t>Point 3 Title</a:t>
            </a:r>
            <a:endParaRPr lang="ru-RU" dirty="0"/>
          </a:p>
        </p:txBody>
      </p:sp>
      <p:sp>
        <p:nvSpPr>
          <p:cNvPr id="14" name="Text Placeholder 13">
            <a:extLst>
              <a:ext uri="{FF2B5EF4-FFF2-40B4-BE49-F238E27FC236}">
                <a16:creationId xmlns:a16="http://schemas.microsoft.com/office/drawing/2014/main" id="{0C4CB2D7-C18E-4293-9F27-83794A03541C}"/>
              </a:ext>
            </a:extLst>
          </p:cNvPr>
          <p:cNvSpPr>
            <a:spLocks noGrp="1"/>
          </p:cNvSpPr>
          <p:nvPr>
            <p:ph type="body" idx="33"/>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35" name="Text Placeholder 34">
            <a:extLst>
              <a:ext uri="{FF2B5EF4-FFF2-40B4-BE49-F238E27FC236}">
                <a16:creationId xmlns:a16="http://schemas.microsoft.com/office/drawing/2014/main" id="{C4D92659-35B8-4DF0-B3F1-B256D0D6A34D}"/>
              </a:ext>
            </a:extLst>
          </p:cNvPr>
          <p:cNvSpPr>
            <a:spLocks noGrp="1"/>
          </p:cNvSpPr>
          <p:nvPr>
            <p:ph type="body" sz="quarter" idx="39"/>
          </p:nvPr>
        </p:nvSpPr>
        <p:spPr/>
        <p:txBody>
          <a:bodyPr/>
          <a:lstStyle/>
          <a:p>
            <a:r>
              <a:rPr lang="en-US" dirty="0"/>
              <a:t>20XX</a:t>
            </a:r>
            <a:endParaRPr lang="ru-RU" dirty="0"/>
          </a:p>
        </p:txBody>
      </p:sp>
      <p:sp>
        <p:nvSpPr>
          <p:cNvPr id="17" name="Text Placeholder 16">
            <a:extLst>
              <a:ext uri="{FF2B5EF4-FFF2-40B4-BE49-F238E27FC236}">
                <a16:creationId xmlns:a16="http://schemas.microsoft.com/office/drawing/2014/main" id="{6B2559C2-1BA3-4140-AE36-D940D09218E5}"/>
              </a:ext>
            </a:extLst>
          </p:cNvPr>
          <p:cNvSpPr>
            <a:spLocks noGrp="1"/>
          </p:cNvSpPr>
          <p:nvPr>
            <p:ph type="body" idx="36"/>
          </p:nvPr>
        </p:nvSpPr>
        <p:spPr/>
        <p:txBody>
          <a:bodyPr/>
          <a:lstStyle/>
          <a:p>
            <a:r>
              <a:rPr lang="en-US" dirty="0"/>
              <a:t>Point 4 Title</a:t>
            </a:r>
            <a:endParaRPr lang="ru-RU" dirty="0"/>
          </a:p>
        </p:txBody>
      </p:sp>
      <p:sp>
        <p:nvSpPr>
          <p:cNvPr id="16" name="Text Placeholder 15">
            <a:extLst>
              <a:ext uri="{FF2B5EF4-FFF2-40B4-BE49-F238E27FC236}">
                <a16:creationId xmlns:a16="http://schemas.microsoft.com/office/drawing/2014/main" id="{F8F4F51F-1AB9-4B4F-91F2-124F7319BC89}"/>
              </a:ext>
            </a:extLst>
          </p:cNvPr>
          <p:cNvSpPr>
            <a:spLocks noGrp="1"/>
          </p:cNvSpPr>
          <p:nvPr>
            <p:ph type="body" idx="35"/>
          </p:nvPr>
        </p:nvSpPr>
        <p:spPr/>
        <p:txBody>
          <a:bodyPr>
            <a:normAutofit fontScale="92500"/>
          </a:bodyPr>
          <a:lstStyle/>
          <a:p>
            <a:r>
              <a:rPr lang="en-US" dirty="0"/>
              <a:t>Lorem ipsum dolor sit amet, consectetuer adipiscing elit. Maecenas porttitor congue massa. Fusce posuere</a:t>
            </a:r>
            <a:endParaRPr lang="ru-RU" dirty="0"/>
          </a:p>
        </p:txBody>
      </p:sp>
      <p:sp>
        <p:nvSpPr>
          <p:cNvPr id="5" name="Title 4">
            <a:extLst>
              <a:ext uri="{FF2B5EF4-FFF2-40B4-BE49-F238E27FC236}">
                <a16:creationId xmlns:a16="http://schemas.microsoft.com/office/drawing/2014/main" id="{CBA8DB52-EFD1-490F-9D30-DA1BE125697B}"/>
              </a:ext>
            </a:extLst>
          </p:cNvPr>
          <p:cNvSpPr>
            <a:spLocks noGrp="1"/>
          </p:cNvSpPr>
          <p:nvPr>
            <p:ph type="title"/>
          </p:nvPr>
        </p:nvSpPr>
        <p:spPr/>
        <p:txBody>
          <a:bodyPr/>
          <a:lstStyle/>
          <a:p>
            <a:r>
              <a:rPr lang="en-US" dirty="0"/>
              <a:t>TIMELINE</a:t>
            </a:r>
            <a:endParaRPr lang="ru-RU" dirty="0"/>
          </a:p>
        </p:txBody>
      </p:sp>
      <p:sp>
        <p:nvSpPr>
          <p:cNvPr id="6" name="Text Placeholder 5">
            <a:extLst>
              <a:ext uri="{FF2B5EF4-FFF2-40B4-BE49-F238E27FC236}">
                <a16:creationId xmlns:a16="http://schemas.microsoft.com/office/drawing/2014/main" id="{9404D123-3B64-40AC-8E19-13ACA846E6FA}"/>
              </a:ext>
            </a:extLst>
          </p:cNvPr>
          <p:cNvSpPr>
            <a:spLocks noGrp="1"/>
          </p:cNvSpPr>
          <p:nvPr>
            <p:ph type="body" idx="1"/>
          </p:nvPr>
        </p:nvSpPr>
        <p:spPr/>
        <p:txBody>
          <a:bodyPr/>
          <a:lstStyle/>
          <a:p>
            <a:r>
              <a:rPr lang="en-US" dirty="0"/>
              <a:t>LOREM IPSUM DOLOR SIT AMET, CONSECTETUER ADIPISCING ELIT. MAECENAS PORTTITOR</a:t>
            </a:r>
          </a:p>
          <a:p>
            <a:endParaRPr lang="ru-RU" dirty="0"/>
          </a:p>
        </p:txBody>
      </p:sp>
      <p:sp>
        <p:nvSpPr>
          <p:cNvPr id="4" name="Slide Number Placeholder 3">
            <a:extLst>
              <a:ext uri="{FF2B5EF4-FFF2-40B4-BE49-F238E27FC236}">
                <a16:creationId xmlns:a16="http://schemas.microsoft.com/office/drawing/2014/main" id="{DFA37053-6323-4E13-BED7-2CAB467A1274}"/>
              </a:ext>
            </a:extLst>
          </p:cNvPr>
          <p:cNvSpPr>
            <a:spLocks noGrp="1"/>
          </p:cNvSpPr>
          <p:nvPr>
            <p:ph type="sldNum" sz="quarter" idx="12"/>
          </p:nvPr>
        </p:nvSpPr>
        <p:spPr/>
        <p:txBody>
          <a:bodyPr/>
          <a:lstStyle/>
          <a:p>
            <a:fld id="{8D581BC7-E183-40DB-AC97-C19EA4EB8894}" type="slidenum">
              <a:rPr lang="ru-RU" smtClean="0"/>
              <a:pPr/>
              <a:t>18</a:t>
            </a:fld>
            <a:endParaRPr lang="ru-RU" dirty="0"/>
          </a:p>
        </p:txBody>
      </p:sp>
      <p:sp>
        <p:nvSpPr>
          <p:cNvPr id="3" name="Footer Placeholder 2">
            <a:extLst>
              <a:ext uri="{FF2B5EF4-FFF2-40B4-BE49-F238E27FC236}">
                <a16:creationId xmlns:a16="http://schemas.microsoft.com/office/drawing/2014/main" id="{45D4A3CE-7423-4FF3-8738-B7BF3FF8722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2673D475-C5F4-4E45-B91A-0747964BFFCD}"/>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3774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E3101BB9-5083-43DD-84CB-1F61DAB74E4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DB65365-4521-4F81-B6BD-11364F3F1A43}"/>
              </a:ext>
            </a:extLst>
          </p:cNvPr>
          <p:cNvSpPr>
            <a:spLocks noGrp="1"/>
          </p:cNvSpPr>
          <p:nvPr>
            <p:ph type="title"/>
          </p:nvPr>
        </p:nvSpPr>
        <p:spPr/>
        <p:txBody>
          <a:bodyPr/>
          <a:lstStyle/>
          <a:p>
            <a:r>
              <a:rPr lang="en-US" dirty="0"/>
              <a:t>FINANCIALS</a:t>
            </a:r>
            <a:endParaRPr lang="ru-RU" dirty="0"/>
          </a:p>
        </p:txBody>
      </p:sp>
      <p:sp>
        <p:nvSpPr>
          <p:cNvPr id="3" name="Text Placeholder 2">
            <a:extLst>
              <a:ext uri="{FF2B5EF4-FFF2-40B4-BE49-F238E27FC236}">
                <a16:creationId xmlns:a16="http://schemas.microsoft.com/office/drawing/2014/main" id="{85D5E241-5BDF-4E31-AEE3-F95545B01405}"/>
              </a:ext>
            </a:extLst>
          </p:cNvPr>
          <p:cNvSpPr>
            <a:spLocks noGrp="1"/>
          </p:cNvSpPr>
          <p:nvPr>
            <p:ph type="body" idx="1"/>
          </p:nvPr>
        </p:nvSpPr>
        <p:spPr/>
        <p:txBody>
          <a:bodyPr>
            <a:normAutofit/>
          </a:bodyPr>
          <a:lstStyle/>
          <a:p>
            <a:r>
              <a:rPr lang="en-US" dirty="0"/>
              <a:t>LOREM IPSUM DOLOR SIT AMET, CONSECTETUER ADIPISCING ELIT. MAECENAS PORTTITOR</a:t>
            </a:r>
          </a:p>
        </p:txBody>
      </p:sp>
      <p:graphicFrame>
        <p:nvGraphicFramePr>
          <p:cNvPr id="9" name="Table Placeholder 8">
            <a:extLst>
              <a:ext uri="{FF2B5EF4-FFF2-40B4-BE49-F238E27FC236}">
                <a16:creationId xmlns:a16="http://schemas.microsoft.com/office/drawing/2014/main" id="{310E0F95-76C3-48B4-BEFB-5B1DB71B97E0}"/>
              </a:ext>
            </a:extLst>
          </p:cNvPr>
          <p:cNvGraphicFramePr>
            <a:graphicFrameLocks noGrp="1"/>
          </p:cNvGraphicFramePr>
          <p:nvPr>
            <p:ph type="tbl" sz="quarter" idx="14"/>
            <p:extLst>
              <p:ext uri="{D42A27DB-BD31-4B8C-83A1-F6EECF244321}">
                <p14:modId xmlns:p14="http://schemas.microsoft.com/office/powerpoint/2010/main" val="435364507"/>
              </p:ext>
            </p:extLst>
          </p:nvPr>
        </p:nvGraphicFramePr>
        <p:xfrm>
          <a:off x="4430062" y="859665"/>
          <a:ext cx="6510345" cy="4536000"/>
        </p:xfrm>
        <a:graphic>
          <a:graphicData uri="http://schemas.openxmlformats.org/drawingml/2006/table">
            <a:tbl>
              <a:tblPr firstRow="1" bandRow="1">
                <a:tableStyleId>{5C22544A-7EE6-4342-B048-85BDC9FD1C3A}</a:tableStyleId>
              </a:tblPr>
              <a:tblGrid>
                <a:gridCol w="2232000">
                  <a:extLst>
                    <a:ext uri="{9D8B030D-6E8A-4147-A177-3AD203B41FA5}">
                      <a16:colId xmlns:a16="http://schemas.microsoft.com/office/drawing/2014/main" val="164802800"/>
                    </a:ext>
                  </a:extLst>
                </a:gridCol>
                <a:gridCol w="1174115">
                  <a:extLst>
                    <a:ext uri="{9D8B030D-6E8A-4147-A177-3AD203B41FA5}">
                      <a16:colId xmlns:a16="http://schemas.microsoft.com/office/drawing/2014/main" val="1653645961"/>
                    </a:ext>
                  </a:extLst>
                </a:gridCol>
                <a:gridCol w="1174115">
                  <a:extLst>
                    <a:ext uri="{9D8B030D-6E8A-4147-A177-3AD203B41FA5}">
                      <a16:colId xmlns:a16="http://schemas.microsoft.com/office/drawing/2014/main" val="714343349"/>
                    </a:ext>
                  </a:extLst>
                </a:gridCol>
                <a:gridCol w="1174115">
                  <a:extLst>
                    <a:ext uri="{9D8B030D-6E8A-4147-A177-3AD203B41FA5}">
                      <a16:colId xmlns:a16="http://schemas.microsoft.com/office/drawing/2014/main" val="3380443448"/>
                    </a:ext>
                  </a:extLst>
                </a:gridCol>
                <a:gridCol w="756000">
                  <a:extLst>
                    <a:ext uri="{9D8B030D-6E8A-4147-A177-3AD203B41FA5}">
                      <a16:colId xmlns:a16="http://schemas.microsoft.com/office/drawing/2014/main" val="9414629"/>
                    </a:ext>
                  </a:extLst>
                </a:gridCol>
              </a:tblGrid>
              <a:tr h="324000">
                <a:tc>
                  <a:txBody>
                    <a:bodyPr/>
                    <a:lstStyle/>
                    <a:p>
                      <a:pPr marL="0" algn="l" defTabSz="914400" rtl="0" eaLnBrk="1" latinLnBrk="0" hangingPunct="1"/>
                      <a:endParaRPr lang="ru-RU" sz="1200" b="1" i="1" kern="1200" dirty="0">
                        <a:solidFill>
                          <a:schemeClr val="lt1"/>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p>
                      <a:pPr marL="0" algn="r" defTabSz="914400" rtl="0" eaLnBrk="1" latinLnBrk="0" hangingPunct="1"/>
                      <a:r>
                        <a:rPr lang="ru-RU" sz="1200" b="1" kern="1200" dirty="0">
                          <a:solidFill>
                            <a:srgbClr val="0F1722"/>
                          </a:solidFill>
                          <a:latin typeface="Segoe UI" panose="020B0502040204020203" pitchFamily="34" charset="0"/>
                          <a:ea typeface="+mn-ea"/>
                          <a:cs typeface="Segoe UI" panose="020B0502040204020203" pitchFamily="34" charset="0"/>
                        </a:rPr>
                        <a:t>20</a:t>
                      </a:r>
                      <a:r>
                        <a:rPr lang="en-US" sz="1200" b="1" kern="1200" dirty="0">
                          <a:solidFill>
                            <a:srgbClr val="0F1722"/>
                          </a:solidFill>
                          <a:latin typeface="Segoe UI" panose="020B0502040204020203" pitchFamily="34" charset="0"/>
                          <a:ea typeface="+mn-ea"/>
                          <a:cs typeface="Segoe UI" panose="020B0502040204020203" pitchFamily="34" charset="0"/>
                        </a:rPr>
                        <a:t>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20XX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tx1"/>
                    </a:solidFill>
                  </a:tcPr>
                </a:tc>
                <a:tc>
                  <a:txBody>
                    <a:bodyPr/>
                    <a:lstStyle/>
                    <a:p>
                      <a:pPr marL="0" algn="ctr" defTabSz="914400" rtl="0" eaLnBrk="1" latinLnBrk="0" hangingPunct="1"/>
                      <a:endParaRPr lang="ru-RU" sz="1200" b="1" kern="1200" dirty="0">
                        <a:solidFill>
                          <a:srgbClr val="0F172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792491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Users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082526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Jobs</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88612503"/>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Average price per job</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80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5380785"/>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COMPANY REVENUE @15%</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977462"/>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Cost of Revenue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9806537"/>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Gross Profit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48,000,000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1909821"/>
                  </a:ext>
                </a:extLst>
              </a:tr>
              <a:tr h="324000">
                <a:tc>
                  <a:txBody>
                    <a:bodyPr/>
                    <a:lstStyle/>
                    <a:p>
                      <a:pPr marL="0" algn="l" defTabSz="914400" rtl="0" eaLnBrk="1" latinLnBrk="0" hangingPunct="1"/>
                      <a:r>
                        <a:rPr lang="en-US" sz="1200" b="1" kern="1200" dirty="0">
                          <a:solidFill>
                            <a:schemeClr val="bg2">
                              <a:lumMod val="95000"/>
                            </a:schemeClr>
                          </a:solidFill>
                          <a:latin typeface="Segoe UI" panose="020B0502040204020203" pitchFamily="34" charset="0"/>
                          <a:ea typeface="+mn-ea"/>
                          <a:cs typeface="Segoe UI" panose="020B0502040204020203" pitchFamily="34" charset="0"/>
                        </a:rPr>
                        <a:t>OPEX</a:t>
                      </a:r>
                      <a:endParaRPr lang="ru-RU" sz="1200" b="1" kern="1200" dirty="0">
                        <a:solidFill>
                          <a:schemeClr val="bg2">
                            <a:lumMod val="95000"/>
                          </a:schemeClr>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solid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26609514"/>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Sales &amp; Marketing</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5,062,500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38,400,000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151,200,000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70%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9674972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Customer Service</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1,687,500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9,600,000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21,600,000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10%</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98929021"/>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Product Development</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562,500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10,800,000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r>
                        <a:rPr lang="en-US" sz="1400" i="0" kern="1200" dirty="0">
                          <a:solidFill>
                            <a:schemeClr val="tx1"/>
                          </a:solidFill>
                          <a:latin typeface="+mn-lt"/>
                          <a:ea typeface="+mn-ea"/>
                          <a:cs typeface="+mn-cs"/>
                        </a:rPr>
                        <a:t>5%</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0403119"/>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 Misc.</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281,250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2,400,000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4,320,000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1"/>
                          </a:solidFill>
                          <a:latin typeface="+mn-lt"/>
                          <a:ea typeface="+mn-ea"/>
                          <a:cs typeface="+mn-cs"/>
                        </a:rPr>
                        <a:t>2%</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91393806"/>
                  </a:ext>
                </a:extLst>
              </a:tr>
              <a:tr h="324000">
                <a:tc>
                  <a:txBody>
                    <a:bodyPr/>
                    <a:lstStyle/>
                    <a:p>
                      <a:pPr marL="0" algn="l" defTabSz="914400" rtl="0" eaLnBrk="1" latinLnBrk="0" hangingPunct="1"/>
                      <a:r>
                        <a:rPr lang="en-US" sz="1200" b="1" kern="1200" dirty="0">
                          <a:solidFill>
                            <a:srgbClr val="0F1722"/>
                          </a:solidFill>
                          <a:latin typeface="Segoe UI" panose="020B0502040204020203" pitchFamily="34" charset="0"/>
                          <a:ea typeface="+mn-ea"/>
                          <a:cs typeface="Segoe UI" panose="020B0502040204020203" pitchFamily="34" charset="0"/>
                        </a:rPr>
                        <a:t>TOTAL OPEX</a:t>
                      </a:r>
                      <a:endParaRPr lang="ru-RU" sz="1200" b="1" kern="1200" dirty="0">
                        <a:solidFill>
                          <a:srgbClr val="0F1722"/>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7,596,750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52,800,000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r" defTabSz="914400" rtl="0" eaLnBrk="1" latinLnBrk="0" hangingPunct="1"/>
                      <a:r>
                        <a:rPr lang="en-US" sz="1400" i="0" kern="1200" dirty="0">
                          <a:solidFill>
                            <a:schemeClr val="bg2">
                              <a:lumMod val="95000"/>
                            </a:schemeClr>
                          </a:solidFill>
                          <a:latin typeface="+mn-lt"/>
                          <a:ea typeface="+mn-ea"/>
                          <a:cs typeface="+mn-cs"/>
                        </a:rPr>
                        <a:t>187,920,000</a:t>
                      </a:r>
                      <a:endParaRPr lang="ru-RU" sz="1400" i="0" kern="1200" dirty="0">
                        <a:solidFill>
                          <a:schemeClr val="bg2">
                            <a:lumMod val="9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B2434"/>
                    </a:solidFill>
                  </a:tcPr>
                </a:tc>
                <a:tc>
                  <a:txBody>
                    <a:bodyPr/>
                    <a:lstStyle/>
                    <a:p>
                      <a:pPr marL="0" algn="ctr" defTabSz="914400" rtl="0" eaLnBrk="1" latinLnBrk="0" hangingPunct="1"/>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3853485"/>
                  </a:ext>
                </a:extLst>
              </a:tr>
              <a:tr h="324000">
                <a:tc>
                  <a:txBody>
                    <a:bodyPr/>
                    <a:lstStyle/>
                    <a:p>
                      <a:pPr marL="0" algn="l" defTabSz="914400" rtl="0" eaLnBrk="1" latinLnBrk="0" hangingPunct="1"/>
                      <a:r>
                        <a:rPr lang="en-US" sz="1200" b="1" kern="1200" dirty="0">
                          <a:solidFill>
                            <a:schemeClr val="tx1"/>
                          </a:solidFill>
                          <a:latin typeface="Segoe UI" panose="020B0502040204020203" pitchFamily="34" charset="0"/>
                          <a:ea typeface="+mn-ea"/>
                          <a:cs typeface="Segoe UI" panose="020B0502040204020203" pitchFamily="34" charset="0"/>
                        </a:rPr>
                        <a:t>EBIT</a:t>
                      </a:r>
                      <a:endParaRPr lang="ru-RU" sz="1200" b="1" kern="1200" dirty="0">
                        <a:solidFill>
                          <a:schemeClr val="tx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-1,968,750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B53164"/>
                          </a:solidFill>
                          <a:latin typeface="Segoe UI" panose="020B0502040204020203" pitchFamily="34" charset="0"/>
                          <a:ea typeface="+mn-ea"/>
                          <a:cs typeface="Segoe UI" panose="020B0502040204020203" pitchFamily="34" charset="0"/>
                        </a:rPr>
                        <a:t>-4,800,000</a:t>
                      </a:r>
                      <a:endParaRPr lang="ru-RU" sz="1400" b="1" i="1" kern="1200" dirty="0">
                        <a:solidFill>
                          <a:srgbClr val="B53164"/>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400" b="1" i="1" kern="1200" dirty="0">
                          <a:solidFill>
                            <a:srgbClr val="348151"/>
                          </a:solidFill>
                          <a:latin typeface="Segoe UI" panose="020B0502040204020203" pitchFamily="34" charset="0"/>
                          <a:ea typeface="+mn-ea"/>
                          <a:cs typeface="Segoe UI" panose="020B0502040204020203" pitchFamily="34" charset="0"/>
                        </a:rPr>
                        <a:t>28,080,000</a:t>
                      </a:r>
                      <a:endParaRPr lang="ru-RU" sz="1400" b="1" i="1" kern="1200" dirty="0">
                        <a:solidFill>
                          <a:srgbClr val="348151"/>
                        </a:solidFill>
                        <a:latin typeface="Segoe UI" panose="020B0502040204020203" pitchFamily="34" charset="0"/>
                        <a:ea typeface="+mn-ea"/>
                        <a:cs typeface="Segoe UI" panose="020B0502040204020203"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400" i="0" kern="1200" dirty="0">
                          <a:solidFill>
                            <a:schemeClr val="tx1"/>
                          </a:solidFill>
                          <a:latin typeface="+mn-lt"/>
                          <a:ea typeface="+mn-ea"/>
                          <a:cs typeface="+mn-cs"/>
                        </a:rPr>
                        <a:t>13%</a:t>
                      </a:r>
                      <a:endParaRPr lang="ru-RU" sz="1400" i="0" kern="1200" dirty="0">
                        <a:solidFill>
                          <a:schemeClr val="tx1"/>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58882539"/>
                  </a:ext>
                </a:extLst>
              </a:tr>
            </a:tbl>
          </a:graphicData>
        </a:graphic>
      </p:graphicFrame>
      <p:sp>
        <p:nvSpPr>
          <p:cNvPr id="6" name="Slide Number Placeholder 5">
            <a:extLst>
              <a:ext uri="{FF2B5EF4-FFF2-40B4-BE49-F238E27FC236}">
                <a16:creationId xmlns:a16="http://schemas.microsoft.com/office/drawing/2014/main" id="{30845F57-2399-46AA-85F3-D790CEA7EE1E}"/>
              </a:ext>
            </a:extLst>
          </p:cNvPr>
          <p:cNvSpPr>
            <a:spLocks noGrp="1"/>
          </p:cNvSpPr>
          <p:nvPr>
            <p:ph type="sldNum" sz="quarter" idx="12"/>
          </p:nvPr>
        </p:nvSpPr>
        <p:spPr/>
        <p:txBody>
          <a:bodyPr/>
          <a:lstStyle/>
          <a:p>
            <a:fld id="{8D581BC7-E183-40DB-AC97-C19EA4EB8894}" type="slidenum">
              <a:rPr lang="ru-RU" smtClean="0"/>
              <a:t>19</a:t>
            </a:fld>
            <a:endParaRPr lang="ru-RU" dirty="0"/>
          </a:p>
        </p:txBody>
      </p:sp>
      <p:sp>
        <p:nvSpPr>
          <p:cNvPr id="5" name="Footer Placeholder 4">
            <a:extLst>
              <a:ext uri="{FF2B5EF4-FFF2-40B4-BE49-F238E27FC236}">
                <a16:creationId xmlns:a16="http://schemas.microsoft.com/office/drawing/2014/main" id="{9ECDF3C5-F687-4A1D-AFCF-1BADF8B9E327}"/>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8BEA012A-C1D5-4E0A-AEFE-277577B1067F}"/>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507090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a:t>Introduction</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a:t>Liu </a:t>
            </a:r>
            <a:r>
              <a:rPr lang="en-US" dirty="0" err="1"/>
              <a:t>Wenjia</a:t>
            </a:r>
            <a:endParaRPr lang="ru-RU" dirty="0"/>
          </a:p>
        </p:txBody>
      </p:sp>
      <p:sp>
        <p:nvSpPr>
          <p:cNvPr id="5" name="图片占位符 4">
            <a:extLst>
              <a:ext uri="{FF2B5EF4-FFF2-40B4-BE49-F238E27FC236}">
                <a16:creationId xmlns:a16="http://schemas.microsoft.com/office/drawing/2014/main" id="{16E1DC17-5C0D-4526-9C1F-83728A5D3AC8}"/>
              </a:ext>
            </a:extLst>
          </p:cNvPr>
          <p:cNvSpPr>
            <a:spLocks noGrp="1"/>
          </p:cNvSpPr>
          <p:nvPr>
            <p:ph type="pic" sz="quarter" idx="13"/>
          </p:nvPr>
        </p:nvSpPr>
        <p:spPr/>
      </p:sp>
    </p:spTree>
    <p:extLst>
      <p:ext uri="{BB962C8B-B14F-4D97-AF65-F5344CB8AC3E}">
        <p14:creationId xmlns:p14="http://schemas.microsoft.com/office/powerpoint/2010/main" val="2982231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8D7BA2C-9B0D-466A-9EB6-14071AD0EA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59493042-5AE0-45BE-ADF7-928C67A00B04}"/>
              </a:ext>
            </a:extLst>
          </p:cNvPr>
          <p:cNvSpPr>
            <a:spLocks noGrp="1"/>
          </p:cNvSpPr>
          <p:nvPr>
            <p:ph type="title"/>
          </p:nvPr>
        </p:nvSpPr>
        <p:spPr/>
        <p:txBody>
          <a:bodyPr/>
          <a:lstStyle/>
          <a:p>
            <a:r>
              <a:rPr lang="en-US" dirty="0"/>
              <a:t>OUR</a:t>
            </a:r>
            <a:br>
              <a:rPr lang="en-US" dirty="0"/>
            </a:br>
            <a:r>
              <a:rPr lang="en-US" dirty="0"/>
              <a:t>TEAM</a:t>
            </a:r>
            <a:endParaRPr lang="ru-RU" dirty="0"/>
          </a:p>
        </p:txBody>
      </p:sp>
      <p:sp>
        <p:nvSpPr>
          <p:cNvPr id="3" name="Text Placeholder 2">
            <a:extLst>
              <a:ext uri="{FF2B5EF4-FFF2-40B4-BE49-F238E27FC236}">
                <a16:creationId xmlns:a16="http://schemas.microsoft.com/office/drawing/2014/main" id="{8823D066-07CC-49FB-90CA-1E6E642FD0B0}"/>
              </a:ext>
            </a:extLst>
          </p:cNvPr>
          <p:cNvSpPr>
            <a:spLocks noGrp="1"/>
          </p:cNvSpPr>
          <p:nvPr>
            <p:ph type="body" idx="1"/>
          </p:nvPr>
        </p:nvSpPr>
        <p:spPr/>
        <p:txBody>
          <a:bodyPr/>
          <a:lstStyle/>
          <a:p>
            <a:r>
              <a:rPr lang="en-US" dirty="0"/>
              <a:t>LOREM IPSUM</a:t>
            </a:r>
            <a:br>
              <a:rPr lang="en-US" dirty="0"/>
            </a:br>
            <a:r>
              <a:rPr lang="en-US" dirty="0"/>
              <a:t>DOLOR SIT AMET, CONSECTETUER ADIPISCING ELIT. MAECENAS PORTTITOR</a:t>
            </a:r>
          </a:p>
        </p:txBody>
      </p:sp>
      <p:pic>
        <p:nvPicPr>
          <p:cNvPr id="23" name="Picture Placeholder 22" descr="Team member photo">
            <a:extLst>
              <a:ext uri="{FF2B5EF4-FFF2-40B4-BE49-F238E27FC236}">
                <a16:creationId xmlns:a16="http://schemas.microsoft.com/office/drawing/2014/main" id="{BCDA0AB9-D2F0-43F7-8A11-F5E9906191F8}"/>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id="{78F98AF3-5CC0-4C1C-95C8-7080E8F227A0}"/>
              </a:ext>
            </a:extLst>
          </p:cNvPr>
          <p:cNvSpPr>
            <a:spLocks noGrp="1"/>
          </p:cNvSpPr>
          <p:nvPr>
            <p:ph type="body" idx="32"/>
          </p:nvPr>
        </p:nvSpPr>
        <p:spPr/>
        <p:txBody>
          <a:bodyPr/>
          <a:lstStyle/>
          <a:p>
            <a:r>
              <a:rPr lang="en-US" dirty="0"/>
              <a:t>Angelica</a:t>
            </a:r>
            <a:br>
              <a:rPr lang="en-US" dirty="0"/>
            </a:br>
            <a:r>
              <a:rPr lang="en-US" dirty="0"/>
              <a:t>Astrom</a:t>
            </a:r>
            <a:endParaRPr lang="ru-RU" dirty="0"/>
          </a:p>
        </p:txBody>
      </p:sp>
      <p:sp>
        <p:nvSpPr>
          <p:cNvPr id="9" name="Text Placeholder 8">
            <a:extLst>
              <a:ext uri="{FF2B5EF4-FFF2-40B4-BE49-F238E27FC236}">
                <a16:creationId xmlns:a16="http://schemas.microsoft.com/office/drawing/2014/main" id="{925DB19C-E7A8-45AA-8650-827149D84F25}"/>
              </a:ext>
            </a:extLst>
          </p:cNvPr>
          <p:cNvSpPr>
            <a:spLocks noGrp="1"/>
          </p:cNvSpPr>
          <p:nvPr>
            <p:ph type="body" idx="29"/>
          </p:nvPr>
        </p:nvSpPr>
        <p:spPr/>
        <p:txBody>
          <a:bodyPr/>
          <a:lstStyle/>
          <a:p>
            <a:r>
              <a:rPr lang="en-US" dirty="0"/>
              <a:t>Team Member Title</a:t>
            </a:r>
            <a:endParaRPr lang="ru-RU" dirty="0"/>
          </a:p>
        </p:txBody>
      </p:sp>
      <p:sp>
        <p:nvSpPr>
          <p:cNvPr id="8" name="Text Placeholder 7">
            <a:extLst>
              <a:ext uri="{FF2B5EF4-FFF2-40B4-BE49-F238E27FC236}">
                <a16:creationId xmlns:a16="http://schemas.microsoft.com/office/drawing/2014/main" id="{86211C21-F618-450D-80B7-ADC8416BF85A}"/>
              </a:ext>
            </a:extLst>
          </p:cNvPr>
          <p:cNvSpPr>
            <a:spLocks noGrp="1"/>
          </p:cNvSpPr>
          <p:nvPr>
            <p:ph type="body" idx="27"/>
          </p:nvPr>
        </p:nvSpPr>
        <p:spPr/>
        <p:txBody>
          <a:bodyPr>
            <a:normAutofit/>
          </a:bodyPr>
          <a:lstStyle/>
          <a:p>
            <a:r>
              <a:rPr lang="en-US" dirty="0"/>
              <a:t>Lorem ipsum dolor sit amet, consectetuer adipiscing elit. Maecenas porttitor congue massa. Fusce posuere, magna sed pulvinar ultricies</a:t>
            </a:r>
          </a:p>
        </p:txBody>
      </p:sp>
      <p:pic>
        <p:nvPicPr>
          <p:cNvPr id="25" name="Picture Placeholder 24" descr="Team member photo">
            <a:extLst>
              <a:ext uri="{FF2B5EF4-FFF2-40B4-BE49-F238E27FC236}">
                <a16:creationId xmlns:a16="http://schemas.microsoft.com/office/drawing/2014/main" id="{266E5B63-726C-4BAE-818C-574FCAA7C4B9}"/>
              </a:ext>
            </a:extLst>
          </p:cNvPr>
          <p:cNvPicPr>
            <a:picLocks noGrp="1" noChangeAspect="1"/>
          </p:cNvPicPr>
          <p:nvPr>
            <p:ph type="pic" sz="quarter" idx="35"/>
          </p:nvPr>
        </p:nvPicPr>
        <p:blipFill>
          <a:blip r:embed="rId5">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0D997D53-CF01-4DFB-BF60-A1C0E441E3ED}"/>
              </a:ext>
            </a:extLst>
          </p:cNvPr>
          <p:cNvSpPr>
            <a:spLocks noGrp="1"/>
          </p:cNvSpPr>
          <p:nvPr>
            <p:ph type="body" idx="41"/>
          </p:nvPr>
        </p:nvSpPr>
        <p:spPr/>
        <p:txBody>
          <a:bodyPr/>
          <a:lstStyle/>
          <a:p>
            <a:r>
              <a:rPr lang="en-US" dirty="0"/>
              <a:t>Ian</a:t>
            </a:r>
            <a:br>
              <a:rPr lang="en-US" dirty="0"/>
            </a:br>
            <a:r>
              <a:rPr lang="en-US" dirty="0"/>
              <a:t>Hansson</a:t>
            </a:r>
            <a:endParaRPr lang="ru-RU" dirty="0"/>
          </a:p>
        </p:txBody>
      </p:sp>
      <p:sp>
        <p:nvSpPr>
          <p:cNvPr id="18" name="Text Placeholder 17">
            <a:extLst>
              <a:ext uri="{FF2B5EF4-FFF2-40B4-BE49-F238E27FC236}">
                <a16:creationId xmlns:a16="http://schemas.microsoft.com/office/drawing/2014/main" id="{595DD6C0-4657-481E-B5A8-0B444B50E5E8}"/>
              </a:ext>
            </a:extLst>
          </p:cNvPr>
          <p:cNvSpPr>
            <a:spLocks noGrp="1"/>
          </p:cNvSpPr>
          <p:nvPr>
            <p:ph type="body" idx="40"/>
          </p:nvPr>
        </p:nvSpPr>
        <p:spPr/>
        <p:txBody>
          <a:bodyPr/>
          <a:lstStyle/>
          <a:p>
            <a:r>
              <a:rPr lang="en-US" dirty="0"/>
              <a:t>Team Member Title</a:t>
            </a:r>
            <a:endParaRPr lang="ru-RU" dirty="0"/>
          </a:p>
        </p:txBody>
      </p:sp>
      <p:sp>
        <p:nvSpPr>
          <p:cNvPr id="17" name="Text Placeholder 16">
            <a:extLst>
              <a:ext uri="{FF2B5EF4-FFF2-40B4-BE49-F238E27FC236}">
                <a16:creationId xmlns:a16="http://schemas.microsoft.com/office/drawing/2014/main" id="{ABF18825-3673-4E2F-9474-F09020A67442}"/>
              </a:ext>
            </a:extLst>
          </p:cNvPr>
          <p:cNvSpPr>
            <a:spLocks noGrp="1"/>
          </p:cNvSpPr>
          <p:nvPr>
            <p:ph type="body" idx="39"/>
          </p:nvPr>
        </p:nvSpPr>
        <p:spPr/>
        <p:txBody>
          <a:bodyPr/>
          <a:lstStyle/>
          <a:p>
            <a:r>
              <a:rPr lang="en-US" dirty="0"/>
              <a:t>Lorem ipsum dolor sit amet, consectetuer adipiscing elit. Maecenas porttitor congue massa. Fusce posuere, magna sed pulvinar ultricies</a:t>
            </a:r>
          </a:p>
        </p:txBody>
      </p:sp>
      <p:pic>
        <p:nvPicPr>
          <p:cNvPr id="27" name="Picture Placeholder 26" descr="Team member photo">
            <a:extLst>
              <a:ext uri="{FF2B5EF4-FFF2-40B4-BE49-F238E27FC236}">
                <a16:creationId xmlns:a16="http://schemas.microsoft.com/office/drawing/2014/main" id="{9DA5D71E-B63C-4740-816D-8CDEE14F11DF}"/>
              </a:ext>
            </a:extLst>
          </p:cNvPr>
          <p:cNvPicPr>
            <a:picLocks noGrp="1" noChangeAspect="1"/>
          </p:cNvPicPr>
          <p:nvPr>
            <p:ph type="pic" sz="quarter" idx="34"/>
          </p:nvPr>
        </p:nvPicPr>
        <p:blipFill>
          <a:blip r:embed="rId6">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id="{2CF8C6EE-D14B-4593-90D6-CA24946F3DC4}"/>
              </a:ext>
            </a:extLst>
          </p:cNvPr>
          <p:cNvSpPr>
            <a:spLocks noGrp="1"/>
          </p:cNvSpPr>
          <p:nvPr>
            <p:ph type="body" idx="38"/>
          </p:nvPr>
        </p:nvSpPr>
        <p:spPr/>
        <p:txBody>
          <a:bodyPr/>
          <a:lstStyle/>
          <a:p>
            <a:r>
              <a:rPr lang="en-US" dirty="0"/>
              <a:t>Jens</a:t>
            </a:r>
            <a:br>
              <a:rPr lang="en-US" dirty="0"/>
            </a:br>
            <a:r>
              <a:rPr lang="en-US" dirty="0"/>
              <a:t>Martensson</a:t>
            </a:r>
            <a:endParaRPr lang="ru-RU" dirty="0"/>
          </a:p>
        </p:txBody>
      </p:sp>
      <p:sp>
        <p:nvSpPr>
          <p:cNvPr id="15" name="Text Placeholder 14">
            <a:extLst>
              <a:ext uri="{FF2B5EF4-FFF2-40B4-BE49-F238E27FC236}">
                <a16:creationId xmlns:a16="http://schemas.microsoft.com/office/drawing/2014/main" id="{074B00A8-C634-4ADE-8407-B48B655AD7CB}"/>
              </a:ext>
            </a:extLst>
          </p:cNvPr>
          <p:cNvSpPr>
            <a:spLocks noGrp="1"/>
          </p:cNvSpPr>
          <p:nvPr>
            <p:ph type="body" idx="37"/>
          </p:nvPr>
        </p:nvSpPr>
        <p:spPr/>
        <p:txBody>
          <a:bodyPr/>
          <a:lstStyle/>
          <a:p>
            <a:r>
              <a:rPr lang="en-US" dirty="0"/>
              <a:t>Team Member Title</a:t>
            </a:r>
            <a:endParaRPr lang="ru-RU" dirty="0"/>
          </a:p>
        </p:txBody>
      </p:sp>
      <p:sp>
        <p:nvSpPr>
          <p:cNvPr id="14" name="Text Placeholder 13">
            <a:extLst>
              <a:ext uri="{FF2B5EF4-FFF2-40B4-BE49-F238E27FC236}">
                <a16:creationId xmlns:a16="http://schemas.microsoft.com/office/drawing/2014/main" id="{EE81294A-CAF6-4165-AEDE-DAEA7D37245F}"/>
              </a:ext>
            </a:extLst>
          </p:cNvPr>
          <p:cNvSpPr>
            <a:spLocks noGrp="1"/>
          </p:cNvSpPr>
          <p:nvPr>
            <p:ph type="body" idx="36"/>
          </p:nvPr>
        </p:nvSpPr>
        <p:spPr/>
        <p:txBody>
          <a:bodyPr/>
          <a:lstStyle/>
          <a:p>
            <a:r>
              <a:rPr lang="en-US" dirty="0"/>
              <a:t>Lorem ipsum dolor sit amet, consectetuer adipiscing elit. Maecenas porttitor congue massa. Fusce posuere, magna sed pulvinar ultricies</a:t>
            </a:r>
          </a:p>
        </p:txBody>
      </p:sp>
      <p:sp>
        <p:nvSpPr>
          <p:cNvPr id="6" name="Slide Number Placeholder 5">
            <a:extLst>
              <a:ext uri="{FF2B5EF4-FFF2-40B4-BE49-F238E27FC236}">
                <a16:creationId xmlns:a16="http://schemas.microsoft.com/office/drawing/2014/main" id="{9BEB9258-160D-4BB3-A188-7E7AF286BC77}"/>
              </a:ext>
            </a:extLst>
          </p:cNvPr>
          <p:cNvSpPr>
            <a:spLocks noGrp="1"/>
          </p:cNvSpPr>
          <p:nvPr>
            <p:ph type="sldNum" sz="quarter" idx="12"/>
          </p:nvPr>
        </p:nvSpPr>
        <p:spPr/>
        <p:txBody>
          <a:bodyPr/>
          <a:lstStyle/>
          <a:p>
            <a:fld id="{8D581BC7-E183-40DB-AC97-C19EA4EB8894}" type="slidenum">
              <a:rPr lang="ru-RU" smtClean="0"/>
              <a:t>20</a:t>
            </a:fld>
            <a:endParaRPr lang="ru-RU" dirty="0"/>
          </a:p>
        </p:txBody>
      </p:sp>
      <p:sp>
        <p:nvSpPr>
          <p:cNvPr id="5" name="Footer Placeholder 4">
            <a:extLst>
              <a:ext uri="{FF2B5EF4-FFF2-40B4-BE49-F238E27FC236}">
                <a16:creationId xmlns:a16="http://schemas.microsoft.com/office/drawing/2014/main" id="{DD6BF718-7BC2-4E24-9402-487DFCC23D76}"/>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993F124E-AEC7-4C29-BD76-3837B6D8F6F0}"/>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581376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Company logo">
            <a:extLst>
              <a:ext uri="{FF2B5EF4-FFF2-40B4-BE49-F238E27FC236}">
                <a16:creationId xmlns:a16="http://schemas.microsoft.com/office/drawing/2014/main" id="{FB2A302B-5D3B-40EC-8BE1-BD296E9D1B9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EC73CEBD-6C08-4E0C-9E82-28D34A80CBB8}"/>
              </a:ext>
            </a:extLst>
          </p:cNvPr>
          <p:cNvSpPr>
            <a:spLocks noGrp="1"/>
          </p:cNvSpPr>
          <p:nvPr>
            <p:ph type="title"/>
          </p:nvPr>
        </p:nvSpPr>
        <p:spPr/>
        <p:txBody>
          <a:bodyPr/>
          <a:lstStyle/>
          <a:p>
            <a:r>
              <a:rPr lang="en-US" dirty="0"/>
              <a:t>OUR TEAM SLIDE</a:t>
            </a:r>
            <a:endParaRPr lang="ru-RU" dirty="0"/>
          </a:p>
        </p:txBody>
      </p:sp>
      <p:sp>
        <p:nvSpPr>
          <p:cNvPr id="6" name="Text Placeholder 5">
            <a:extLst>
              <a:ext uri="{FF2B5EF4-FFF2-40B4-BE49-F238E27FC236}">
                <a16:creationId xmlns:a16="http://schemas.microsoft.com/office/drawing/2014/main" id="{729B071F-0D12-4804-81BF-4FFB907A216A}"/>
              </a:ext>
            </a:extLst>
          </p:cNvPr>
          <p:cNvSpPr>
            <a:spLocks noGrp="1"/>
          </p:cNvSpPr>
          <p:nvPr>
            <p:ph type="body" idx="1"/>
          </p:nvPr>
        </p:nvSpPr>
        <p:spPr/>
        <p:txBody>
          <a:bodyPr/>
          <a:lstStyle/>
          <a:p>
            <a:r>
              <a:rPr lang="en-US" dirty="0"/>
              <a:t>LOREM IPSUM DOLOR SIT AMET, CONSECTETUER ADIPISCING ELIT. MAECENAS PORTTITOR</a:t>
            </a:r>
          </a:p>
        </p:txBody>
      </p:sp>
      <p:pic>
        <p:nvPicPr>
          <p:cNvPr id="29" name="Picture Placeholder 28" descr="Team member photo">
            <a:extLst>
              <a:ext uri="{FF2B5EF4-FFF2-40B4-BE49-F238E27FC236}">
                <a16:creationId xmlns:a16="http://schemas.microsoft.com/office/drawing/2014/main" id="{A708FADF-CDF9-4068-A8FE-942FF9B74D1A}"/>
              </a:ext>
            </a:extLst>
          </p:cNvPr>
          <p:cNvPicPr>
            <a:picLocks noGrp="1" noChangeAspect="1"/>
          </p:cNvPicPr>
          <p:nvPr>
            <p:ph type="pic" sz="quarter" idx="33"/>
          </p:nvPr>
        </p:nvPicPr>
        <p:blipFill>
          <a:blip r:embed="rId4">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E8E00B54-1018-41A0-92AF-46D993630EBD}"/>
              </a:ext>
            </a:extLst>
          </p:cNvPr>
          <p:cNvSpPr>
            <a:spLocks noGrp="1"/>
          </p:cNvSpPr>
          <p:nvPr>
            <p:ph type="body" idx="16"/>
          </p:nvPr>
        </p:nvSpPr>
        <p:spPr/>
        <p:txBody>
          <a:bodyPr>
            <a:normAutofit/>
          </a:bodyPr>
          <a:lstStyle/>
          <a:p>
            <a:r>
              <a:rPr lang="en-US" dirty="0"/>
              <a:t>Angelica Astrom</a:t>
            </a:r>
          </a:p>
        </p:txBody>
      </p:sp>
      <p:sp>
        <p:nvSpPr>
          <p:cNvPr id="8" name="Text Placeholder 7">
            <a:extLst>
              <a:ext uri="{FF2B5EF4-FFF2-40B4-BE49-F238E27FC236}">
                <a16:creationId xmlns:a16="http://schemas.microsoft.com/office/drawing/2014/main" id="{8B8E9E7A-1401-4E48-8C01-EA96A17BDF2A}"/>
              </a:ext>
            </a:extLst>
          </p:cNvPr>
          <p:cNvSpPr>
            <a:spLocks noGrp="1"/>
          </p:cNvSpPr>
          <p:nvPr>
            <p:ph type="body" idx="14"/>
          </p:nvPr>
        </p:nvSpPr>
        <p:spPr/>
        <p:txBody>
          <a:bodyPr/>
          <a:lstStyle/>
          <a:p>
            <a:r>
              <a:rPr lang="en-US" dirty="0"/>
              <a:t>Team Member Title</a:t>
            </a:r>
            <a:endParaRPr lang="ru-RU" dirty="0"/>
          </a:p>
        </p:txBody>
      </p:sp>
      <p:pic>
        <p:nvPicPr>
          <p:cNvPr id="33" name="Picture Placeholder 32" descr="Team member photo">
            <a:extLst>
              <a:ext uri="{FF2B5EF4-FFF2-40B4-BE49-F238E27FC236}">
                <a16:creationId xmlns:a16="http://schemas.microsoft.com/office/drawing/2014/main" id="{F95B48C7-C603-448B-812B-C71705CF1B75}"/>
              </a:ext>
            </a:extLst>
          </p:cNvPr>
          <p:cNvPicPr>
            <a:picLocks noGrp="1" noChangeAspect="1"/>
          </p:cNvPicPr>
          <p:nvPr>
            <p:ph type="pic" sz="quarter" idx="39"/>
          </p:nvPr>
        </p:nvPicPr>
        <p:blipFill>
          <a:blip r:embed="rId5">
            <a:extLst>
              <a:ext uri="{28A0092B-C50C-407E-A947-70E740481C1C}">
                <a14:useLocalDpi xmlns:a14="http://schemas.microsoft.com/office/drawing/2010/main" val="0"/>
              </a:ext>
            </a:extLst>
          </a:blip>
          <a:srcRect/>
          <a:stretch>
            <a:fillRect/>
          </a:stretch>
        </p:blipFill>
        <p:spPr/>
      </p:pic>
      <p:sp>
        <p:nvSpPr>
          <p:cNvPr id="15" name="Text Placeholder 14">
            <a:extLst>
              <a:ext uri="{FF2B5EF4-FFF2-40B4-BE49-F238E27FC236}">
                <a16:creationId xmlns:a16="http://schemas.microsoft.com/office/drawing/2014/main" id="{EA6A43FA-5FFA-484D-8D0E-4C7A54F256A7}"/>
              </a:ext>
            </a:extLst>
          </p:cNvPr>
          <p:cNvSpPr>
            <a:spLocks noGrp="1"/>
          </p:cNvSpPr>
          <p:nvPr>
            <p:ph type="body" idx="38"/>
          </p:nvPr>
        </p:nvSpPr>
        <p:spPr/>
        <p:txBody>
          <a:bodyPr>
            <a:normAutofit/>
          </a:bodyPr>
          <a:lstStyle/>
          <a:p>
            <a:r>
              <a:rPr lang="en-US" dirty="0"/>
              <a:t>Ian Hansson</a:t>
            </a:r>
          </a:p>
        </p:txBody>
      </p:sp>
      <p:sp>
        <p:nvSpPr>
          <p:cNvPr id="14" name="Text Placeholder 13">
            <a:extLst>
              <a:ext uri="{FF2B5EF4-FFF2-40B4-BE49-F238E27FC236}">
                <a16:creationId xmlns:a16="http://schemas.microsoft.com/office/drawing/2014/main" id="{35DC5F9B-BC45-47B1-9569-03F24C5366F9}"/>
              </a:ext>
            </a:extLst>
          </p:cNvPr>
          <p:cNvSpPr>
            <a:spLocks noGrp="1"/>
          </p:cNvSpPr>
          <p:nvPr>
            <p:ph type="body" idx="37"/>
          </p:nvPr>
        </p:nvSpPr>
        <p:spPr/>
        <p:txBody>
          <a:bodyPr/>
          <a:lstStyle/>
          <a:p>
            <a:r>
              <a:rPr lang="en-US" dirty="0"/>
              <a:t>Team Member Title</a:t>
            </a:r>
            <a:endParaRPr lang="ru-RU" dirty="0"/>
          </a:p>
        </p:txBody>
      </p:sp>
      <p:pic>
        <p:nvPicPr>
          <p:cNvPr id="37" name="Picture Placeholder 36" descr="Team member photo">
            <a:extLst>
              <a:ext uri="{FF2B5EF4-FFF2-40B4-BE49-F238E27FC236}">
                <a16:creationId xmlns:a16="http://schemas.microsoft.com/office/drawing/2014/main" id="{F1002F14-48E2-4C6C-8D4B-E53C0E3ACF27}"/>
              </a:ext>
            </a:extLst>
          </p:cNvPr>
          <p:cNvPicPr>
            <a:picLocks noGrp="1" noChangeAspect="1"/>
          </p:cNvPicPr>
          <p:nvPr>
            <p:ph type="pic" sz="quarter" idx="45"/>
          </p:nvPr>
        </p:nvPicPr>
        <p:blipFill>
          <a:blip r:embed="rId6">
            <a:extLst>
              <a:ext uri="{28A0092B-C50C-407E-A947-70E740481C1C}">
                <a14:useLocalDpi xmlns:a14="http://schemas.microsoft.com/office/drawing/2010/main" val="0"/>
              </a:ext>
            </a:extLst>
          </a:blip>
          <a:srcRect/>
          <a:stretch>
            <a:fillRect/>
          </a:stretch>
        </p:blipFill>
        <p:spPr/>
      </p:pic>
      <p:sp>
        <p:nvSpPr>
          <p:cNvPr id="21" name="Text Placeholder 20">
            <a:extLst>
              <a:ext uri="{FF2B5EF4-FFF2-40B4-BE49-F238E27FC236}">
                <a16:creationId xmlns:a16="http://schemas.microsoft.com/office/drawing/2014/main" id="{147D9385-B136-49E1-B50C-69B506A798B8}"/>
              </a:ext>
            </a:extLst>
          </p:cNvPr>
          <p:cNvSpPr>
            <a:spLocks noGrp="1"/>
          </p:cNvSpPr>
          <p:nvPr>
            <p:ph type="body" idx="44"/>
          </p:nvPr>
        </p:nvSpPr>
        <p:spPr/>
        <p:txBody>
          <a:bodyPr>
            <a:normAutofit/>
          </a:bodyPr>
          <a:lstStyle/>
          <a:p>
            <a:r>
              <a:rPr lang="en-US" dirty="0"/>
              <a:t>Jens Martensson</a:t>
            </a:r>
          </a:p>
        </p:txBody>
      </p:sp>
      <p:sp>
        <p:nvSpPr>
          <p:cNvPr id="20" name="Text Placeholder 19">
            <a:extLst>
              <a:ext uri="{FF2B5EF4-FFF2-40B4-BE49-F238E27FC236}">
                <a16:creationId xmlns:a16="http://schemas.microsoft.com/office/drawing/2014/main" id="{41A02D9C-967F-448E-86B7-F059F13F3C49}"/>
              </a:ext>
            </a:extLst>
          </p:cNvPr>
          <p:cNvSpPr>
            <a:spLocks noGrp="1"/>
          </p:cNvSpPr>
          <p:nvPr>
            <p:ph type="body" idx="43"/>
          </p:nvPr>
        </p:nvSpPr>
        <p:spPr/>
        <p:txBody>
          <a:bodyPr/>
          <a:lstStyle/>
          <a:p>
            <a:r>
              <a:rPr lang="en-US" dirty="0"/>
              <a:t>Team Member Title</a:t>
            </a:r>
            <a:endParaRPr lang="ru-RU" dirty="0"/>
          </a:p>
        </p:txBody>
      </p:sp>
      <p:pic>
        <p:nvPicPr>
          <p:cNvPr id="31" name="Picture Placeholder 30" descr="Team member photo">
            <a:extLst>
              <a:ext uri="{FF2B5EF4-FFF2-40B4-BE49-F238E27FC236}">
                <a16:creationId xmlns:a16="http://schemas.microsoft.com/office/drawing/2014/main" id="{D5DA1A83-8A79-4EA5-9999-C608FC485F96}"/>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id="{B11CC907-EFCA-4CEC-AC44-3398B08E17B6}"/>
              </a:ext>
            </a:extLst>
          </p:cNvPr>
          <p:cNvSpPr>
            <a:spLocks noGrp="1"/>
          </p:cNvSpPr>
          <p:nvPr>
            <p:ph type="body" idx="35"/>
          </p:nvPr>
        </p:nvSpPr>
        <p:spPr/>
        <p:txBody>
          <a:bodyPr/>
          <a:lstStyle/>
          <a:p>
            <a:r>
              <a:rPr lang="en-US" dirty="0"/>
              <a:t>Angelica Astrom</a:t>
            </a:r>
          </a:p>
        </p:txBody>
      </p:sp>
      <p:sp>
        <p:nvSpPr>
          <p:cNvPr id="11" name="Text Placeholder 10">
            <a:extLst>
              <a:ext uri="{FF2B5EF4-FFF2-40B4-BE49-F238E27FC236}">
                <a16:creationId xmlns:a16="http://schemas.microsoft.com/office/drawing/2014/main" id="{4B8E0463-D6FB-4AF0-B713-3509AC7FCDF3}"/>
              </a:ext>
            </a:extLst>
          </p:cNvPr>
          <p:cNvSpPr>
            <a:spLocks noGrp="1"/>
          </p:cNvSpPr>
          <p:nvPr>
            <p:ph type="body" idx="34"/>
          </p:nvPr>
        </p:nvSpPr>
        <p:spPr/>
        <p:txBody>
          <a:bodyPr/>
          <a:lstStyle/>
          <a:p>
            <a:r>
              <a:rPr lang="en-US" dirty="0"/>
              <a:t>Team Member Title</a:t>
            </a:r>
            <a:endParaRPr lang="ru-RU" dirty="0"/>
          </a:p>
        </p:txBody>
      </p:sp>
      <p:pic>
        <p:nvPicPr>
          <p:cNvPr id="35" name="Picture Placeholder 34" descr="Team member photo">
            <a:extLst>
              <a:ext uri="{FF2B5EF4-FFF2-40B4-BE49-F238E27FC236}">
                <a16:creationId xmlns:a16="http://schemas.microsoft.com/office/drawing/2014/main" id="{15B06B14-F8EB-4DD3-935C-A919FA6B579E}"/>
              </a:ext>
            </a:extLst>
          </p:cNvPr>
          <p:cNvPicPr>
            <a:picLocks noGrp="1" noChangeAspect="1"/>
          </p:cNvPicPr>
          <p:nvPr>
            <p:ph type="pic" sz="quarter" idx="4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9CBA094-5068-4A31-8608-0B82623441B0}"/>
              </a:ext>
            </a:extLst>
          </p:cNvPr>
          <p:cNvSpPr>
            <a:spLocks noGrp="1"/>
          </p:cNvSpPr>
          <p:nvPr>
            <p:ph type="body" idx="41"/>
          </p:nvPr>
        </p:nvSpPr>
        <p:spPr/>
        <p:txBody>
          <a:bodyPr/>
          <a:lstStyle/>
          <a:p>
            <a:r>
              <a:rPr lang="en-US" dirty="0"/>
              <a:t>Ian Hansson</a:t>
            </a:r>
          </a:p>
        </p:txBody>
      </p:sp>
      <p:sp>
        <p:nvSpPr>
          <p:cNvPr id="17" name="Text Placeholder 16">
            <a:extLst>
              <a:ext uri="{FF2B5EF4-FFF2-40B4-BE49-F238E27FC236}">
                <a16:creationId xmlns:a16="http://schemas.microsoft.com/office/drawing/2014/main" id="{D3FB2709-DCAC-409A-A8AC-512006324CA0}"/>
              </a:ext>
            </a:extLst>
          </p:cNvPr>
          <p:cNvSpPr>
            <a:spLocks noGrp="1"/>
          </p:cNvSpPr>
          <p:nvPr>
            <p:ph type="body" idx="40"/>
          </p:nvPr>
        </p:nvSpPr>
        <p:spPr/>
        <p:txBody>
          <a:bodyPr/>
          <a:lstStyle/>
          <a:p>
            <a:r>
              <a:rPr lang="en-US" dirty="0"/>
              <a:t>Team Member Title</a:t>
            </a:r>
            <a:endParaRPr lang="ru-RU" dirty="0"/>
          </a:p>
        </p:txBody>
      </p:sp>
      <p:pic>
        <p:nvPicPr>
          <p:cNvPr id="39" name="Picture Placeholder 38" descr="Team member photo">
            <a:extLst>
              <a:ext uri="{FF2B5EF4-FFF2-40B4-BE49-F238E27FC236}">
                <a16:creationId xmlns:a16="http://schemas.microsoft.com/office/drawing/2014/main" id="{17AC82E1-4FC1-4FDD-95AF-9A92CEFFC144}"/>
              </a:ext>
            </a:extLst>
          </p:cNvPr>
          <p:cNvPicPr>
            <a:picLocks noGrp="1" noChangeAspect="1"/>
          </p:cNvPicPr>
          <p:nvPr>
            <p:ph type="pic" sz="quarter" idx="48"/>
          </p:nvPr>
        </p:nvPicPr>
        <p:blipFill>
          <a:blip r:embed="rId6">
            <a:extLst>
              <a:ext uri="{28A0092B-C50C-407E-A947-70E740481C1C}">
                <a14:useLocalDpi xmlns:a14="http://schemas.microsoft.com/office/drawing/2010/main" val="0"/>
              </a:ext>
            </a:extLst>
          </a:blip>
          <a:srcRect/>
          <a:stretch>
            <a:fillRect/>
          </a:stretch>
        </p:blipFill>
        <p:spPr/>
      </p:pic>
      <p:sp>
        <p:nvSpPr>
          <p:cNvPr id="24" name="Text Placeholder 23">
            <a:extLst>
              <a:ext uri="{FF2B5EF4-FFF2-40B4-BE49-F238E27FC236}">
                <a16:creationId xmlns:a16="http://schemas.microsoft.com/office/drawing/2014/main" id="{3E78F880-37A0-44ED-9FE3-072A94BE41C0}"/>
              </a:ext>
            </a:extLst>
          </p:cNvPr>
          <p:cNvSpPr>
            <a:spLocks noGrp="1"/>
          </p:cNvSpPr>
          <p:nvPr>
            <p:ph type="body" idx="47"/>
          </p:nvPr>
        </p:nvSpPr>
        <p:spPr/>
        <p:txBody>
          <a:bodyPr/>
          <a:lstStyle/>
          <a:p>
            <a:r>
              <a:rPr lang="en-US" dirty="0"/>
              <a:t>Jens Martensson</a:t>
            </a:r>
          </a:p>
        </p:txBody>
      </p:sp>
      <p:sp>
        <p:nvSpPr>
          <p:cNvPr id="23" name="Text Placeholder 22">
            <a:extLst>
              <a:ext uri="{FF2B5EF4-FFF2-40B4-BE49-F238E27FC236}">
                <a16:creationId xmlns:a16="http://schemas.microsoft.com/office/drawing/2014/main" id="{B4AF37E2-1BAA-4437-8BC1-97C399F3C70F}"/>
              </a:ext>
            </a:extLst>
          </p:cNvPr>
          <p:cNvSpPr>
            <a:spLocks noGrp="1"/>
          </p:cNvSpPr>
          <p:nvPr>
            <p:ph type="body" idx="46"/>
          </p:nvPr>
        </p:nvSpPr>
        <p:spPr/>
        <p:txBody>
          <a:bodyPr/>
          <a:lstStyle/>
          <a:p>
            <a:r>
              <a:rPr lang="en-US" dirty="0"/>
              <a:t>Team Member Title</a:t>
            </a:r>
            <a:endParaRPr lang="ru-RU" dirty="0"/>
          </a:p>
        </p:txBody>
      </p:sp>
      <p:sp>
        <p:nvSpPr>
          <p:cNvPr id="4" name="Slide Number Placeholder 3">
            <a:extLst>
              <a:ext uri="{FF2B5EF4-FFF2-40B4-BE49-F238E27FC236}">
                <a16:creationId xmlns:a16="http://schemas.microsoft.com/office/drawing/2014/main" id="{B07308EF-8E55-47A7-8860-7C83879E80E5}"/>
              </a:ext>
            </a:extLst>
          </p:cNvPr>
          <p:cNvSpPr>
            <a:spLocks noGrp="1"/>
          </p:cNvSpPr>
          <p:nvPr>
            <p:ph type="sldNum" sz="quarter" idx="12"/>
          </p:nvPr>
        </p:nvSpPr>
        <p:spPr/>
        <p:txBody>
          <a:bodyPr/>
          <a:lstStyle/>
          <a:p>
            <a:fld id="{8D581BC7-E183-40DB-AC97-C19EA4EB8894}" type="slidenum">
              <a:rPr lang="ru-RU" smtClean="0"/>
              <a:t>21</a:t>
            </a:fld>
            <a:endParaRPr lang="ru-RU" dirty="0"/>
          </a:p>
        </p:txBody>
      </p:sp>
      <p:sp>
        <p:nvSpPr>
          <p:cNvPr id="3" name="Footer Placeholder 2">
            <a:extLst>
              <a:ext uri="{FF2B5EF4-FFF2-40B4-BE49-F238E27FC236}">
                <a16:creationId xmlns:a16="http://schemas.microsoft.com/office/drawing/2014/main" id="{10A2A28C-687F-445D-9377-8CE82F013555}"/>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9AC057B3-EF94-4CBD-B7DB-DB85697B0AD6}"/>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031850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Company logo">
            <a:extLst>
              <a:ext uri="{FF2B5EF4-FFF2-40B4-BE49-F238E27FC236}">
                <a16:creationId xmlns:a16="http://schemas.microsoft.com/office/drawing/2014/main" id="{6CEE2AB6-77F9-42A9-87B8-B3F629E6B0A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C7EE037F-A730-41CA-8CC6-20499D3EA54A}"/>
              </a:ext>
            </a:extLst>
          </p:cNvPr>
          <p:cNvSpPr>
            <a:spLocks noGrp="1"/>
          </p:cNvSpPr>
          <p:nvPr>
            <p:ph type="title"/>
          </p:nvPr>
        </p:nvSpPr>
        <p:spPr/>
        <p:txBody>
          <a:bodyPr/>
          <a:lstStyle/>
          <a:p>
            <a:r>
              <a:rPr lang="en-US" dirty="0"/>
              <a:t>FUNDING</a:t>
            </a:r>
            <a:endParaRPr lang="ru-RU" dirty="0"/>
          </a:p>
        </p:txBody>
      </p:sp>
      <p:sp>
        <p:nvSpPr>
          <p:cNvPr id="3" name="Text Placeholder 2">
            <a:extLst>
              <a:ext uri="{FF2B5EF4-FFF2-40B4-BE49-F238E27FC236}">
                <a16:creationId xmlns:a16="http://schemas.microsoft.com/office/drawing/2014/main" id="{3ABA1C75-C69D-4D41-A555-3BFDFAB3B2C7}"/>
              </a:ext>
            </a:extLst>
          </p:cNvPr>
          <p:cNvSpPr>
            <a:spLocks noGrp="1"/>
          </p:cNvSpPr>
          <p:nvPr>
            <p:ph type="body" idx="1"/>
          </p:nvPr>
        </p:nvSpPr>
        <p:spPr/>
        <p:txBody>
          <a:bodyPr/>
          <a:lstStyle/>
          <a:p>
            <a:r>
              <a:rPr lang="en-US" dirty="0"/>
              <a:t>LOREM IPSUM DOLOR SIT AMET, CONSECTETUER ADIPISCING ELIT. MAECENAS PORTTITOR</a:t>
            </a:r>
          </a:p>
        </p:txBody>
      </p:sp>
      <p:sp>
        <p:nvSpPr>
          <p:cNvPr id="8" name="Text Placeholder 7">
            <a:extLst>
              <a:ext uri="{FF2B5EF4-FFF2-40B4-BE49-F238E27FC236}">
                <a16:creationId xmlns:a16="http://schemas.microsoft.com/office/drawing/2014/main" id="{C4D0DF72-0ED9-4177-AA9F-92155707E580}"/>
              </a:ext>
            </a:extLst>
          </p:cNvPr>
          <p:cNvSpPr>
            <a:spLocks noGrp="1"/>
          </p:cNvSpPr>
          <p:nvPr>
            <p:ph type="body" idx="34"/>
          </p:nvPr>
        </p:nvSpPr>
        <p:spPr/>
        <p:txBody>
          <a:bodyPr/>
          <a:lstStyle/>
          <a:p>
            <a:r>
              <a:rPr lang="en-US" dirty="0"/>
              <a:t>$1,500,000</a:t>
            </a:r>
            <a:endParaRPr lang="ru-RU" dirty="0"/>
          </a:p>
        </p:txBody>
      </p:sp>
      <p:sp>
        <p:nvSpPr>
          <p:cNvPr id="9" name="Text Placeholder 8">
            <a:extLst>
              <a:ext uri="{FF2B5EF4-FFF2-40B4-BE49-F238E27FC236}">
                <a16:creationId xmlns:a16="http://schemas.microsoft.com/office/drawing/2014/main" id="{3248500B-B1C0-4B93-A5C8-F3528E3F0940}"/>
              </a:ext>
            </a:extLst>
          </p:cNvPr>
          <p:cNvSpPr>
            <a:spLocks noGrp="1"/>
          </p:cNvSpPr>
          <p:nvPr>
            <p:ph type="body" idx="42"/>
          </p:nvPr>
        </p:nvSpPr>
        <p:spPr/>
        <p:txBody>
          <a:bodyPr/>
          <a:lstStyle/>
          <a:p>
            <a:r>
              <a:rPr lang="en-US" dirty="0"/>
              <a:t>Category Title</a:t>
            </a:r>
            <a:endParaRPr lang="ru-RU" dirty="0"/>
          </a:p>
        </p:txBody>
      </p:sp>
      <p:sp>
        <p:nvSpPr>
          <p:cNvPr id="10" name="Text Placeholder 9">
            <a:extLst>
              <a:ext uri="{FF2B5EF4-FFF2-40B4-BE49-F238E27FC236}">
                <a16:creationId xmlns:a16="http://schemas.microsoft.com/office/drawing/2014/main" id="{FC0926F0-25F5-4366-A9CC-C019C576C641}"/>
              </a:ext>
            </a:extLst>
          </p:cNvPr>
          <p:cNvSpPr>
            <a:spLocks noGrp="1"/>
          </p:cNvSpPr>
          <p:nvPr>
            <p:ph type="body" idx="45"/>
          </p:nvPr>
        </p:nvSpPr>
        <p:spPr/>
        <p:txBody>
          <a:bodyPr/>
          <a:lstStyle/>
          <a:p>
            <a:r>
              <a:rPr lang="en-US" dirty="0"/>
              <a:t>$1,500,000</a:t>
            </a:r>
            <a:endParaRPr lang="ru-RU" dirty="0"/>
          </a:p>
        </p:txBody>
      </p:sp>
      <p:sp>
        <p:nvSpPr>
          <p:cNvPr id="11" name="Text Placeholder 10">
            <a:extLst>
              <a:ext uri="{FF2B5EF4-FFF2-40B4-BE49-F238E27FC236}">
                <a16:creationId xmlns:a16="http://schemas.microsoft.com/office/drawing/2014/main" id="{10F7DD00-2746-4E1D-9ED9-2A2A45757651}"/>
              </a:ext>
            </a:extLst>
          </p:cNvPr>
          <p:cNvSpPr>
            <a:spLocks noGrp="1"/>
          </p:cNvSpPr>
          <p:nvPr>
            <p:ph type="body" idx="46"/>
          </p:nvPr>
        </p:nvSpPr>
        <p:spPr/>
        <p:txBody>
          <a:bodyPr/>
          <a:lstStyle/>
          <a:p>
            <a:r>
              <a:rPr lang="en-US" dirty="0"/>
              <a:t>Category Title</a:t>
            </a:r>
            <a:endParaRPr lang="ru-RU" dirty="0"/>
          </a:p>
        </p:txBody>
      </p:sp>
      <p:sp>
        <p:nvSpPr>
          <p:cNvPr id="12" name="Text Placeholder 11">
            <a:extLst>
              <a:ext uri="{FF2B5EF4-FFF2-40B4-BE49-F238E27FC236}">
                <a16:creationId xmlns:a16="http://schemas.microsoft.com/office/drawing/2014/main" id="{E06AE86F-CBE5-4A5D-B862-6A87F5A8538C}"/>
              </a:ext>
            </a:extLst>
          </p:cNvPr>
          <p:cNvSpPr>
            <a:spLocks noGrp="1"/>
          </p:cNvSpPr>
          <p:nvPr>
            <p:ph type="body" idx="47"/>
          </p:nvPr>
        </p:nvSpPr>
        <p:spPr/>
        <p:txBody>
          <a:bodyPr/>
          <a:lstStyle/>
          <a:p>
            <a:r>
              <a:rPr lang="en-US" dirty="0"/>
              <a:t>$1,500,000</a:t>
            </a:r>
            <a:endParaRPr lang="ru-RU" dirty="0"/>
          </a:p>
        </p:txBody>
      </p:sp>
      <p:sp>
        <p:nvSpPr>
          <p:cNvPr id="13" name="Text Placeholder 12">
            <a:extLst>
              <a:ext uri="{FF2B5EF4-FFF2-40B4-BE49-F238E27FC236}">
                <a16:creationId xmlns:a16="http://schemas.microsoft.com/office/drawing/2014/main" id="{68F52BDF-E8EE-4030-93B5-FDB571BFF38E}"/>
              </a:ext>
            </a:extLst>
          </p:cNvPr>
          <p:cNvSpPr>
            <a:spLocks noGrp="1"/>
          </p:cNvSpPr>
          <p:nvPr>
            <p:ph type="body" idx="48"/>
          </p:nvPr>
        </p:nvSpPr>
        <p:spPr/>
        <p:txBody>
          <a:bodyPr/>
          <a:lstStyle/>
          <a:p>
            <a:r>
              <a:rPr lang="en-US" dirty="0"/>
              <a:t>Category Title</a:t>
            </a:r>
            <a:endParaRPr lang="ru-RU" dirty="0"/>
          </a:p>
        </p:txBody>
      </p:sp>
      <p:sp>
        <p:nvSpPr>
          <p:cNvPr id="14" name="Text Placeholder 13">
            <a:extLst>
              <a:ext uri="{FF2B5EF4-FFF2-40B4-BE49-F238E27FC236}">
                <a16:creationId xmlns:a16="http://schemas.microsoft.com/office/drawing/2014/main" id="{BBD4E04C-CA27-41FE-B45E-FEF8371A03F1}"/>
              </a:ext>
            </a:extLst>
          </p:cNvPr>
          <p:cNvSpPr>
            <a:spLocks noGrp="1"/>
          </p:cNvSpPr>
          <p:nvPr>
            <p:ph type="body" idx="49"/>
          </p:nvPr>
        </p:nvSpPr>
        <p:spPr/>
        <p:txBody>
          <a:bodyPr/>
          <a:lstStyle/>
          <a:p>
            <a:r>
              <a:rPr lang="en-US" dirty="0"/>
              <a:t>$1,500,000</a:t>
            </a:r>
            <a:endParaRPr lang="ru-RU" dirty="0"/>
          </a:p>
        </p:txBody>
      </p:sp>
      <p:sp>
        <p:nvSpPr>
          <p:cNvPr id="15" name="Text Placeholder 14">
            <a:extLst>
              <a:ext uri="{FF2B5EF4-FFF2-40B4-BE49-F238E27FC236}">
                <a16:creationId xmlns:a16="http://schemas.microsoft.com/office/drawing/2014/main" id="{55D1607E-8654-400A-85C7-8239EF17935F}"/>
              </a:ext>
            </a:extLst>
          </p:cNvPr>
          <p:cNvSpPr>
            <a:spLocks noGrp="1"/>
          </p:cNvSpPr>
          <p:nvPr>
            <p:ph type="body" idx="50"/>
          </p:nvPr>
        </p:nvSpPr>
        <p:spPr/>
        <p:txBody>
          <a:bodyPr/>
          <a:lstStyle/>
          <a:p>
            <a:r>
              <a:rPr lang="en-US" dirty="0"/>
              <a:t>Category Title</a:t>
            </a:r>
            <a:endParaRPr lang="ru-RU" dirty="0"/>
          </a:p>
        </p:txBody>
      </p:sp>
      <p:sp>
        <p:nvSpPr>
          <p:cNvPr id="16" name="Text Placeholder 15">
            <a:extLst>
              <a:ext uri="{FF2B5EF4-FFF2-40B4-BE49-F238E27FC236}">
                <a16:creationId xmlns:a16="http://schemas.microsoft.com/office/drawing/2014/main" id="{B3898360-1205-49DF-846A-7D37E0219C01}"/>
              </a:ext>
            </a:extLst>
          </p:cNvPr>
          <p:cNvSpPr>
            <a:spLocks noGrp="1"/>
          </p:cNvSpPr>
          <p:nvPr>
            <p:ph type="body" idx="51"/>
          </p:nvPr>
        </p:nvSpPr>
        <p:spPr/>
        <p:txBody>
          <a:bodyPr/>
          <a:lstStyle/>
          <a:p>
            <a:r>
              <a:rPr lang="en-US" dirty="0"/>
              <a:t>$2,500,000</a:t>
            </a:r>
            <a:endParaRPr lang="ru-RU" dirty="0"/>
          </a:p>
        </p:txBody>
      </p:sp>
      <p:sp>
        <p:nvSpPr>
          <p:cNvPr id="17" name="Text Placeholder 16">
            <a:extLst>
              <a:ext uri="{FF2B5EF4-FFF2-40B4-BE49-F238E27FC236}">
                <a16:creationId xmlns:a16="http://schemas.microsoft.com/office/drawing/2014/main" id="{F24221C2-E578-4DC7-AA80-13816114039D}"/>
              </a:ext>
            </a:extLst>
          </p:cNvPr>
          <p:cNvSpPr>
            <a:spLocks noGrp="1"/>
          </p:cNvSpPr>
          <p:nvPr>
            <p:ph type="body" idx="52"/>
          </p:nvPr>
        </p:nvSpPr>
        <p:spPr/>
        <p:txBody>
          <a:bodyPr/>
          <a:lstStyle/>
          <a:p>
            <a:r>
              <a:rPr lang="en-US" dirty="0"/>
              <a:t>Category Title</a:t>
            </a:r>
            <a:endParaRPr lang="ru-RU" dirty="0"/>
          </a:p>
        </p:txBody>
      </p:sp>
      <p:sp>
        <p:nvSpPr>
          <p:cNvPr id="18" name="Text Placeholder 17">
            <a:extLst>
              <a:ext uri="{FF2B5EF4-FFF2-40B4-BE49-F238E27FC236}">
                <a16:creationId xmlns:a16="http://schemas.microsoft.com/office/drawing/2014/main" id="{DA322BE0-16AC-4DA8-B14C-E1CFF6F7BB47}"/>
              </a:ext>
            </a:extLst>
          </p:cNvPr>
          <p:cNvSpPr>
            <a:spLocks noGrp="1"/>
          </p:cNvSpPr>
          <p:nvPr>
            <p:ph type="body" idx="53"/>
          </p:nvPr>
        </p:nvSpPr>
        <p:spPr/>
        <p:txBody>
          <a:bodyPr/>
          <a:lstStyle/>
          <a:p>
            <a:r>
              <a:rPr lang="en-US" dirty="0"/>
              <a:t>$1,500,000</a:t>
            </a:r>
            <a:endParaRPr lang="ru-RU" dirty="0"/>
          </a:p>
        </p:txBody>
      </p:sp>
      <p:sp>
        <p:nvSpPr>
          <p:cNvPr id="19" name="Text Placeholder 18">
            <a:extLst>
              <a:ext uri="{FF2B5EF4-FFF2-40B4-BE49-F238E27FC236}">
                <a16:creationId xmlns:a16="http://schemas.microsoft.com/office/drawing/2014/main" id="{AD114D9F-E5FF-4D6E-AB15-975F8897E15C}"/>
              </a:ext>
            </a:extLst>
          </p:cNvPr>
          <p:cNvSpPr>
            <a:spLocks noGrp="1"/>
          </p:cNvSpPr>
          <p:nvPr>
            <p:ph type="body" idx="54"/>
          </p:nvPr>
        </p:nvSpPr>
        <p:spPr/>
        <p:txBody>
          <a:bodyPr/>
          <a:lstStyle/>
          <a:p>
            <a:r>
              <a:rPr lang="en-US" dirty="0"/>
              <a:t>Category Title</a:t>
            </a:r>
            <a:endParaRPr lang="ru-RU" dirty="0"/>
          </a:p>
        </p:txBody>
      </p:sp>
      <p:graphicFrame>
        <p:nvGraphicFramePr>
          <p:cNvPr id="23" name="Chart Placeholder 22" descr="Pie chart">
            <a:extLst>
              <a:ext uri="{FF2B5EF4-FFF2-40B4-BE49-F238E27FC236}">
                <a16:creationId xmlns:a16="http://schemas.microsoft.com/office/drawing/2014/main" id="{CD7B30DD-39D7-4EDB-B49F-BBF497E33747}"/>
              </a:ext>
            </a:extLst>
          </p:cNvPr>
          <p:cNvGraphicFramePr>
            <a:graphicFrameLocks noGrp="1"/>
          </p:cNvGraphicFramePr>
          <p:nvPr>
            <p:ph type="chart" sz="quarter" idx="55"/>
            <p:extLst>
              <p:ext uri="{D42A27DB-BD31-4B8C-83A1-F6EECF244321}">
                <p14:modId xmlns:p14="http://schemas.microsoft.com/office/powerpoint/2010/main" val="2262772922"/>
              </p:ext>
            </p:extLst>
          </p:nvPr>
        </p:nvGraphicFramePr>
        <p:xfrm>
          <a:off x="6924675" y="860425"/>
          <a:ext cx="4483100" cy="4573588"/>
        </p:xfrm>
        <a:graphic>
          <a:graphicData uri="http://schemas.openxmlformats.org/drawingml/2006/chart">
            <c:chart xmlns:c="http://schemas.openxmlformats.org/drawingml/2006/chart" xmlns:r="http://schemas.openxmlformats.org/officeDocument/2006/relationships" r:id="rId4"/>
          </a:graphicData>
        </a:graphic>
      </p:graphicFrame>
      <p:sp>
        <p:nvSpPr>
          <p:cNvPr id="6" name="Slide Number Placeholder 5">
            <a:extLst>
              <a:ext uri="{FF2B5EF4-FFF2-40B4-BE49-F238E27FC236}">
                <a16:creationId xmlns:a16="http://schemas.microsoft.com/office/drawing/2014/main" id="{5FA99AA7-B30F-419C-B3C8-975D9C784596}"/>
              </a:ext>
            </a:extLst>
          </p:cNvPr>
          <p:cNvSpPr>
            <a:spLocks noGrp="1"/>
          </p:cNvSpPr>
          <p:nvPr>
            <p:ph type="sldNum" sz="quarter" idx="12"/>
          </p:nvPr>
        </p:nvSpPr>
        <p:spPr/>
        <p:txBody>
          <a:bodyPr/>
          <a:lstStyle/>
          <a:p>
            <a:fld id="{8D581BC7-E183-40DB-AC97-C19EA4EB8894}" type="slidenum">
              <a:rPr lang="ru-RU" smtClean="0"/>
              <a:t>22</a:t>
            </a:fld>
            <a:endParaRPr lang="ru-RU" dirty="0"/>
          </a:p>
        </p:txBody>
      </p:sp>
      <p:sp>
        <p:nvSpPr>
          <p:cNvPr id="5" name="Footer Placeholder 4">
            <a:extLst>
              <a:ext uri="{FF2B5EF4-FFF2-40B4-BE49-F238E27FC236}">
                <a16:creationId xmlns:a16="http://schemas.microsoft.com/office/drawing/2014/main" id="{B681D707-0D77-46E2-8C22-B5ADEB93C779}"/>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810146FC-F18A-4E5C-9079-B306E40F2138}"/>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623623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A87F037-7DB2-45C9-A176-874E6A13B3A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Abstract background">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53F70E9-6111-446A-BD49-B6A996FA030D}"/>
              </a:ext>
            </a:extLst>
          </p:cNvPr>
          <p:cNvSpPr>
            <a:spLocks noGrp="1"/>
          </p:cNvSpPr>
          <p:nvPr>
            <p:ph type="title"/>
          </p:nvPr>
        </p:nvSpPr>
        <p:spPr/>
        <p:txBody>
          <a:bodyPr/>
          <a:lstStyle/>
          <a:p>
            <a:r>
              <a:rPr lang="en-US" dirty="0"/>
              <a:t>SUMMARY</a:t>
            </a:r>
            <a:endParaRPr lang="ru-RU" dirty="0"/>
          </a:p>
        </p:txBody>
      </p:sp>
      <p:sp>
        <p:nvSpPr>
          <p:cNvPr id="6" name="Text Placeholder 5">
            <a:extLst>
              <a:ext uri="{FF2B5EF4-FFF2-40B4-BE49-F238E27FC236}">
                <a16:creationId xmlns:a16="http://schemas.microsoft.com/office/drawing/2014/main" id="{33221DE2-465E-4B89-BDBB-17EC727932B0}"/>
              </a:ext>
            </a:extLst>
          </p:cNvPr>
          <p:cNvSpPr>
            <a:spLocks noGrp="1"/>
          </p:cNvSpPr>
          <p:nvPr>
            <p:ph type="body" idx="1"/>
          </p:nvPr>
        </p:nvSpPr>
        <p:spPr/>
        <p:txBody>
          <a:bodyPr/>
          <a:lstStyle/>
          <a:p>
            <a:r>
              <a:rPr lang="en-US" dirty="0"/>
              <a:t>LOREM IPSUM DOLOR SIT AMET, CONSECTETUER ADIPISCING ELIT</a:t>
            </a:r>
          </a:p>
        </p:txBody>
      </p:sp>
      <p:sp>
        <p:nvSpPr>
          <p:cNvPr id="8" name="Text Placeholder 7">
            <a:extLst>
              <a:ext uri="{FF2B5EF4-FFF2-40B4-BE49-F238E27FC236}">
                <a16:creationId xmlns:a16="http://schemas.microsoft.com/office/drawing/2014/main" id="{7F9E6494-1485-4A3D-8CD3-31B5FAC16899}"/>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4" name="Slide Number Placeholder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a:lstStyle/>
          <a:p>
            <a:fld id="{8D581BC7-E183-40DB-AC97-C19EA4EB8894}" type="slidenum">
              <a:rPr lang="ru-RU" smtClean="0"/>
              <a:pPr/>
              <a:t>23</a:t>
            </a:fld>
            <a:endParaRPr lang="ru-RU" dirty="0"/>
          </a:p>
        </p:txBody>
      </p:sp>
      <p:sp>
        <p:nvSpPr>
          <p:cNvPr id="3" name="Footer Placeholder 2">
            <a:extLst>
              <a:ext uri="{FF2B5EF4-FFF2-40B4-BE49-F238E27FC236}">
                <a16:creationId xmlns:a16="http://schemas.microsoft.com/office/drawing/2014/main" id="{2032CBFD-8EB3-4D94-8FDF-C4198EF11216}"/>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2ACC7CD0-CDEF-499B-929F-253562EB810A}"/>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0223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220D5DE-4628-433F-8A23-3DEA4571046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4826D6B4-2F2D-4028-9520-001218B5ECB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 name="Title 5">
            <a:extLst>
              <a:ext uri="{FF2B5EF4-FFF2-40B4-BE49-F238E27FC236}">
                <a16:creationId xmlns:a16="http://schemas.microsoft.com/office/drawing/2014/main" id="{DBCAB2DE-EF98-46F8-A621-2E1A6624F138}"/>
              </a:ext>
            </a:extLst>
          </p:cNvPr>
          <p:cNvSpPr>
            <a:spLocks noGrp="1"/>
          </p:cNvSpPr>
          <p:nvPr>
            <p:ph type="title"/>
          </p:nvPr>
        </p:nvSpPr>
        <p:spPr/>
        <p:txBody>
          <a:bodyPr/>
          <a:lstStyle/>
          <a:p>
            <a:r>
              <a:rPr lang="en-US" dirty="0"/>
              <a:t>APPENDIX</a:t>
            </a:r>
            <a:endParaRPr lang="ru-RU" dirty="0"/>
          </a:p>
        </p:txBody>
      </p:sp>
      <p:pic>
        <p:nvPicPr>
          <p:cNvPr id="11" name="Picture Placeholder 10" descr="Abstract background">
            <a:extLst>
              <a:ext uri="{FF2B5EF4-FFF2-40B4-BE49-F238E27FC236}">
                <a16:creationId xmlns:a16="http://schemas.microsoft.com/office/drawing/2014/main" id="{FBF9093D-0565-48ED-AA9F-AE0E34947179}"/>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5C57986C-983F-481D-81FB-E03E9127DF12}"/>
              </a:ext>
            </a:extLst>
          </p:cNvPr>
          <p:cNvSpPr>
            <a:spLocks noGrp="1"/>
          </p:cNvSpPr>
          <p:nvPr>
            <p:ph type="sldNum" sz="quarter" idx="12"/>
          </p:nvPr>
        </p:nvSpPr>
        <p:spPr/>
        <p:txBody>
          <a:bodyPr/>
          <a:lstStyle/>
          <a:p>
            <a:fld id="{8D581BC7-E183-40DB-AC97-C19EA4EB8894}" type="slidenum">
              <a:rPr lang="ru-RU" smtClean="0"/>
              <a:t>25</a:t>
            </a:fld>
            <a:endParaRPr lang="ru-RU" dirty="0"/>
          </a:p>
        </p:txBody>
      </p:sp>
      <p:sp>
        <p:nvSpPr>
          <p:cNvPr id="4" name="Footer Placeholder 3">
            <a:extLst>
              <a:ext uri="{FF2B5EF4-FFF2-40B4-BE49-F238E27FC236}">
                <a16:creationId xmlns:a16="http://schemas.microsoft.com/office/drawing/2014/main" id="{455F236F-BB92-408F-9A08-D5576EB53EB9}"/>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28C55721-47F2-4ED5-B964-D4332938AD7F}"/>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689311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ompany logo">
            <a:extLst>
              <a:ext uri="{FF2B5EF4-FFF2-40B4-BE49-F238E27FC236}">
                <a16:creationId xmlns:a16="http://schemas.microsoft.com/office/drawing/2014/main" id="{32FE3A4A-F86E-45E3-85CF-8A37248729D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5" name="Title 4">
            <a:extLst>
              <a:ext uri="{FF2B5EF4-FFF2-40B4-BE49-F238E27FC236}">
                <a16:creationId xmlns:a16="http://schemas.microsoft.com/office/drawing/2014/main" id="{8D098301-1531-4D1F-B3B5-AA2E1383189F}"/>
              </a:ext>
            </a:extLst>
          </p:cNvPr>
          <p:cNvSpPr>
            <a:spLocks noGrp="1"/>
          </p:cNvSpPr>
          <p:nvPr>
            <p:ph type="title"/>
          </p:nvPr>
        </p:nvSpPr>
        <p:spPr/>
        <p:txBody>
          <a:bodyPr/>
          <a:lstStyle/>
          <a:p>
            <a:r>
              <a:rPr lang="en-US" dirty="0"/>
              <a:t>TESTIMONIALS</a:t>
            </a:r>
            <a:endParaRPr lang="ru-RU" dirty="0"/>
          </a:p>
        </p:txBody>
      </p:sp>
      <p:sp>
        <p:nvSpPr>
          <p:cNvPr id="10" name="Text Placeholder 9">
            <a:extLst>
              <a:ext uri="{FF2B5EF4-FFF2-40B4-BE49-F238E27FC236}">
                <a16:creationId xmlns:a16="http://schemas.microsoft.com/office/drawing/2014/main" id="{21D41190-7F39-488F-9E5D-4AE05DDC58E3}"/>
              </a:ext>
            </a:extLst>
          </p:cNvPr>
          <p:cNvSpPr>
            <a:spLocks noGrp="1"/>
          </p:cNvSpPr>
          <p:nvPr>
            <p:ph type="body" sz="quarter" idx="49"/>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8" name="Text Placeholder 7">
            <a:extLst>
              <a:ext uri="{FF2B5EF4-FFF2-40B4-BE49-F238E27FC236}">
                <a16:creationId xmlns:a16="http://schemas.microsoft.com/office/drawing/2014/main" id="{6794967E-8F70-4233-99EA-5336D5F27F17}"/>
              </a:ext>
            </a:extLst>
          </p:cNvPr>
          <p:cNvSpPr>
            <a:spLocks noGrp="1"/>
          </p:cNvSpPr>
          <p:nvPr>
            <p:ph type="body" idx="35"/>
          </p:nvPr>
        </p:nvSpPr>
        <p:spPr/>
        <p:txBody>
          <a:bodyPr/>
          <a:lstStyle/>
          <a:p>
            <a:r>
              <a:rPr lang="en-US" dirty="0"/>
              <a:t>Person 1 </a:t>
            </a:r>
            <a:br>
              <a:rPr lang="en-US" dirty="0"/>
            </a:br>
            <a:r>
              <a:rPr lang="en-US" dirty="0"/>
              <a:t>Name</a:t>
            </a:r>
            <a:endParaRPr lang="ru-RU" dirty="0"/>
          </a:p>
        </p:txBody>
      </p:sp>
      <p:sp>
        <p:nvSpPr>
          <p:cNvPr id="7" name="Text Placeholder 6">
            <a:extLst>
              <a:ext uri="{FF2B5EF4-FFF2-40B4-BE49-F238E27FC236}">
                <a16:creationId xmlns:a16="http://schemas.microsoft.com/office/drawing/2014/main" id="{BA0576E1-AFC7-43F6-8EF6-A945CD9BFC4B}"/>
              </a:ext>
            </a:extLst>
          </p:cNvPr>
          <p:cNvSpPr>
            <a:spLocks noGrp="1"/>
          </p:cNvSpPr>
          <p:nvPr>
            <p:ph type="body" idx="34"/>
          </p:nvPr>
        </p:nvSpPr>
        <p:spPr/>
        <p:txBody>
          <a:bodyPr/>
          <a:lstStyle/>
          <a:p>
            <a:r>
              <a:rPr lang="en-US" dirty="0"/>
              <a:t>Customer Title</a:t>
            </a:r>
            <a:endParaRPr lang="ru-RU" dirty="0"/>
          </a:p>
        </p:txBody>
      </p:sp>
      <p:pic>
        <p:nvPicPr>
          <p:cNvPr id="22" name="Picture Placeholder 21" descr="Team member photo">
            <a:extLst>
              <a:ext uri="{FF2B5EF4-FFF2-40B4-BE49-F238E27FC236}">
                <a16:creationId xmlns:a16="http://schemas.microsoft.com/office/drawing/2014/main" id="{6AF672FA-0966-48DE-887F-1BB8A421C9F0}"/>
              </a:ext>
            </a:extLst>
          </p:cNvPr>
          <p:cNvPicPr>
            <a:picLocks noGrp="1" noChangeAspect="1"/>
          </p:cNvPicPr>
          <p:nvPr>
            <p:ph type="pic" sz="quarter" idx="36"/>
          </p:nvPr>
        </p:nvPicPr>
        <p:blipFill>
          <a:blip r:embed="rId4">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59AFD75A-51EE-4D37-BEC2-840C26DF40CB}"/>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251DECD4-A8B1-4A96-A9C8-05065862365F}"/>
              </a:ext>
            </a:extLst>
          </p:cNvPr>
          <p:cNvSpPr>
            <a:spLocks noGrp="1"/>
          </p:cNvSpPr>
          <p:nvPr>
            <p:ph type="body" idx="51"/>
          </p:nvPr>
        </p:nvSpPr>
        <p:spPr/>
        <p:txBody>
          <a:bodyPr/>
          <a:lstStyle/>
          <a:p>
            <a:r>
              <a:rPr lang="en-US" dirty="0"/>
              <a:t>Person 2</a:t>
            </a:r>
            <a:br>
              <a:rPr lang="en-US" dirty="0"/>
            </a:br>
            <a:r>
              <a:rPr lang="en-US" dirty="0"/>
              <a:t>Name</a:t>
            </a:r>
            <a:endParaRPr lang="ru-RU" dirty="0"/>
          </a:p>
        </p:txBody>
      </p:sp>
      <p:sp>
        <p:nvSpPr>
          <p:cNvPr id="11" name="Text Placeholder 10">
            <a:extLst>
              <a:ext uri="{FF2B5EF4-FFF2-40B4-BE49-F238E27FC236}">
                <a16:creationId xmlns:a16="http://schemas.microsoft.com/office/drawing/2014/main" id="{D025FF9A-0032-4520-B1C4-7AB210C8D49D}"/>
              </a:ext>
            </a:extLst>
          </p:cNvPr>
          <p:cNvSpPr>
            <a:spLocks noGrp="1"/>
          </p:cNvSpPr>
          <p:nvPr>
            <p:ph type="body" idx="50"/>
          </p:nvPr>
        </p:nvSpPr>
        <p:spPr/>
        <p:txBody>
          <a:bodyPr/>
          <a:lstStyle/>
          <a:p>
            <a:r>
              <a:rPr lang="en-US" dirty="0"/>
              <a:t>Customer Title</a:t>
            </a:r>
            <a:endParaRPr lang="ru-RU" dirty="0"/>
          </a:p>
        </p:txBody>
      </p:sp>
      <p:pic>
        <p:nvPicPr>
          <p:cNvPr id="24" name="Picture Placeholder 23" descr="Team member photo">
            <a:extLst>
              <a:ext uri="{FF2B5EF4-FFF2-40B4-BE49-F238E27FC236}">
                <a16:creationId xmlns:a16="http://schemas.microsoft.com/office/drawing/2014/main" id="{E881B889-6B21-40D2-AB48-80206FFE1C4E}"/>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sp>
        <p:nvSpPr>
          <p:cNvPr id="18" name="Text Placeholder 17">
            <a:extLst>
              <a:ext uri="{FF2B5EF4-FFF2-40B4-BE49-F238E27FC236}">
                <a16:creationId xmlns:a16="http://schemas.microsoft.com/office/drawing/2014/main" id="{60D0B87D-CB88-40FC-B9B2-76F6F933EACC}"/>
              </a:ext>
            </a:extLst>
          </p:cNvPr>
          <p:cNvSpPr>
            <a:spLocks noGrp="1"/>
          </p:cNvSpPr>
          <p:nvPr>
            <p:ph type="body" sz="quarter" idx="5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6" name="Text Placeholder 15">
            <a:extLst>
              <a:ext uri="{FF2B5EF4-FFF2-40B4-BE49-F238E27FC236}">
                <a16:creationId xmlns:a16="http://schemas.microsoft.com/office/drawing/2014/main" id="{145029F8-F63F-48BD-8D26-E0FB1877D54A}"/>
              </a:ext>
            </a:extLst>
          </p:cNvPr>
          <p:cNvSpPr>
            <a:spLocks noGrp="1"/>
          </p:cNvSpPr>
          <p:nvPr>
            <p:ph type="body" idx="55"/>
          </p:nvPr>
        </p:nvSpPr>
        <p:spPr/>
        <p:txBody>
          <a:bodyPr/>
          <a:lstStyle/>
          <a:p>
            <a:r>
              <a:rPr lang="en-US" dirty="0"/>
              <a:t>Person 3</a:t>
            </a:r>
            <a:br>
              <a:rPr lang="en-US" dirty="0"/>
            </a:br>
            <a:r>
              <a:rPr lang="en-US" dirty="0"/>
              <a:t>Name</a:t>
            </a:r>
            <a:endParaRPr lang="ru-RU" dirty="0"/>
          </a:p>
        </p:txBody>
      </p:sp>
      <p:sp>
        <p:nvSpPr>
          <p:cNvPr id="15" name="Text Placeholder 14">
            <a:extLst>
              <a:ext uri="{FF2B5EF4-FFF2-40B4-BE49-F238E27FC236}">
                <a16:creationId xmlns:a16="http://schemas.microsoft.com/office/drawing/2014/main" id="{7C674253-BB9C-4BB6-BEC6-066264345C61}"/>
              </a:ext>
            </a:extLst>
          </p:cNvPr>
          <p:cNvSpPr>
            <a:spLocks noGrp="1"/>
          </p:cNvSpPr>
          <p:nvPr>
            <p:ph type="body" idx="54"/>
          </p:nvPr>
        </p:nvSpPr>
        <p:spPr/>
        <p:txBody>
          <a:bodyPr/>
          <a:lstStyle/>
          <a:p>
            <a:r>
              <a:rPr lang="en-US" dirty="0"/>
              <a:t>Customer Title</a:t>
            </a:r>
            <a:endParaRPr lang="ru-RU" dirty="0"/>
          </a:p>
        </p:txBody>
      </p:sp>
      <p:pic>
        <p:nvPicPr>
          <p:cNvPr id="26" name="Picture Placeholder 25" descr="Team member photo">
            <a:extLst>
              <a:ext uri="{FF2B5EF4-FFF2-40B4-BE49-F238E27FC236}">
                <a16:creationId xmlns:a16="http://schemas.microsoft.com/office/drawing/2014/main" id="{8FDDB9F3-117D-4589-A099-58DAD9B062A6}"/>
              </a:ext>
            </a:extLst>
          </p:cNvPr>
          <p:cNvPicPr>
            <a:picLocks noGrp="1" noChangeAspect="1"/>
          </p:cNvPicPr>
          <p:nvPr>
            <p:ph type="pic" sz="quarter" idx="56"/>
          </p:nvPr>
        </p:nvPicPr>
        <p:blipFill>
          <a:blip r:embed="rId6">
            <a:extLst>
              <a:ext uri="{28A0092B-C50C-407E-A947-70E740481C1C}">
                <a14:useLocalDpi xmlns:a14="http://schemas.microsoft.com/office/drawing/2010/main" val="0"/>
              </a:ext>
            </a:extLst>
          </a:blip>
          <a:srcRect/>
          <a:stretch>
            <a:fillRect/>
          </a:stretch>
        </p:blipFill>
        <p:spPr/>
      </p:pic>
      <p:sp>
        <p:nvSpPr>
          <p:cNvPr id="4" name="Slide Number Placeholder 3">
            <a:extLst>
              <a:ext uri="{FF2B5EF4-FFF2-40B4-BE49-F238E27FC236}">
                <a16:creationId xmlns:a16="http://schemas.microsoft.com/office/drawing/2014/main" id="{C7702740-202F-4187-9EDA-814B3E4A28F0}"/>
              </a:ext>
            </a:extLst>
          </p:cNvPr>
          <p:cNvSpPr>
            <a:spLocks noGrp="1"/>
          </p:cNvSpPr>
          <p:nvPr>
            <p:ph type="sldNum" sz="quarter" idx="12"/>
          </p:nvPr>
        </p:nvSpPr>
        <p:spPr/>
        <p:txBody>
          <a:bodyPr/>
          <a:lstStyle/>
          <a:p>
            <a:fld id="{8D581BC7-E183-40DB-AC97-C19EA4EB8894}" type="slidenum">
              <a:rPr lang="ru-RU" smtClean="0"/>
              <a:t>26</a:t>
            </a:fld>
            <a:endParaRPr lang="ru-RU" dirty="0"/>
          </a:p>
        </p:txBody>
      </p:sp>
      <p:sp>
        <p:nvSpPr>
          <p:cNvPr id="3" name="Footer Placeholder 2">
            <a:extLst>
              <a:ext uri="{FF2B5EF4-FFF2-40B4-BE49-F238E27FC236}">
                <a16:creationId xmlns:a16="http://schemas.microsoft.com/office/drawing/2014/main" id="{A108C01E-B7AF-4AE4-ACD2-39AE40EE9168}"/>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CE66A137-D154-4724-B8FF-4F012A45C35D}"/>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3343489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271FB403-5130-4E57-8F57-B75FF956601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3E11F97-1677-43C0-8ED0-4CB92A533315}"/>
              </a:ext>
            </a:extLst>
          </p:cNvPr>
          <p:cNvSpPr>
            <a:spLocks noGrp="1"/>
          </p:cNvSpPr>
          <p:nvPr>
            <p:ph type="title"/>
          </p:nvPr>
        </p:nvSpPr>
        <p:spPr/>
        <p:txBody>
          <a:bodyPr/>
          <a:lstStyle/>
          <a:p>
            <a:r>
              <a:rPr lang="en-US" dirty="0"/>
              <a:t>CASE STUDY</a:t>
            </a:r>
            <a:endParaRPr lang="ru-RU" dirty="0"/>
          </a:p>
        </p:txBody>
      </p:sp>
      <p:sp>
        <p:nvSpPr>
          <p:cNvPr id="3" name="Text Placeholder 2">
            <a:extLst>
              <a:ext uri="{FF2B5EF4-FFF2-40B4-BE49-F238E27FC236}">
                <a16:creationId xmlns:a16="http://schemas.microsoft.com/office/drawing/2014/main" id="{477ADD4D-2C19-4F7E-B75C-08B47053AF74}"/>
              </a:ext>
            </a:extLst>
          </p:cNvPr>
          <p:cNvSpPr>
            <a:spLocks noGrp="1"/>
          </p:cNvSpPr>
          <p:nvPr>
            <p:ph type="body" idx="1"/>
          </p:nvPr>
        </p:nvSpPr>
        <p:spPr/>
        <p:txBody>
          <a:bodyPr>
            <a:normAutofit/>
          </a:bodyPr>
          <a:lstStyle/>
          <a:p>
            <a:r>
              <a:rPr lang="en-US" dirty="0"/>
              <a:t>LOREM IPSUM DOLOR SIT AMET, CONSECTETUER ADIPISCING ELIT. MAECENAS PORTTITOR CONGUE MASSA. FUSCE POSUERE, MAGNA SED PULVINAR ULTRICIES, PURUS LECTUS MALESUADA LIBERO</a:t>
            </a:r>
            <a:endParaRPr lang="ru-RU" dirty="0"/>
          </a:p>
        </p:txBody>
      </p:sp>
      <p:sp>
        <p:nvSpPr>
          <p:cNvPr id="8" name="Text Placeholder 7">
            <a:extLst>
              <a:ext uri="{FF2B5EF4-FFF2-40B4-BE49-F238E27FC236}">
                <a16:creationId xmlns:a16="http://schemas.microsoft.com/office/drawing/2014/main" id="{6C47BEEC-998C-4585-8B1A-09116FD17BCF}"/>
              </a:ext>
            </a:extLst>
          </p:cNvPr>
          <p:cNvSpPr>
            <a:spLocks noGrp="1"/>
          </p:cNvSpPr>
          <p:nvPr>
            <p:ph type="body" idx="33"/>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 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a:p>
            <a:endParaRPr lang="ru-RU" dirty="0"/>
          </a:p>
        </p:txBody>
      </p:sp>
      <p:sp>
        <p:nvSpPr>
          <p:cNvPr id="9" name="Text Placeholder 8">
            <a:extLst>
              <a:ext uri="{FF2B5EF4-FFF2-40B4-BE49-F238E27FC236}">
                <a16:creationId xmlns:a16="http://schemas.microsoft.com/office/drawing/2014/main" id="{145EDD4A-55D8-42A3-A994-187444614283}"/>
              </a:ext>
            </a:extLst>
          </p:cNvPr>
          <p:cNvSpPr>
            <a:spLocks noGrp="1"/>
          </p:cNvSpPr>
          <p:nvPr>
            <p:ph type="body" idx="3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6" name="Slide Number Placeholder 5">
            <a:extLst>
              <a:ext uri="{FF2B5EF4-FFF2-40B4-BE49-F238E27FC236}">
                <a16:creationId xmlns:a16="http://schemas.microsoft.com/office/drawing/2014/main" id="{7CF693C1-BDA6-43BD-BFD6-4BAE7901B070}"/>
              </a:ext>
            </a:extLst>
          </p:cNvPr>
          <p:cNvSpPr>
            <a:spLocks noGrp="1"/>
          </p:cNvSpPr>
          <p:nvPr>
            <p:ph type="sldNum" sz="quarter" idx="12"/>
          </p:nvPr>
        </p:nvSpPr>
        <p:spPr/>
        <p:txBody>
          <a:bodyPr/>
          <a:lstStyle/>
          <a:p>
            <a:fld id="{8D581BC7-E183-40DB-AC97-C19EA4EB8894}" type="slidenum">
              <a:rPr lang="ru-RU" smtClean="0"/>
              <a:t>27</a:t>
            </a:fld>
            <a:endParaRPr lang="ru-RU" dirty="0"/>
          </a:p>
        </p:txBody>
      </p:sp>
      <p:sp>
        <p:nvSpPr>
          <p:cNvPr id="5" name="Footer Placeholder 4">
            <a:extLst>
              <a:ext uri="{FF2B5EF4-FFF2-40B4-BE49-F238E27FC236}">
                <a16:creationId xmlns:a16="http://schemas.microsoft.com/office/drawing/2014/main" id="{9FAA6E94-F4BD-48C1-B0FD-D2D7F6F6D2A8}"/>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A5FD2C9D-BA15-406F-8A48-BDACE07BE101}"/>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1763599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F134DE68-610E-4EEB-B74B-452C1FAC1DA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3" name="Picture Placeholder 22" descr="Abstract background">
            <a:extLst>
              <a:ext uri="{FF2B5EF4-FFF2-40B4-BE49-F238E27FC236}">
                <a16:creationId xmlns:a16="http://schemas.microsoft.com/office/drawing/2014/main" id="{8326B02F-CCB2-45DB-8011-D2968AD61203}"/>
              </a:ext>
            </a:extLst>
          </p:cNvPr>
          <p:cNvPicPr>
            <a:picLocks noGrp="1" noChangeAspect="1"/>
          </p:cNvPicPr>
          <p:nvPr>
            <p:ph type="pic" sz="quarter" idx="31"/>
          </p:nvPr>
        </p:nvPicPr>
        <p:blipFill rotWithShape="1">
          <a:blip r:embed="rId4">
            <a:extLst>
              <a:ext uri="{28A0092B-C50C-407E-A947-70E740481C1C}">
                <a14:useLocalDpi xmlns:a14="http://schemas.microsoft.com/office/drawing/2010/main" val="0"/>
              </a:ext>
            </a:extLst>
          </a:blip>
          <a:srcRect/>
          <a:stretch/>
        </p:blipFill>
        <p:spPr/>
      </p:pic>
      <p:pic>
        <p:nvPicPr>
          <p:cNvPr id="21" name="Picture Placeholder 20" descr="Abstract background">
            <a:extLst>
              <a:ext uri="{FF2B5EF4-FFF2-40B4-BE49-F238E27FC236}">
                <a16:creationId xmlns:a16="http://schemas.microsoft.com/office/drawing/2014/main" id="{CFD930F2-FED4-475C-A75D-6AB046729949}"/>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971E61A3-1D57-4708-B548-E59863785D2E}"/>
              </a:ext>
            </a:extLst>
          </p:cNvPr>
          <p:cNvSpPr>
            <a:spLocks noGrp="1"/>
          </p:cNvSpPr>
          <p:nvPr>
            <p:ph type="title"/>
          </p:nvPr>
        </p:nvSpPr>
        <p:spPr/>
        <p:txBody>
          <a:bodyPr/>
          <a:lstStyle/>
          <a:p>
            <a:r>
              <a:rPr lang="en-US" dirty="0"/>
              <a:t>MOBILE VERSION</a:t>
            </a:r>
            <a:endParaRPr lang="ru-RU" dirty="0"/>
          </a:p>
        </p:txBody>
      </p:sp>
      <p:sp>
        <p:nvSpPr>
          <p:cNvPr id="6" name="Text Placeholder 5">
            <a:extLst>
              <a:ext uri="{FF2B5EF4-FFF2-40B4-BE49-F238E27FC236}">
                <a16:creationId xmlns:a16="http://schemas.microsoft.com/office/drawing/2014/main" id="{106F646D-B036-48DA-A242-2C9263AC3CF1}"/>
              </a:ext>
            </a:extLst>
          </p:cNvPr>
          <p:cNvSpPr>
            <a:spLocks noGrp="1"/>
          </p:cNvSpPr>
          <p:nvPr>
            <p:ph type="body" idx="1"/>
          </p:nvPr>
        </p:nvSpPr>
        <p:spPr/>
        <p:txBody>
          <a:bodyPr>
            <a:normAutofit fontScale="92500" lnSpcReduction="10000"/>
          </a:bodyPr>
          <a:lstStyle/>
          <a:p>
            <a:r>
              <a:rPr lang="en-US" dirty="0"/>
              <a:t>LOREM IPSUM DOLOR SIT AMET, CONSECTETUER ADIPISCING ELIT. MAECENAS PORTTITOR CONGUE MASSA. FUSCE POSUERE, MAGNA SED PULVINAR ULTRICIES, PURUS LECTUS MALESUADA LIBERO</a:t>
            </a:r>
            <a:endParaRPr lang="ru-RU" dirty="0"/>
          </a:p>
          <a:p>
            <a:endParaRPr lang="ru-RU" dirty="0"/>
          </a:p>
        </p:txBody>
      </p:sp>
      <p:sp>
        <p:nvSpPr>
          <p:cNvPr id="8" name="Text Placeholder 7">
            <a:extLst>
              <a:ext uri="{FF2B5EF4-FFF2-40B4-BE49-F238E27FC236}">
                <a16:creationId xmlns:a16="http://schemas.microsoft.com/office/drawing/2014/main" id="{FA2259AB-530E-4F31-A710-6CF0B478F1C7}"/>
              </a:ext>
            </a:extLst>
          </p:cNvPr>
          <p:cNvSpPr>
            <a:spLocks noGrp="1"/>
          </p:cNvSpPr>
          <p:nvPr>
            <p:ph type="body" idx="30"/>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a:t>
            </a:r>
          </a:p>
          <a:p>
            <a:endParaRPr lang="en-US" dirty="0"/>
          </a:p>
          <a:p>
            <a:r>
              <a:rPr lang="en-US" dirty="0"/>
              <a:t>Nunc viverra imperdiet enim. Fusce est. Vivamus a tellus.</a:t>
            </a:r>
          </a:p>
          <a:p>
            <a:endParaRPr lang="en-US" dirty="0"/>
          </a:p>
          <a:p>
            <a:r>
              <a:rPr lang="en-US" dirty="0"/>
              <a:t>Pellentesque habitant morbi tristique senectus et netus et malesuada fames ac turpis egestas. Proin pharetra nonummy pede. Mauris et orci.</a:t>
            </a:r>
          </a:p>
        </p:txBody>
      </p:sp>
      <p:sp>
        <p:nvSpPr>
          <p:cNvPr id="4" name="Slide Number Placeholder 3">
            <a:extLst>
              <a:ext uri="{FF2B5EF4-FFF2-40B4-BE49-F238E27FC236}">
                <a16:creationId xmlns:a16="http://schemas.microsoft.com/office/drawing/2014/main" id="{98CB8384-B0BB-4EA8-B9C0-C29BC90FA28C}"/>
              </a:ext>
            </a:extLst>
          </p:cNvPr>
          <p:cNvSpPr>
            <a:spLocks noGrp="1"/>
          </p:cNvSpPr>
          <p:nvPr>
            <p:ph type="sldNum" sz="quarter" idx="12"/>
          </p:nvPr>
        </p:nvSpPr>
        <p:spPr/>
        <p:txBody>
          <a:bodyPr/>
          <a:lstStyle/>
          <a:p>
            <a:fld id="{8D581BC7-E183-40DB-AC97-C19EA4EB8894}" type="slidenum">
              <a:rPr lang="ru-RU" smtClean="0"/>
              <a:pPr/>
              <a:t>28</a:t>
            </a:fld>
            <a:endParaRPr lang="ru-RU" dirty="0"/>
          </a:p>
        </p:txBody>
      </p:sp>
      <p:sp>
        <p:nvSpPr>
          <p:cNvPr id="3" name="Footer Placeholder 2">
            <a:extLst>
              <a:ext uri="{FF2B5EF4-FFF2-40B4-BE49-F238E27FC236}">
                <a16:creationId xmlns:a16="http://schemas.microsoft.com/office/drawing/2014/main" id="{6B773D43-1954-4F70-800C-0FBF061FA84A}"/>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FC83A74C-977A-4816-891B-118D588AEF80}"/>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576207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b="1" u="sng" dirty="0"/>
              <a:t>Template Editing Instructions and Feedback</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F0FC-A1A4-4520-9C7C-04BD49F8337C}"/>
              </a:ext>
            </a:extLst>
          </p:cNvPr>
          <p:cNvSpPr>
            <a:spLocks noGrp="1"/>
          </p:cNvSpPr>
          <p:nvPr>
            <p:ph type="title"/>
          </p:nvPr>
        </p:nvSpPr>
        <p:spPr>
          <a:xfrm>
            <a:off x="613664" y="3242645"/>
            <a:ext cx="4825014" cy="1254626"/>
          </a:xfrm>
        </p:spPr>
        <p:txBody>
          <a:bodyPr>
            <a:normAutofit fontScale="90000"/>
          </a:bodyPr>
          <a:lstStyle/>
          <a:p>
            <a:r>
              <a:rPr lang="en-US" dirty="0"/>
              <a:t>AI MARKET</a:t>
            </a:r>
            <a:br>
              <a:rPr lang="en-US" dirty="0"/>
            </a:br>
            <a:r>
              <a:rPr lang="en-US" dirty="0"/>
              <a:t>FOR HC APPLICATION</a:t>
            </a:r>
            <a:endParaRPr lang="ru-RU" dirty="0"/>
          </a:p>
        </p:txBody>
      </p:sp>
      <p:sp>
        <p:nvSpPr>
          <p:cNvPr id="3" name="Text Placeholder 2">
            <a:extLst>
              <a:ext uri="{FF2B5EF4-FFF2-40B4-BE49-F238E27FC236}">
                <a16:creationId xmlns:a16="http://schemas.microsoft.com/office/drawing/2014/main" id="{E8BF566D-7DFE-4CDA-BB58-BBDDD95308ED}"/>
              </a:ext>
            </a:extLst>
          </p:cNvPr>
          <p:cNvSpPr>
            <a:spLocks noGrp="1"/>
          </p:cNvSpPr>
          <p:nvPr>
            <p:ph type="body" idx="1"/>
          </p:nvPr>
        </p:nvSpPr>
        <p:spPr/>
        <p:txBody>
          <a:bodyPr/>
          <a:lstStyle/>
          <a:p>
            <a:r>
              <a:rPr lang="en-US" dirty="0"/>
              <a:t>LOREM IPSUM DOLOR SIT AMET, CONSECTETUER ADIPISCING ELIT</a:t>
            </a:r>
          </a:p>
        </p:txBody>
      </p:sp>
      <p:sp>
        <p:nvSpPr>
          <p:cNvPr id="11" name="Text Placeholder 10">
            <a:extLst>
              <a:ext uri="{FF2B5EF4-FFF2-40B4-BE49-F238E27FC236}">
                <a16:creationId xmlns:a16="http://schemas.microsoft.com/office/drawing/2014/main" id="{E8BB8737-6A2D-4222-BE20-4DDD0181AC66}"/>
              </a:ext>
            </a:extLst>
          </p:cNvPr>
          <p:cNvSpPr>
            <a:spLocks noGrp="1"/>
          </p:cNvSpPr>
          <p:nvPr>
            <p:ph type="body" idx="30"/>
          </p:nvPr>
        </p:nvSpPr>
        <p:spPr/>
        <p:txBody>
          <a:bodyPr/>
          <a:lstStyle/>
          <a:p>
            <a:r>
              <a:rPr lang="en-US" altLang="zh-CN" dirty="0"/>
              <a:t> MILLION</a:t>
            </a:r>
            <a:endParaRPr lang="ru-RU" dirty="0"/>
          </a:p>
        </p:txBody>
      </p:sp>
      <p:sp>
        <p:nvSpPr>
          <p:cNvPr id="9" name="Text Placeholder 8">
            <a:extLst>
              <a:ext uri="{FF2B5EF4-FFF2-40B4-BE49-F238E27FC236}">
                <a16:creationId xmlns:a16="http://schemas.microsoft.com/office/drawing/2014/main" id="{5E9BDBFC-200B-4A3D-BB1D-543A9FC88E92}"/>
              </a:ext>
            </a:extLst>
          </p:cNvPr>
          <p:cNvSpPr>
            <a:spLocks noGrp="1"/>
          </p:cNvSpPr>
          <p:nvPr>
            <p:ph type="body" sz="quarter" idx="26"/>
          </p:nvPr>
        </p:nvSpPr>
        <p:spPr/>
        <p:txBody>
          <a:bodyPr/>
          <a:lstStyle/>
          <a:p>
            <a:r>
              <a:rPr lang="en-US" sz="4800" dirty="0"/>
              <a:t>$ 633</a:t>
            </a:r>
            <a:endParaRPr lang="ru-RU" sz="4800" dirty="0"/>
          </a:p>
        </p:txBody>
      </p:sp>
      <p:sp>
        <p:nvSpPr>
          <p:cNvPr id="10" name="Text Placeholder 9">
            <a:extLst>
              <a:ext uri="{FF2B5EF4-FFF2-40B4-BE49-F238E27FC236}">
                <a16:creationId xmlns:a16="http://schemas.microsoft.com/office/drawing/2014/main" id="{EC70FB9E-DFF7-4E1D-A198-C9B698542CCD}"/>
              </a:ext>
            </a:extLst>
          </p:cNvPr>
          <p:cNvSpPr>
            <a:spLocks noGrp="1"/>
          </p:cNvSpPr>
          <p:nvPr>
            <p:ph type="body" idx="29"/>
          </p:nvPr>
        </p:nvSpPr>
        <p:spPr/>
        <p:txBody>
          <a:bodyPr/>
          <a:lstStyle/>
          <a:p>
            <a:r>
              <a:rPr lang="en-US" dirty="0"/>
              <a:t>2014</a:t>
            </a:r>
            <a:endParaRPr lang="ru-RU" dirty="0"/>
          </a:p>
        </p:txBody>
      </p:sp>
      <p:sp>
        <p:nvSpPr>
          <p:cNvPr id="14" name="Text Placeholder 13">
            <a:extLst>
              <a:ext uri="{FF2B5EF4-FFF2-40B4-BE49-F238E27FC236}">
                <a16:creationId xmlns:a16="http://schemas.microsoft.com/office/drawing/2014/main" id="{5B8B8BFB-8E95-4C40-9D61-7270E95BEABA}"/>
              </a:ext>
            </a:extLst>
          </p:cNvPr>
          <p:cNvSpPr>
            <a:spLocks noGrp="1"/>
          </p:cNvSpPr>
          <p:nvPr>
            <p:ph type="body" idx="33"/>
          </p:nvPr>
        </p:nvSpPr>
        <p:spPr/>
        <p:txBody>
          <a:bodyPr/>
          <a:lstStyle/>
          <a:p>
            <a:r>
              <a:rPr lang="en-US" dirty="0"/>
              <a:t>MILLION</a:t>
            </a:r>
            <a:endParaRPr lang="ru-RU" dirty="0"/>
          </a:p>
        </p:txBody>
      </p:sp>
      <p:sp>
        <p:nvSpPr>
          <p:cNvPr id="12" name="Text Placeholder 11">
            <a:extLst>
              <a:ext uri="{FF2B5EF4-FFF2-40B4-BE49-F238E27FC236}">
                <a16:creationId xmlns:a16="http://schemas.microsoft.com/office/drawing/2014/main" id="{548C04BB-E114-40C7-9F39-61419E2CA170}"/>
              </a:ext>
            </a:extLst>
          </p:cNvPr>
          <p:cNvSpPr>
            <a:spLocks noGrp="1"/>
          </p:cNvSpPr>
          <p:nvPr>
            <p:ph type="body" sz="quarter" idx="31"/>
          </p:nvPr>
        </p:nvSpPr>
        <p:spPr>
          <a:xfrm>
            <a:off x="5983014" y="1767896"/>
            <a:ext cx="2010420" cy="985442"/>
          </a:xfrm>
        </p:spPr>
        <p:txBody>
          <a:bodyPr/>
          <a:lstStyle/>
          <a:p>
            <a:r>
              <a:rPr lang="en-US" sz="6000" dirty="0"/>
              <a:t>$ 667</a:t>
            </a:r>
            <a:endParaRPr lang="ru-RU" sz="6000" dirty="0"/>
          </a:p>
        </p:txBody>
      </p:sp>
      <p:sp>
        <p:nvSpPr>
          <p:cNvPr id="13" name="Text Placeholder 12">
            <a:extLst>
              <a:ext uri="{FF2B5EF4-FFF2-40B4-BE49-F238E27FC236}">
                <a16:creationId xmlns:a16="http://schemas.microsoft.com/office/drawing/2014/main" id="{BD155BA7-00C9-475D-B9E5-CE1970F653BB}"/>
              </a:ext>
            </a:extLst>
          </p:cNvPr>
          <p:cNvSpPr>
            <a:spLocks noGrp="1"/>
          </p:cNvSpPr>
          <p:nvPr>
            <p:ph type="body" idx="32"/>
          </p:nvPr>
        </p:nvSpPr>
        <p:spPr/>
        <p:txBody>
          <a:bodyPr/>
          <a:lstStyle/>
          <a:p>
            <a:r>
              <a:rPr lang="en-US" dirty="0"/>
              <a:t>2016</a:t>
            </a:r>
            <a:endParaRPr lang="ru-RU" dirty="0"/>
          </a:p>
        </p:txBody>
      </p:sp>
      <p:sp>
        <p:nvSpPr>
          <p:cNvPr id="17" name="Text Placeholder 16">
            <a:extLst>
              <a:ext uri="{FF2B5EF4-FFF2-40B4-BE49-F238E27FC236}">
                <a16:creationId xmlns:a16="http://schemas.microsoft.com/office/drawing/2014/main" id="{45A17AFB-1B86-41C2-BFD8-CF2FD1C8D7AC}"/>
              </a:ext>
            </a:extLst>
          </p:cNvPr>
          <p:cNvSpPr>
            <a:spLocks noGrp="1"/>
          </p:cNvSpPr>
          <p:nvPr>
            <p:ph type="body" idx="36"/>
          </p:nvPr>
        </p:nvSpPr>
        <p:spPr/>
        <p:txBody>
          <a:bodyPr/>
          <a:lstStyle/>
          <a:p>
            <a:r>
              <a:rPr lang="en-US" altLang="zh-CN" dirty="0"/>
              <a:t>MILLION</a:t>
            </a:r>
            <a:endParaRPr lang="ru-RU" dirty="0"/>
          </a:p>
        </p:txBody>
      </p:sp>
      <p:sp>
        <p:nvSpPr>
          <p:cNvPr id="15" name="Text Placeholder 14">
            <a:extLst>
              <a:ext uri="{FF2B5EF4-FFF2-40B4-BE49-F238E27FC236}">
                <a16:creationId xmlns:a16="http://schemas.microsoft.com/office/drawing/2014/main" id="{D27A80BA-ED11-4DB1-A332-B2453F72079E}"/>
              </a:ext>
            </a:extLst>
          </p:cNvPr>
          <p:cNvSpPr>
            <a:spLocks noGrp="1"/>
          </p:cNvSpPr>
          <p:nvPr>
            <p:ph type="body" sz="quarter" idx="34"/>
          </p:nvPr>
        </p:nvSpPr>
        <p:spPr/>
        <p:txBody>
          <a:bodyPr/>
          <a:lstStyle/>
          <a:p>
            <a:r>
              <a:rPr lang="en-US" sz="5400" dirty="0"/>
              <a:t>$</a:t>
            </a:r>
            <a:r>
              <a:rPr lang="en-US" altLang="zh-CN" sz="5400" b="0" dirty="0"/>
              <a:t>7,988</a:t>
            </a:r>
            <a:endParaRPr lang="ru-RU" sz="5400" dirty="0"/>
          </a:p>
        </p:txBody>
      </p:sp>
      <p:sp>
        <p:nvSpPr>
          <p:cNvPr id="16" name="Text Placeholder 15">
            <a:extLst>
              <a:ext uri="{FF2B5EF4-FFF2-40B4-BE49-F238E27FC236}">
                <a16:creationId xmlns:a16="http://schemas.microsoft.com/office/drawing/2014/main" id="{F0FAB1D6-8588-427D-8AEA-CCD92CBBBBF9}"/>
              </a:ext>
            </a:extLst>
          </p:cNvPr>
          <p:cNvSpPr>
            <a:spLocks noGrp="1"/>
          </p:cNvSpPr>
          <p:nvPr>
            <p:ph type="body" idx="35"/>
          </p:nvPr>
        </p:nvSpPr>
        <p:spPr/>
        <p:txBody>
          <a:bodyPr/>
          <a:lstStyle/>
          <a:p>
            <a:r>
              <a:rPr lang="en-US" dirty="0"/>
              <a:t>2022</a:t>
            </a:r>
            <a:endParaRPr lang="ru-RU" dirty="0"/>
          </a:p>
        </p:txBody>
      </p:sp>
      <p:sp>
        <p:nvSpPr>
          <p:cNvPr id="8" name="Text Placeholder 7">
            <a:extLst>
              <a:ext uri="{FF2B5EF4-FFF2-40B4-BE49-F238E27FC236}">
                <a16:creationId xmlns:a16="http://schemas.microsoft.com/office/drawing/2014/main" id="{5927B2D4-FF66-4F53-9CB5-9DB268DE0B8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ru-RU" dirty="0"/>
          </a:p>
        </p:txBody>
      </p:sp>
      <p:sp>
        <p:nvSpPr>
          <p:cNvPr id="6" name="Slide Number Placeholder 5">
            <a:extLst>
              <a:ext uri="{FF2B5EF4-FFF2-40B4-BE49-F238E27FC236}">
                <a16:creationId xmlns:a16="http://schemas.microsoft.com/office/drawing/2014/main" id="{7E4E42B5-9DB2-4F76-8565-788CC77B35E8}"/>
              </a:ext>
            </a:extLst>
          </p:cNvPr>
          <p:cNvSpPr>
            <a:spLocks noGrp="1"/>
          </p:cNvSpPr>
          <p:nvPr>
            <p:ph type="sldNum" sz="quarter" idx="12"/>
          </p:nvPr>
        </p:nvSpPr>
        <p:spPr/>
        <p:txBody>
          <a:bodyPr/>
          <a:lstStyle/>
          <a:p>
            <a:fld id="{8D581BC7-E183-40DB-AC97-C19EA4EB8894}" type="slidenum">
              <a:rPr lang="ru-RU" smtClean="0"/>
              <a:pPr/>
              <a:t>3</a:t>
            </a:fld>
            <a:endParaRPr lang="ru-RU" dirty="0"/>
          </a:p>
        </p:txBody>
      </p:sp>
      <p:sp>
        <p:nvSpPr>
          <p:cNvPr id="5" name="Footer Placeholder 4">
            <a:extLst>
              <a:ext uri="{FF2B5EF4-FFF2-40B4-BE49-F238E27FC236}">
                <a16:creationId xmlns:a16="http://schemas.microsoft.com/office/drawing/2014/main" id="{8330D5A9-F67D-4AB4-A7F9-1F9950C7C858}"/>
              </a:ext>
            </a:extLst>
          </p:cNvPr>
          <p:cNvSpPr>
            <a:spLocks noGrp="1"/>
          </p:cNvSpPr>
          <p:nvPr>
            <p:ph type="ftr" sz="quarter" idx="11"/>
          </p:nvPr>
        </p:nvSpPr>
        <p:spPr/>
        <p:txBody>
          <a:bodyPr/>
          <a:lstStyle/>
          <a:p>
            <a:r>
              <a:rPr lang="en-US" dirty="0"/>
              <a:t>ADD A FOOTER</a:t>
            </a:r>
            <a:endParaRPr lang="ru-RU" dirty="0"/>
          </a:p>
        </p:txBody>
      </p:sp>
      <p:sp>
        <p:nvSpPr>
          <p:cNvPr id="4" name="Date Placeholder 3">
            <a:extLst>
              <a:ext uri="{FF2B5EF4-FFF2-40B4-BE49-F238E27FC236}">
                <a16:creationId xmlns:a16="http://schemas.microsoft.com/office/drawing/2014/main" id="{152F5544-AE99-49B4-B21E-2F2EF642EEF3}"/>
              </a:ext>
            </a:extLst>
          </p:cNvPr>
          <p:cNvSpPr>
            <a:spLocks noGrp="1"/>
          </p:cNvSpPr>
          <p:nvPr>
            <p:ph type="dt" sz="half" idx="10"/>
          </p:nvPr>
        </p:nvSpPr>
        <p:spPr/>
        <p:txBody>
          <a:bodyPr/>
          <a:lstStyle/>
          <a:p>
            <a:r>
              <a:rPr lang="en-US" dirty="0"/>
              <a:t>11.08.2018</a:t>
            </a:r>
            <a:endParaRPr lang="ru-RU" dirty="0"/>
          </a:p>
        </p:txBody>
      </p:sp>
      <p:sp>
        <p:nvSpPr>
          <p:cNvPr id="18" name="图片占位符 17">
            <a:extLst>
              <a:ext uri="{FF2B5EF4-FFF2-40B4-BE49-F238E27FC236}">
                <a16:creationId xmlns:a16="http://schemas.microsoft.com/office/drawing/2014/main" id="{81E4245D-F245-4849-AC28-8E3C9841EE83}"/>
              </a:ext>
            </a:extLst>
          </p:cNvPr>
          <p:cNvSpPr>
            <a:spLocks noGrp="1"/>
          </p:cNvSpPr>
          <p:nvPr>
            <p:ph type="pic" sz="quarter" idx="13"/>
          </p:nvPr>
        </p:nvSpPr>
        <p:spPr/>
      </p:sp>
    </p:spTree>
    <p:extLst>
      <p:ext uri="{BB962C8B-B14F-4D97-AF65-F5344CB8AC3E}">
        <p14:creationId xmlns:p14="http://schemas.microsoft.com/office/powerpoint/2010/main" val="105947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6" name="Picture Placeholder 5" descr="Company logo">
            <a:extLst>
              <a:ext uri="{FF2B5EF4-FFF2-40B4-BE49-F238E27FC236}">
                <a16:creationId xmlns:a16="http://schemas.microsoft.com/office/drawing/2014/main" id="{FF3996E1-6F7D-4351-A6C4-113726DEE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err="1"/>
              <a:t>BlahBlah</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a:t>…</a:t>
            </a:r>
            <a:endParaRPr lang="ru-RU" dirty="0"/>
          </a:p>
        </p:txBody>
      </p:sp>
    </p:spTree>
    <p:extLst>
      <p:ext uri="{BB962C8B-B14F-4D97-AF65-F5344CB8AC3E}">
        <p14:creationId xmlns:p14="http://schemas.microsoft.com/office/powerpoint/2010/main" val="87951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p:pic>
      <p:pic>
        <p:nvPicPr>
          <p:cNvPr id="6" name="Picture Placeholder 5" descr="Company logo">
            <a:extLst>
              <a:ext uri="{FF2B5EF4-FFF2-40B4-BE49-F238E27FC236}">
                <a16:creationId xmlns:a16="http://schemas.microsoft.com/office/drawing/2014/main" id="{FF3996E1-6F7D-4351-A6C4-113726DEE44E}"/>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a:t>Summary</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a:t>Liu </a:t>
            </a:r>
            <a:r>
              <a:rPr lang="en-US" dirty="0" err="1"/>
              <a:t>Siyao</a:t>
            </a:r>
            <a:endParaRPr lang="ru-RU" dirty="0"/>
          </a:p>
        </p:txBody>
      </p:sp>
    </p:spTree>
    <p:extLst>
      <p:ext uri="{BB962C8B-B14F-4D97-AF65-F5344CB8AC3E}">
        <p14:creationId xmlns:p14="http://schemas.microsoft.com/office/powerpoint/2010/main" val="4119323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CB42B89C-8D04-47C2-9942-FD44452D4119}"/>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p:pic>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ABOUT US</a:t>
            </a:r>
            <a:endParaRPr lang="ru-RU" dirty="0"/>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p:txBody>
          <a:bodyPr/>
          <a:lstStyle/>
          <a:p>
            <a:r>
              <a:rPr lang="en-US" dirty="0"/>
              <a:t>LOREM IPSUM DOLOR SIT AMET, CONSECTETUER ADIPISCING ELIT</a:t>
            </a:r>
            <a:endParaRPr lang="ru-RU" dirty="0"/>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p:txBody>
          <a:bodyPr>
            <a:normAutofit/>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endParaRPr lang="ru-RU" dirty="0"/>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ru-RU" smtClean="0"/>
              <a:pPr/>
              <a:t>6</a:t>
            </a:fld>
            <a:endParaRPr lang="ru-RU"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endParaRPr lang="ru-RU" dirty="0"/>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90511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A7271147-093C-4AE4-8DB3-B51D6C633C7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pic>
        <p:nvPicPr>
          <p:cNvPr id="20" name="Picture Placeholder 19" descr="Abstract background&#10;">
            <a:extLst>
              <a:ext uri="{FF2B5EF4-FFF2-40B4-BE49-F238E27FC236}">
                <a16:creationId xmlns:a16="http://schemas.microsoft.com/office/drawing/2014/main" id="{3330B498-1497-4DA8-99F4-8F8159B24FF9}"/>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Title 4">
            <a:extLst>
              <a:ext uri="{FF2B5EF4-FFF2-40B4-BE49-F238E27FC236}">
                <a16:creationId xmlns:a16="http://schemas.microsoft.com/office/drawing/2014/main" id="{FF93F71D-1663-42FA-A91E-FA23F03F0287}"/>
              </a:ext>
            </a:extLst>
          </p:cNvPr>
          <p:cNvSpPr>
            <a:spLocks noGrp="1"/>
          </p:cNvSpPr>
          <p:nvPr>
            <p:ph type="title"/>
          </p:nvPr>
        </p:nvSpPr>
        <p:spPr/>
        <p:txBody>
          <a:bodyPr/>
          <a:lstStyle/>
          <a:p>
            <a:r>
              <a:rPr lang="en-US" dirty="0"/>
              <a:t>PROBLEM</a:t>
            </a:r>
            <a:endParaRPr lang="ru-RU" dirty="0"/>
          </a:p>
        </p:txBody>
      </p:sp>
      <p:sp>
        <p:nvSpPr>
          <p:cNvPr id="6" name="Text Placeholder 5">
            <a:extLst>
              <a:ext uri="{FF2B5EF4-FFF2-40B4-BE49-F238E27FC236}">
                <a16:creationId xmlns:a16="http://schemas.microsoft.com/office/drawing/2014/main" id="{F62CA978-7F10-45ED-A5E7-73BCC796D219}"/>
              </a:ext>
            </a:extLst>
          </p:cNvPr>
          <p:cNvSpPr>
            <a:spLocks noGrp="1"/>
          </p:cNvSpPr>
          <p:nvPr>
            <p:ph type="body" idx="1"/>
          </p:nvPr>
        </p:nvSpPr>
        <p:spPr/>
        <p:txBody>
          <a:bodyPr/>
          <a:lstStyle/>
          <a:p>
            <a:r>
              <a:rPr lang="en-US" dirty="0"/>
              <a:t>LOREM IPSUM DOLOR SIT AMET, CONSECTETUER ADIPISCING ELIT</a:t>
            </a:r>
            <a:endParaRPr lang="ru-RU" dirty="0"/>
          </a:p>
        </p:txBody>
      </p:sp>
      <p:sp>
        <p:nvSpPr>
          <p:cNvPr id="8" name="Text Placeholder 7">
            <a:extLst>
              <a:ext uri="{FF2B5EF4-FFF2-40B4-BE49-F238E27FC236}">
                <a16:creationId xmlns:a16="http://schemas.microsoft.com/office/drawing/2014/main" id="{1C19D996-1EAD-4EC5-92CC-5A60F9A9E91F}"/>
              </a:ext>
            </a:extLst>
          </p:cNvPr>
          <p:cNvSpPr>
            <a:spLocks noGrp="1"/>
          </p:cNvSpPr>
          <p:nvPr>
            <p:ph type="body" idx="1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ru-RU" dirty="0"/>
          </a:p>
        </p:txBody>
      </p:sp>
      <p:sp>
        <p:nvSpPr>
          <p:cNvPr id="4" name="Slide Number Placeholder 3">
            <a:extLst>
              <a:ext uri="{FF2B5EF4-FFF2-40B4-BE49-F238E27FC236}">
                <a16:creationId xmlns:a16="http://schemas.microsoft.com/office/drawing/2014/main" id="{494C7D40-6709-40D4-B0FB-9D6311AF439F}"/>
              </a:ext>
            </a:extLst>
          </p:cNvPr>
          <p:cNvSpPr>
            <a:spLocks noGrp="1"/>
          </p:cNvSpPr>
          <p:nvPr>
            <p:ph type="sldNum" sz="quarter" idx="12"/>
          </p:nvPr>
        </p:nvSpPr>
        <p:spPr/>
        <p:txBody>
          <a:bodyPr/>
          <a:lstStyle/>
          <a:p>
            <a:fld id="{8D581BC7-E183-40DB-AC97-C19EA4EB8894}" type="slidenum">
              <a:rPr lang="ru-RU" smtClean="0"/>
              <a:pPr/>
              <a:t>7</a:t>
            </a:fld>
            <a:endParaRPr lang="ru-RU" dirty="0"/>
          </a:p>
        </p:txBody>
      </p:sp>
      <p:sp>
        <p:nvSpPr>
          <p:cNvPr id="3" name="Footer Placeholder 2">
            <a:extLst>
              <a:ext uri="{FF2B5EF4-FFF2-40B4-BE49-F238E27FC236}">
                <a16:creationId xmlns:a16="http://schemas.microsoft.com/office/drawing/2014/main" id="{101DB817-586B-493A-922D-54010C888E74}"/>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A96AB769-C08B-4A71-BEE7-D771D274389A}"/>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764296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Company logo">
            <a:extLst>
              <a:ext uri="{FF2B5EF4-FFF2-40B4-BE49-F238E27FC236}">
                <a16:creationId xmlns:a16="http://schemas.microsoft.com/office/drawing/2014/main" id="{31A4E7D9-EFE3-4156-8990-1ABAF1C3807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SOLUTION</a:t>
            </a:r>
            <a:endParaRPr lang="ru-RU" dirty="0"/>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a:t>Lorem ipsum dolor sit amet, consectetuer adipiscing elit. Maecenas porttitor congue massa.</a:t>
            </a:r>
          </a:p>
          <a:p>
            <a:r>
              <a:rPr lang="en-US" dirty="0"/>
              <a:t>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a:t>
            </a:r>
          </a:p>
          <a:p>
            <a:r>
              <a:rPr lang="en-US" dirty="0"/>
              <a:t>Proin pharetra nonummy pede. Mauris et orci.</a:t>
            </a:r>
          </a:p>
          <a:p>
            <a:endParaRPr lang="ru-RU"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ru-RU" smtClean="0"/>
              <a:pPr/>
              <a:t>8</a:t>
            </a:fld>
            <a:endParaRPr lang="ru-RU"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149445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ompany logo">
            <a:extLst>
              <a:ext uri="{FF2B5EF4-FFF2-40B4-BE49-F238E27FC236}">
                <a16:creationId xmlns:a16="http://schemas.microsoft.com/office/drawing/2014/main" id="{050063B3-C0D3-4BFD-82C5-423222881E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p:pic>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a:t>PRODUCT SLIDE</a:t>
            </a:r>
            <a:endParaRPr lang="ru-RU" dirty="0"/>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dirty="0"/>
              <a:t>LOREM IPSUM DOLOR SIT AMET, CONSECTETUER ADIPISCING ELIT</a:t>
            </a:r>
            <a:endParaRPr lang="ru-RU" dirty="0"/>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p:txBody>
          <a:bodyPr/>
          <a:lstStyle/>
          <a:p>
            <a:r>
              <a:rPr lang="en-US" dirty="0"/>
              <a:t>Section 1</a:t>
            </a:r>
            <a:br>
              <a:rPr lang="en-US" dirty="0"/>
            </a:br>
            <a:r>
              <a:rPr lang="en-US" dirty="0"/>
              <a:t>Title</a:t>
            </a:r>
            <a:endParaRPr lang="ru-RU" dirty="0"/>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446" r="1446"/>
          <a:stretch>
            <a:fillRect/>
          </a:stretch>
        </p:blipFill>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lstStyle/>
          <a:p>
            <a:r>
              <a:rPr lang="en-US" dirty="0"/>
              <a:t>Lorem ipsum dolor sit amet, consectetuer adipiscing elit. Maecenas porttitor congue</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p:txBody>
          <a:bodyPr/>
          <a:lstStyle/>
          <a:p>
            <a:r>
              <a:rPr lang="en-US" dirty="0"/>
              <a:t>Section 2</a:t>
            </a:r>
            <a:br>
              <a:rPr lang="en-US" dirty="0"/>
            </a:br>
            <a:r>
              <a:rPr lang="en-US" dirty="0"/>
              <a:t>Title</a:t>
            </a:r>
            <a:endParaRPr lang="ru-RU" dirty="0"/>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446" r="1446"/>
          <a:stretch>
            <a:fillRect/>
          </a:stretch>
        </p:blipFill>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p:txBody>
          <a:bodyPr/>
          <a:lstStyle/>
          <a:p>
            <a:r>
              <a:rPr lang="en-US" dirty="0"/>
              <a:t>Lorem ipsum dolor sit amet, consectetuer adipiscing elit. Maecenas porttitor congue</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p:txBody>
          <a:bodyPr/>
          <a:lstStyle/>
          <a:p>
            <a:r>
              <a:rPr lang="en-US" dirty="0"/>
              <a:t>Section 3</a:t>
            </a:r>
            <a:br>
              <a:rPr lang="en-US" dirty="0"/>
            </a:br>
            <a:r>
              <a:rPr lang="en-US" dirty="0"/>
              <a:t>Title</a:t>
            </a:r>
            <a:endParaRPr lang="ru-RU" dirty="0"/>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329" r="1329"/>
          <a:stretch>
            <a:fillRect/>
          </a:stretch>
        </p:blipFill>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p:txBody>
          <a:bodyPr/>
          <a:lstStyle/>
          <a:p>
            <a:r>
              <a:rPr lang="en-US" dirty="0"/>
              <a:t>Lorem ipsum dolor sit amet, consectetuer adipiscing elit. Maecenas porttitor congue</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p:txBody>
          <a:bodyPr/>
          <a:lstStyle/>
          <a:p>
            <a:r>
              <a:rPr lang="en-US" dirty="0"/>
              <a:t>Section 4</a:t>
            </a:r>
            <a:br>
              <a:rPr lang="en-US" dirty="0"/>
            </a:br>
            <a:r>
              <a:rPr lang="en-US" dirty="0"/>
              <a:t>Title</a:t>
            </a:r>
            <a:endParaRPr lang="ru-RU" dirty="0"/>
          </a:p>
        </p:txBody>
      </p:sp>
      <p:pic>
        <p:nvPicPr>
          <p:cNvPr id="21"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1329" r="1329"/>
          <a:stretch>
            <a:fillRect/>
          </a:stretch>
        </p:blipFill>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p:txBody>
          <a:bodyPr/>
          <a:lstStyle/>
          <a:p>
            <a:r>
              <a:rPr lang="en-US" dirty="0"/>
              <a:t>Lorem ipsum dolor sit amet, consectetuer adipiscing elit. Maecenas porttitor congue</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9</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4006072899"/>
      </p:ext>
    </p:extLst>
  </p:cSld>
  <p:clrMapOvr>
    <a:masterClrMapping/>
  </p:clrMapOvr>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2189</Words>
  <Application>Microsoft Office PowerPoint</Application>
  <PresentationFormat>宽屏</PresentationFormat>
  <Paragraphs>359</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Calibri</vt:lpstr>
      <vt:lpstr>Courier New</vt:lpstr>
      <vt:lpstr>Gill Sans MT</vt:lpstr>
      <vt:lpstr>Segoe UI</vt:lpstr>
      <vt:lpstr>Segoe UI Light</vt:lpstr>
      <vt:lpstr>Segoe UI Semibold</vt:lpstr>
      <vt:lpstr>Tahoma</vt:lpstr>
      <vt:lpstr>Office Theme</vt:lpstr>
      <vt:lpstr>The application of AI in Healthcare Indusry</vt:lpstr>
      <vt:lpstr>Introduction</vt:lpstr>
      <vt:lpstr>AI MARKET FOR HC APPLICATION</vt:lpstr>
      <vt:lpstr>BlahBlah</vt:lpstr>
      <vt:lpstr>Summary</vt:lpstr>
      <vt:lpstr>ABOUT US</vt:lpstr>
      <vt:lpstr>PROBLEM</vt:lpstr>
      <vt:lpstr>SOLUTION</vt:lpstr>
      <vt:lpstr>PRODUCT SLIDE</vt:lpstr>
      <vt:lpstr>PRODUCT</vt:lpstr>
      <vt:lpstr>DIVIDER</vt:lpstr>
      <vt:lpstr>BUSINESS MODEL</vt:lpstr>
      <vt:lpstr>MARKET OPPORTUNITY</vt:lpstr>
      <vt:lpstr>COMPETITION SLIDE</vt:lpstr>
      <vt:lpstr>COMPETITION</vt:lpstr>
      <vt:lpstr>GROWTH STRATEGY</vt:lpstr>
      <vt:lpstr>TRACTION</vt:lpstr>
      <vt:lpstr>TIMELINE</vt:lpstr>
      <vt:lpstr>FINANCIALS</vt:lpstr>
      <vt:lpstr>OUR TEAM</vt:lpstr>
      <vt:lpstr>OUR TEAM SLIDE</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2018-08-07T22:17:38Z</dcterms:created>
  <dcterms:modified xsi:type="dcterms:W3CDTF">2018-08-09T07:19:17Z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