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70" r:id="rId4"/>
    <p:sldId id="263" r:id="rId5"/>
    <p:sldId id="268" r:id="rId6"/>
    <p:sldId id="287" r:id="rId7"/>
    <p:sldId id="28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81158" autoAdjust="0"/>
  </p:normalViewPr>
  <p:slideViewPr>
    <p:cSldViewPr snapToGrid="0" showGuides="1">
      <p:cViewPr varScale="1">
        <p:scale>
          <a:sx n="59" d="100"/>
          <a:sy n="59" d="100"/>
        </p:scale>
        <p:origin x="832" y="60"/>
      </p:cViewPr>
      <p:guideLst>
        <p:guide orient="horz" pos="2160"/>
        <p:guide pos="3840"/>
        <p:guide orient="horz" pos="311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Sheet1!$B$2:$B$5</c:f>
              <c:numCache>
                <c:formatCode>[$$-409]#,##0</c:formatCode>
                <c:ptCount val="4"/>
                <c:pt idx="0">
                  <c:v>633</c:v>
                </c:pt>
                <c:pt idx="1">
                  <c:v>667.1</c:v>
                </c:pt>
                <c:pt idx="2">
                  <c:v>6662.2</c:v>
                </c:pt>
                <c:pt idx="3">
                  <c:v>7988.8</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Sheet1!$C$2:$C$5</c:f>
              <c:numCache>
                <c:formatCode>General</c:formatCode>
                <c:ptCount val="4"/>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Sheet1!$D$2:$D$5</c:f>
              <c:numCache>
                <c:formatCode>General</c:formatCode>
                <c:ptCount val="4"/>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8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01281-07FA-42DE-B25B-4D3FDDAEF9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E7183E0-FC6D-482D-BBAA-3689A7D63D08}">
      <dgm:prSet phldrT="[文本]" custT="1"/>
      <dgm:spPr/>
      <dgm:t>
        <a:bodyPr/>
        <a:lstStyle/>
        <a:p>
          <a:r>
            <a:rPr lang="en-US" sz="2400" b="1" i="0" dirty="0">
              <a:solidFill>
                <a:schemeClr val="bg2">
                  <a:lumMod val="95000"/>
                </a:schemeClr>
              </a:solidFill>
            </a:rPr>
            <a:t>Applications</a:t>
          </a:r>
          <a:endParaRPr lang="zh-CN" altLang="en-US" sz="800" dirty="0">
            <a:solidFill>
              <a:schemeClr val="bg2">
                <a:lumMod val="95000"/>
              </a:schemeClr>
            </a:solidFill>
          </a:endParaRPr>
        </a:p>
      </dgm:t>
    </dgm:pt>
    <dgm:pt modelId="{284FB601-27BA-4510-8087-BF223385FFFB}" type="parTrans" cxnId="{F49C1D73-4BA2-48C7-AF14-7116ECF26E96}">
      <dgm:prSet/>
      <dgm:spPr/>
      <dgm:t>
        <a:bodyPr/>
        <a:lstStyle/>
        <a:p>
          <a:endParaRPr lang="zh-CN" altLang="en-US"/>
        </a:p>
      </dgm:t>
    </dgm:pt>
    <dgm:pt modelId="{3F064F3A-E4B3-4B3D-A961-1815905CAB79}" type="sibTrans" cxnId="{F49C1D73-4BA2-48C7-AF14-7116ECF26E96}">
      <dgm:prSet/>
      <dgm:spPr/>
      <dgm:t>
        <a:bodyPr/>
        <a:lstStyle/>
        <a:p>
          <a:endParaRPr lang="zh-CN" altLang="en-US"/>
        </a:p>
      </dgm:t>
    </dgm:pt>
    <dgm:pt modelId="{FD1EE688-04C6-4B9C-BBF4-0AFA3A5DC1AB}">
      <dgm:prSet phldrT="[文本]" custT="1"/>
      <dgm:spPr/>
      <dgm:t>
        <a:bodyPr/>
        <a:lstStyle/>
        <a:p>
          <a:r>
            <a:rPr lang="en-US" altLang="zh-CN" sz="2000" b="1" dirty="0">
              <a:solidFill>
                <a:schemeClr val="bg2">
                  <a:lumMod val="95000"/>
                </a:schemeClr>
              </a:solidFill>
            </a:rPr>
            <a:t>Personal</a:t>
          </a:r>
          <a:r>
            <a:rPr lang="en-US" altLang="zh-CN" sz="2000" b="1" dirty="0"/>
            <a:t> </a:t>
          </a:r>
          <a:r>
            <a:rPr lang="en-US" altLang="zh-CN" sz="2000" b="1" dirty="0">
              <a:solidFill>
                <a:schemeClr val="bg2">
                  <a:lumMod val="95000"/>
                </a:schemeClr>
              </a:solidFill>
            </a:rPr>
            <a:t>scope</a:t>
          </a:r>
          <a:endParaRPr lang="zh-CN" altLang="en-US" sz="2000" b="1" dirty="0">
            <a:solidFill>
              <a:schemeClr val="bg2">
                <a:lumMod val="95000"/>
              </a:schemeClr>
            </a:solidFill>
          </a:endParaRPr>
        </a:p>
      </dgm:t>
    </dgm:pt>
    <dgm:pt modelId="{2845D49D-8B8B-49FC-8CF9-5D029172FE8B}" type="parTrans" cxnId="{32AA5D7A-DA32-414D-A87C-FD6CA8EA7967}">
      <dgm:prSet/>
      <dgm:spPr/>
      <dgm:t>
        <a:bodyPr/>
        <a:lstStyle/>
        <a:p>
          <a:endParaRPr lang="zh-CN" altLang="en-US"/>
        </a:p>
      </dgm:t>
    </dgm:pt>
    <dgm:pt modelId="{710A4F42-C977-4520-9100-B0F3A1011182}" type="sibTrans" cxnId="{32AA5D7A-DA32-414D-A87C-FD6CA8EA7967}">
      <dgm:prSet/>
      <dgm:spPr/>
      <dgm:t>
        <a:bodyPr/>
        <a:lstStyle/>
        <a:p>
          <a:endParaRPr lang="zh-CN" altLang="en-US"/>
        </a:p>
      </dgm:t>
    </dgm:pt>
    <dgm:pt modelId="{7F18F1C7-64D6-41A1-8F9A-C4BD14DDC8DD}">
      <dgm:prSet phldrT="[文本]" phldr="1"/>
      <dgm:spPr/>
      <dgm:t>
        <a:bodyPr/>
        <a:lstStyle/>
        <a:p>
          <a:endParaRPr lang="zh-CN" altLang="en-US" dirty="0"/>
        </a:p>
      </dgm:t>
    </dgm:pt>
    <dgm:pt modelId="{42265CA6-5503-4328-83B4-67FBEE37AF39}" type="parTrans" cxnId="{2472EBC8-1D53-406C-B663-7A802F5B27C3}">
      <dgm:prSet/>
      <dgm:spPr/>
      <dgm:t>
        <a:bodyPr/>
        <a:lstStyle/>
        <a:p>
          <a:endParaRPr lang="zh-CN" altLang="en-US"/>
        </a:p>
      </dgm:t>
    </dgm:pt>
    <dgm:pt modelId="{0961F8A6-DF62-45B2-8A8B-64DE7098755B}" type="sibTrans" cxnId="{2472EBC8-1D53-406C-B663-7A802F5B27C3}">
      <dgm:prSet/>
      <dgm:spPr/>
      <dgm:t>
        <a:bodyPr/>
        <a:lstStyle/>
        <a:p>
          <a:endParaRPr lang="zh-CN" altLang="en-US"/>
        </a:p>
      </dgm:t>
    </dgm:pt>
    <dgm:pt modelId="{E94AF387-BD98-47BA-8CED-E6E8F70BDAE9}">
      <dgm:prSet phldrT="[文本]" phldr="1"/>
      <dgm:spPr/>
      <dgm:t>
        <a:bodyPr/>
        <a:lstStyle/>
        <a:p>
          <a:endParaRPr lang="zh-CN" altLang="en-US"/>
        </a:p>
      </dgm:t>
    </dgm:pt>
    <dgm:pt modelId="{F2660733-B19B-4C8B-ADEC-444625FE1959}" type="parTrans" cxnId="{4C32E4FD-60CA-496E-816A-32738B7D9D89}">
      <dgm:prSet/>
      <dgm:spPr/>
      <dgm:t>
        <a:bodyPr/>
        <a:lstStyle/>
        <a:p>
          <a:endParaRPr lang="zh-CN" altLang="en-US"/>
        </a:p>
      </dgm:t>
    </dgm:pt>
    <dgm:pt modelId="{B7A443CB-EF04-4C88-AA54-1B89BBF3C939}" type="sibTrans" cxnId="{4C32E4FD-60CA-496E-816A-32738B7D9D89}">
      <dgm:prSet/>
      <dgm:spPr/>
      <dgm:t>
        <a:bodyPr/>
        <a:lstStyle/>
        <a:p>
          <a:endParaRPr lang="zh-CN" altLang="en-US"/>
        </a:p>
      </dgm:t>
    </dgm:pt>
    <dgm:pt modelId="{9707381C-34A2-465B-8DC7-DCE55ABDB5EB}">
      <dgm:prSet phldrT="[文本]" custT="1"/>
      <dgm:spPr/>
      <dgm:t>
        <a:bodyPr/>
        <a:lstStyle/>
        <a:p>
          <a:r>
            <a:rPr lang="en-US" altLang="zh-CN" sz="2000" b="1" dirty="0">
              <a:solidFill>
                <a:schemeClr val="bg2">
                  <a:lumMod val="95000"/>
                </a:schemeClr>
              </a:solidFill>
            </a:rPr>
            <a:t>Intuitional scope</a:t>
          </a:r>
          <a:endParaRPr lang="zh-CN" altLang="en-US" sz="2000" b="1" dirty="0">
            <a:solidFill>
              <a:schemeClr val="bg2">
                <a:lumMod val="95000"/>
              </a:schemeClr>
            </a:solidFill>
          </a:endParaRPr>
        </a:p>
      </dgm:t>
    </dgm:pt>
    <dgm:pt modelId="{4389E12C-9709-407B-8408-71774DA065A9}" type="parTrans" cxnId="{F6533638-EB49-4EA5-B2FC-2D7926E6CE06}">
      <dgm:prSet/>
      <dgm:spPr/>
      <dgm:t>
        <a:bodyPr/>
        <a:lstStyle/>
        <a:p>
          <a:endParaRPr lang="zh-CN" altLang="en-US"/>
        </a:p>
      </dgm:t>
    </dgm:pt>
    <dgm:pt modelId="{673AA035-C8BA-4786-B5EC-D26501BA52F6}" type="sibTrans" cxnId="{F6533638-EB49-4EA5-B2FC-2D7926E6CE06}">
      <dgm:prSet/>
      <dgm:spPr/>
      <dgm:t>
        <a:bodyPr/>
        <a:lstStyle/>
        <a:p>
          <a:endParaRPr lang="zh-CN" altLang="en-US"/>
        </a:p>
      </dgm:t>
    </dgm:pt>
    <dgm:pt modelId="{7C7979A5-9647-45C2-9B77-E68BA3E128C5}">
      <dgm:prSet phldrT="[文本]"/>
      <dgm:spPr/>
      <dgm:t>
        <a:bodyPr/>
        <a:lstStyle/>
        <a:p>
          <a:r>
            <a:rPr lang="en-US" b="1" i="0" dirty="0"/>
            <a:t>Disease Identification/Diagnosis</a:t>
          </a:r>
          <a:endParaRPr lang="zh-CN" altLang="en-US" dirty="0"/>
        </a:p>
      </dgm:t>
    </dgm:pt>
    <dgm:pt modelId="{BEB9F2E8-6AD7-48EF-B109-54827D9B5320}" type="parTrans" cxnId="{F7F7704E-E4C0-40A5-9A95-4F969E0569BF}">
      <dgm:prSet/>
      <dgm:spPr/>
      <dgm:t>
        <a:bodyPr/>
        <a:lstStyle/>
        <a:p>
          <a:endParaRPr lang="zh-CN" altLang="en-US"/>
        </a:p>
      </dgm:t>
    </dgm:pt>
    <dgm:pt modelId="{74EEF1C3-79C8-473B-9458-E58DC3D89447}" type="sibTrans" cxnId="{F7F7704E-E4C0-40A5-9A95-4F969E0569BF}">
      <dgm:prSet/>
      <dgm:spPr/>
      <dgm:t>
        <a:bodyPr/>
        <a:lstStyle/>
        <a:p>
          <a:endParaRPr lang="zh-CN" altLang="en-US"/>
        </a:p>
      </dgm:t>
    </dgm:pt>
    <dgm:pt modelId="{6B547BE3-08F4-403C-8E93-8CE9C9C3426C}">
      <dgm:prSet custT="1"/>
      <dgm:spPr/>
      <dgm:t>
        <a:bodyPr/>
        <a:lstStyle/>
        <a:p>
          <a:r>
            <a:rPr lang="en-US" altLang="zh-CN" sz="2000" b="1" dirty="0">
              <a:solidFill>
                <a:schemeClr val="bg2">
                  <a:lumMod val="95000"/>
                </a:schemeClr>
              </a:solidFill>
            </a:rPr>
            <a:t>Nationwide scope</a:t>
          </a:r>
          <a:endParaRPr lang="zh-CN" altLang="en-US" sz="2000" b="1" dirty="0">
            <a:solidFill>
              <a:schemeClr val="bg2">
                <a:lumMod val="95000"/>
              </a:schemeClr>
            </a:solidFill>
          </a:endParaRPr>
        </a:p>
      </dgm:t>
    </dgm:pt>
    <dgm:pt modelId="{B91E6EC0-8555-4AD4-8850-1CF60EA014EC}" type="parTrans" cxnId="{F47DD768-307B-4539-BE0E-D4E8A596611F}">
      <dgm:prSet/>
      <dgm:spPr/>
      <dgm:t>
        <a:bodyPr/>
        <a:lstStyle/>
        <a:p>
          <a:endParaRPr lang="zh-CN" altLang="en-US"/>
        </a:p>
      </dgm:t>
    </dgm:pt>
    <dgm:pt modelId="{583418CD-B905-4955-B722-7679ED341E09}" type="sibTrans" cxnId="{F47DD768-307B-4539-BE0E-D4E8A596611F}">
      <dgm:prSet/>
      <dgm:spPr/>
      <dgm:t>
        <a:bodyPr/>
        <a:lstStyle/>
        <a:p>
          <a:endParaRPr lang="zh-CN" altLang="en-US"/>
        </a:p>
      </dgm:t>
    </dgm:pt>
    <dgm:pt modelId="{3CBF230D-AE9D-45F9-B1E3-101B3E987F27}">
      <dgm:prSet/>
      <dgm:spPr/>
      <dgm:t>
        <a:bodyPr/>
        <a:lstStyle/>
        <a:p>
          <a:endParaRPr lang="zh-CN" altLang="en-US"/>
        </a:p>
      </dgm:t>
    </dgm:pt>
    <dgm:pt modelId="{3216ED5A-322F-48C5-A5D8-B4CE2447C8CA}" type="parTrans" cxnId="{3E7BF921-6A68-428F-9CFF-6BE6A4F646E8}">
      <dgm:prSet/>
      <dgm:spPr/>
      <dgm:t>
        <a:bodyPr/>
        <a:lstStyle/>
        <a:p>
          <a:endParaRPr lang="zh-CN" altLang="en-US"/>
        </a:p>
      </dgm:t>
    </dgm:pt>
    <dgm:pt modelId="{55032BA6-0D0C-4136-B13F-9B0D26A8CED9}" type="sibTrans" cxnId="{3E7BF921-6A68-428F-9CFF-6BE6A4F646E8}">
      <dgm:prSet/>
      <dgm:spPr/>
      <dgm:t>
        <a:bodyPr/>
        <a:lstStyle/>
        <a:p>
          <a:endParaRPr lang="zh-CN" altLang="en-US"/>
        </a:p>
      </dgm:t>
    </dgm:pt>
    <dgm:pt modelId="{AFB89466-502F-48B5-8B1B-F4212116EB70}">
      <dgm:prSet/>
      <dgm:spPr/>
      <dgm:t>
        <a:bodyPr/>
        <a:lstStyle/>
        <a:p>
          <a:endParaRPr lang="zh-CN" altLang="en-US"/>
        </a:p>
      </dgm:t>
    </dgm:pt>
    <dgm:pt modelId="{F7F956B1-0B4F-4BD2-B0FE-7CE93E5F076E}" type="parTrans" cxnId="{48373DB9-B20D-4B9B-9DD7-F6C2D7AB1D21}">
      <dgm:prSet/>
      <dgm:spPr/>
      <dgm:t>
        <a:bodyPr/>
        <a:lstStyle/>
        <a:p>
          <a:endParaRPr lang="zh-CN" altLang="en-US"/>
        </a:p>
      </dgm:t>
    </dgm:pt>
    <dgm:pt modelId="{E669B3DD-6E4C-4F23-9C5E-3DAC39CA70A0}" type="sibTrans" cxnId="{48373DB9-B20D-4B9B-9DD7-F6C2D7AB1D21}">
      <dgm:prSet/>
      <dgm:spPr/>
      <dgm:t>
        <a:bodyPr/>
        <a:lstStyle/>
        <a:p>
          <a:endParaRPr lang="zh-CN" altLang="en-US"/>
        </a:p>
      </dgm:t>
    </dgm:pt>
    <dgm:pt modelId="{ADBDA4B8-1CC5-4C95-999B-0B604C70B25C}">
      <dgm:prSet/>
      <dgm:spPr/>
      <dgm:t>
        <a:bodyPr/>
        <a:lstStyle/>
        <a:p>
          <a:endParaRPr lang="zh-CN" altLang="en-US"/>
        </a:p>
      </dgm:t>
    </dgm:pt>
    <dgm:pt modelId="{F7357B37-0413-4030-87F3-C6B5E9FC5B98}" type="parTrans" cxnId="{50C6B730-68F1-4661-937D-9B4FB155131C}">
      <dgm:prSet/>
      <dgm:spPr/>
      <dgm:t>
        <a:bodyPr/>
        <a:lstStyle/>
        <a:p>
          <a:endParaRPr lang="zh-CN" altLang="en-US"/>
        </a:p>
      </dgm:t>
    </dgm:pt>
    <dgm:pt modelId="{F5342C4D-7611-4F78-9195-001780ACEF46}" type="sibTrans" cxnId="{50C6B730-68F1-4661-937D-9B4FB155131C}">
      <dgm:prSet/>
      <dgm:spPr/>
      <dgm:t>
        <a:bodyPr/>
        <a:lstStyle/>
        <a:p>
          <a:endParaRPr lang="zh-CN" altLang="en-US"/>
        </a:p>
      </dgm:t>
    </dgm:pt>
    <dgm:pt modelId="{6BB739E6-5487-45AB-BDF0-F1E198EAD768}" type="pres">
      <dgm:prSet presAssocID="{FCD01281-07FA-42DE-B25B-4D3FDDAEF940}" presName="diagram" presStyleCnt="0">
        <dgm:presLayoutVars>
          <dgm:chPref val="1"/>
          <dgm:dir/>
          <dgm:animOne val="branch"/>
          <dgm:animLvl val="lvl"/>
          <dgm:resizeHandles val="exact"/>
        </dgm:presLayoutVars>
      </dgm:prSet>
      <dgm:spPr/>
    </dgm:pt>
    <dgm:pt modelId="{AF338577-0C0E-4B98-B7AB-901DF3BE9B79}" type="pres">
      <dgm:prSet presAssocID="{CE7183E0-FC6D-482D-BBAA-3689A7D63D08}" presName="root1" presStyleCnt="0"/>
      <dgm:spPr/>
    </dgm:pt>
    <dgm:pt modelId="{FC985EDB-B355-40E4-9388-10183C7599DF}" type="pres">
      <dgm:prSet presAssocID="{CE7183E0-FC6D-482D-BBAA-3689A7D63D08}" presName="LevelOneTextNode" presStyleLbl="node0" presStyleIdx="0" presStyleCnt="1" custScaleX="243995" custScaleY="124364">
        <dgm:presLayoutVars>
          <dgm:chPref val="3"/>
        </dgm:presLayoutVars>
      </dgm:prSet>
      <dgm:spPr/>
    </dgm:pt>
    <dgm:pt modelId="{B2553A53-8B7C-4A9C-8965-1592D34069B8}" type="pres">
      <dgm:prSet presAssocID="{CE7183E0-FC6D-482D-BBAA-3689A7D63D08}" presName="level2hierChild" presStyleCnt="0"/>
      <dgm:spPr/>
    </dgm:pt>
    <dgm:pt modelId="{C9693C17-A025-4304-B2C2-786DF385B7D5}" type="pres">
      <dgm:prSet presAssocID="{2845D49D-8B8B-49FC-8CF9-5D029172FE8B}" presName="conn2-1" presStyleLbl="parChTrans1D2" presStyleIdx="0" presStyleCnt="3"/>
      <dgm:spPr/>
    </dgm:pt>
    <dgm:pt modelId="{95077FC6-FE2C-4468-B2E1-AD8DB8B81A60}" type="pres">
      <dgm:prSet presAssocID="{2845D49D-8B8B-49FC-8CF9-5D029172FE8B}" presName="connTx" presStyleLbl="parChTrans1D2" presStyleIdx="0" presStyleCnt="3"/>
      <dgm:spPr/>
    </dgm:pt>
    <dgm:pt modelId="{A529D4D1-CCFF-4CE4-A9F9-97465F10D3B0}" type="pres">
      <dgm:prSet presAssocID="{FD1EE688-04C6-4B9C-BBF4-0AFA3A5DC1AB}" presName="root2" presStyleCnt="0"/>
      <dgm:spPr/>
    </dgm:pt>
    <dgm:pt modelId="{B2BB8CBF-F428-42F5-A604-AAB92BB27DD7}" type="pres">
      <dgm:prSet presAssocID="{FD1EE688-04C6-4B9C-BBF4-0AFA3A5DC1AB}" presName="LevelTwoTextNode" presStyleLbl="node2" presStyleIdx="0" presStyleCnt="3" custScaleX="196041" custScaleY="119944">
        <dgm:presLayoutVars>
          <dgm:chPref val="3"/>
        </dgm:presLayoutVars>
      </dgm:prSet>
      <dgm:spPr/>
    </dgm:pt>
    <dgm:pt modelId="{7FBE41EA-FDDC-45E8-8371-B0000FD44CAF}" type="pres">
      <dgm:prSet presAssocID="{FD1EE688-04C6-4B9C-BBF4-0AFA3A5DC1AB}" presName="level3hierChild" presStyleCnt="0"/>
      <dgm:spPr/>
    </dgm:pt>
    <dgm:pt modelId="{724109EC-7AA4-405A-A907-96E43FD46EDA}" type="pres">
      <dgm:prSet presAssocID="{42265CA6-5503-4328-83B4-67FBEE37AF39}" presName="conn2-1" presStyleLbl="parChTrans1D3" presStyleIdx="0" presStyleCnt="6"/>
      <dgm:spPr/>
    </dgm:pt>
    <dgm:pt modelId="{C97AE997-3481-42E1-9835-076702BC81A6}" type="pres">
      <dgm:prSet presAssocID="{42265CA6-5503-4328-83B4-67FBEE37AF39}" presName="connTx" presStyleLbl="parChTrans1D3" presStyleIdx="0" presStyleCnt="6"/>
      <dgm:spPr/>
    </dgm:pt>
    <dgm:pt modelId="{11DA982D-371A-439B-A256-51749B5099EF}" type="pres">
      <dgm:prSet presAssocID="{7F18F1C7-64D6-41A1-8F9A-C4BD14DDC8DD}" presName="root2" presStyleCnt="0"/>
      <dgm:spPr/>
    </dgm:pt>
    <dgm:pt modelId="{7D428C10-1AC0-4BE3-A697-ED6BD860F5CA}" type="pres">
      <dgm:prSet presAssocID="{7F18F1C7-64D6-41A1-8F9A-C4BD14DDC8DD}" presName="LevelTwoTextNode" presStyleLbl="node3" presStyleIdx="0" presStyleCnt="6">
        <dgm:presLayoutVars>
          <dgm:chPref val="3"/>
        </dgm:presLayoutVars>
      </dgm:prSet>
      <dgm:spPr/>
    </dgm:pt>
    <dgm:pt modelId="{C99334D3-4657-4CD5-9FD0-1536AEEC0A38}" type="pres">
      <dgm:prSet presAssocID="{7F18F1C7-64D6-41A1-8F9A-C4BD14DDC8DD}" presName="level3hierChild" presStyleCnt="0"/>
      <dgm:spPr/>
    </dgm:pt>
    <dgm:pt modelId="{4E8AA63B-77B3-4B4E-9ACE-A4694C393D1F}" type="pres">
      <dgm:prSet presAssocID="{F2660733-B19B-4C8B-ADEC-444625FE1959}" presName="conn2-1" presStyleLbl="parChTrans1D3" presStyleIdx="1" presStyleCnt="6"/>
      <dgm:spPr/>
    </dgm:pt>
    <dgm:pt modelId="{60725401-FD4B-42F1-B183-EFE9C6805CF3}" type="pres">
      <dgm:prSet presAssocID="{F2660733-B19B-4C8B-ADEC-444625FE1959}" presName="connTx" presStyleLbl="parChTrans1D3" presStyleIdx="1" presStyleCnt="6"/>
      <dgm:spPr/>
    </dgm:pt>
    <dgm:pt modelId="{D895EA66-1279-4A9D-96B2-F5855BAF0C09}" type="pres">
      <dgm:prSet presAssocID="{E94AF387-BD98-47BA-8CED-E6E8F70BDAE9}" presName="root2" presStyleCnt="0"/>
      <dgm:spPr/>
    </dgm:pt>
    <dgm:pt modelId="{98C156FB-179C-4138-9113-F4EDF80778CD}" type="pres">
      <dgm:prSet presAssocID="{E94AF387-BD98-47BA-8CED-E6E8F70BDAE9}" presName="LevelTwoTextNode" presStyleLbl="node3" presStyleIdx="1" presStyleCnt="6">
        <dgm:presLayoutVars>
          <dgm:chPref val="3"/>
        </dgm:presLayoutVars>
      </dgm:prSet>
      <dgm:spPr/>
    </dgm:pt>
    <dgm:pt modelId="{692ED6DF-C47C-4DC1-BB2B-2C57DFC7B1F2}" type="pres">
      <dgm:prSet presAssocID="{E94AF387-BD98-47BA-8CED-E6E8F70BDAE9}" presName="level3hierChild" presStyleCnt="0"/>
      <dgm:spPr/>
    </dgm:pt>
    <dgm:pt modelId="{A0542B67-BBCD-4FCC-8292-AE1B6154BAA6}" type="pres">
      <dgm:prSet presAssocID="{4389E12C-9709-407B-8408-71774DA065A9}" presName="conn2-1" presStyleLbl="parChTrans1D2" presStyleIdx="1" presStyleCnt="3"/>
      <dgm:spPr/>
    </dgm:pt>
    <dgm:pt modelId="{E03F2445-46A1-4A36-AA0B-2A91C15498A4}" type="pres">
      <dgm:prSet presAssocID="{4389E12C-9709-407B-8408-71774DA065A9}" presName="connTx" presStyleLbl="parChTrans1D2" presStyleIdx="1" presStyleCnt="3"/>
      <dgm:spPr/>
    </dgm:pt>
    <dgm:pt modelId="{F27EF546-A99F-498B-96D6-ACACC3244D2C}" type="pres">
      <dgm:prSet presAssocID="{9707381C-34A2-465B-8DC7-DCE55ABDB5EB}" presName="root2" presStyleCnt="0"/>
      <dgm:spPr/>
    </dgm:pt>
    <dgm:pt modelId="{CEAE85F0-0FF2-45A6-BA7C-65AF046EBB83}" type="pres">
      <dgm:prSet presAssocID="{9707381C-34A2-465B-8DC7-DCE55ABDB5EB}" presName="LevelTwoTextNode" presStyleLbl="node2" presStyleIdx="1" presStyleCnt="3" custScaleX="193764" custScaleY="142703">
        <dgm:presLayoutVars>
          <dgm:chPref val="3"/>
        </dgm:presLayoutVars>
      </dgm:prSet>
      <dgm:spPr/>
    </dgm:pt>
    <dgm:pt modelId="{DD858749-7D5D-4399-AE71-494A81ADDD85}" type="pres">
      <dgm:prSet presAssocID="{9707381C-34A2-465B-8DC7-DCE55ABDB5EB}" presName="level3hierChild" presStyleCnt="0"/>
      <dgm:spPr/>
    </dgm:pt>
    <dgm:pt modelId="{D01FFC91-2FF3-476C-BC20-FDFA916FA11C}" type="pres">
      <dgm:prSet presAssocID="{BEB9F2E8-6AD7-48EF-B109-54827D9B5320}" presName="conn2-1" presStyleLbl="parChTrans1D3" presStyleIdx="2" presStyleCnt="6"/>
      <dgm:spPr/>
    </dgm:pt>
    <dgm:pt modelId="{2B114A4A-DEE2-4DEE-BC6D-E67B7CD79C39}" type="pres">
      <dgm:prSet presAssocID="{BEB9F2E8-6AD7-48EF-B109-54827D9B5320}" presName="connTx" presStyleLbl="parChTrans1D3" presStyleIdx="2" presStyleCnt="6"/>
      <dgm:spPr/>
    </dgm:pt>
    <dgm:pt modelId="{46F071DC-1357-4A7B-9BE5-E2B7A21A2553}" type="pres">
      <dgm:prSet presAssocID="{7C7979A5-9647-45C2-9B77-E68BA3E128C5}" presName="root2" presStyleCnt="0"/>
      <dgm:spPr/>
    </dgm:pt>
    <dgm:pt modelId="{FC63A611-3841-46A8-A3B4-5E0A60C544BE}" type="pres">
      <dgm:prSet presAssocID="{7C7979A5-9647-45C2-9B77-E68BA3E128C5}" presName="LevelTwoTextNode" presStyleLbl="node3" presStyleIdx="2" presStyleCnt="6">
        <dgm:presLayoutVars>
          <dgm:chPref val="3"/>
        </dgm:presLayoutVars>
      </dgm:prSet>
      <dgm:spPr/>
    </dgm:pt>
    <dgm:pt modelId="{64465032-F508-42BF-A0BF-B1FB5C22319A}" type="pres">
      <dgm:prSet presAssocID="{7C7979A5-9647-45C2-9B77-E68BA3E128C5}" presName="level3hierChild" presStyleCnt="0"/>
      <dgm:spPr/>
    </dgm:pt>
    <dgm:pt modelId="{D1C8A5F7-9AC5-4014-8411-66FC3A986915}" type="pres">
      <dgm:prSet presAssocID="{F7357B37-0413-4030-87F3-C6B5E9FC5B98}" presName="conn2-1" presStyleLbl="parChTrans1D3" presStyleIdx="3" presStyleCnt="6"/>
      <dgm:spPr/>
    </dgm:pt>
    <dgm:pt modelId="{ECC875B4-871B-4168-898B-298509B5EB54}" type="pres">
      <dgm:prSet presAssocID="{F7357B37-0413-4030-87F3-C6B5E9FC5B98}" presName="connTx" presStyleLbl="parChTrans1D3" presStyleIdx="3" presStyleCnt="6"/>
      <dgm:spPr/>
    </dgm:pt>
    <dgm:pt modelId="{291A96F3-CE54-4273-AF4C-5DDD734B7E63}" type="pres">
      <dgm:prSet presAssocID="{ADBDA4B8-1CC5-4C95-999B-0B604C70B25C}" presName="root2" presStyleCnt="0"/>
      <dgm:spPr/>
    </dgm:pt>
    <dgm:pt modelId="{BBD73EE9-6D50-444B-B129-CA01784D5EB7}" type="pres">
      <dgm:prSet presAssocID="{ADBDA4B8-1CC5-4C95-999B-0B604C70B25C}" presName="LevelTwoTextNode" presStyleLbl="node3" presStyleIdx="3" presStyleCnt="6">
        <dgm:presLayoutVars>
          <dgm:chPref val="3"/>
        </dgm:presLayoutVars>
      </dgm:prSet>
      <dgm:spPr/>
    </dgm:pt>
    <dgm:pt modelId="{A3B7C561-15EB-4A96-9E8D-968B71452D7D}" type="pres">
      <dgm:prSet presAssocID="{ADBDA4B8-1CC5-4C95-999B-0B604C70B25C}" presName="level3hierChild" presStyleCnt="0"/>
      <dgm:spPr/>
    </dgm:pt>
    <dgm:pt modelId="{5DE9C18F-828A-4F28-821F-FF3CB0C2E9FE}" type="pres">
      <dgm:prSet presAssocID="{B91E6EC0-8555-4AD4-8850-1CF60EA014EC}" presName="conn2-1" presStyleLbl="parChTrans1D2" presStyleIdx="2" presStyleCnt="3"/>
      <dgm:spPr/>
    </dgm:pt>
    <dgm:pt modelId="{94765D40-7092-49D3-8469-BB86B82499D0}" type="pres">
      <dgm:prSet presAssocID="{B91E6EC0-8555-4AD4-8850-1CF60EA014EC}" presName="connTx" presStyleLbl="parChTrans1D2" presStyleIdx="2" presStyleCnt="3"/>
      <dgm:spPr/>
    </dgm:pt>
    <dgm:pt modelId="{FE5764A7-3414-44EA-ADEF-4A1D586299C5}" type="pres">
      <dgm:prSet presAssocID="{6B547BE3-08F4-403C-8E93-8CE9C9C3426C}" presName="root2" presStyleCnt="0"/>
      <dgm:spPr/>
    </dgm:pt>
    <dgm:pt modelId="{B709CC8E-B85E-4857-A489-3E9FF83B1A51}" type="pres">
      <dgm:prSet presAssocID="{6B547BE3-08F4-403C-8E93-8CE9C9C3426C}" presName="LevelTwoTextNode" presStyleLbl="node2" presStyleIdx="2" presStyleCnt="3" custScaleX="197835" custScaleY="108860">
        <dgm:presLayoutVars>
          <dgm:chPref val="3"/>
        </dgm:presLayoutVars>
      </dgm:prSet>
      <dgm:spPr/>
    </dgm:pt>
    <dgm:pt modelId="{A931EB4D-9335-4F14-8B91-969B1EBF0044}" type="pres">
      <dgm:prSet presAssocID="{6B547BE3-08F4-403C-8E93-8CE9C9C3426C}" presName="level3hierChild" presStyleCnt="0"/>
      <dgm:spPr/>
    </dgm:pt>
    <dgm:pt modelId="{451D81E7-5C40-4FCA-BD7C-D723378D6FCB}" type="pres">
      <dgm:prSet presAssocID="{3216ED5A-322F-48C5-A5D8-B4CE2447C8CA}" presName="conn2-1" presStyleLbl="parChTrans1D3" presStyleIdx="4" presStyleCnt="6"/>
      <dgm:spPr/>
    </dgm:pt>
    <dgm:pt modelId="{0002987A-1CBC-4917-9141-161305AD6209}" type="pres">
      <dgm:prSet presAssocID="{3216ED5A-322F-48C5-A5D8-B4CE2447C8CA}" presName="connTx" presStyleLbl="parChTrans1D3" presStyleIdx="4" presStyleCnt="6"/>
      <dgm:spPr/>
    </dgm:pt>
    <dgm:pt modelId="{1B0D27B2-8F03-4ED3-BB01-D1C58AAC8B1B}" type="pres">
      <dgm:prSet presAssocID="{3CBF230D-AE9D-45F9-B1E3-101B3E987F27}" presName="root2" presStyleCnt="0"/>
      <dgm:spPr/>
    </dgm:pt>
    <dgm:pt modelId="{1DDB5E9E-D31F-47DA-B38A-B037B72107C5}" type="pres">
      <dgm:prSet presAssocID="{3CBF230D-AE9D-45F9-B1E3-101B3E987F27}" presName="LevelTwoTextNode" presStyleLbl="node3" presStyleIdx="4" presStyleCnt="6">
        <dgm:presLayoutVars>
          <dgm:chPref val="3"/>
        </dgm:presLayoutVars>
      </dgm:prSet>
      <dgm:spPr/>
    </dgm:pt>
    <dgm:pt modelId="{7E9F68F7-BE1B-40DB-91D4-0288B004AC8C}" type="pres">
      <dgm:prSet presAssocID="{3CBF230D-AE9D-45F9-B1E3-101B3E987F27}" presName="level3hierChild" presStyleCnt="0"/>
      <dgm:spPr/>
    </dgm:pt>
    <dgm:pt modelId="{440453D6-FD36-4A5E-8970-9AD4C4BEA5F5}" type="pres">
      <dgm:prSet presAssocID="{F7F956B1-0B4F-4BD2-B0FE-7CE93E5F076E}" presName="conn2-1" presStyleLbl="parChTrans1D3" presStyleIdx="5" presStyleCnt="6"/>
      <dgm:spPr/>
    </dgm:pt>
    <dgm:pt modelId="{70C472DB-8543-4760-B2F5-E310B1D77771}" type="pres">
      <dgm:prSet presAssocID="{F7F956B1-0B4F-4BD2-B0FE-7CE93E5F076E}" presName="connTx" presStyleLbl="parChTrans1D3" presStyleIdx="5" presStyleCnt="6"/>
      <dgm:spPr/>
    </dgm:pt>
    <dgm:pt modelId="{E45C87BC-E63A-430D-83BB-791219B3520C}" type="pres">
      <dgm:prSet presAssocID="{AFB89466-502F-48B5-8B1B-F4212116EB70}" presName="root2" presStyleCnt="0"/>
      <dgm:spPr/>
    </dgm:pt>
    <dgm:pt modelId="{BBF263CD-06CB-4292-83EB-8C00C91205C9}" type="pres">
      <dgm:prSet presAssocID="{AFB89466-502F-48B5-8B1B-F4212116EB70}" presName="LevelTwoTextNode" presStyleLbl="node3" presStyleIdx="5" presStyleCnt="6">
        <dgm:presLayoutVars>
          <dgm:chPref val="3"/>
        </dgm:presLayoutVars>
      </dgm:prSet>
      <dgm:spPr/>
    </dgm:pt>
    <dgm:pt modelId="{34BEC561-774F-4391-A1DF-3A4DEDCEA51D}" type="pres">
      <dgm:prSet presAssocID="{AFB89466-502F-48B5-8B1B-F4212116EB70}" presName="level3hierChild" presStyleCnt="0"/>
      <dgm:spPr/>
    </dgm:pt>
  </dgm:ptLst>
  <dgm:cxnLst>
    <dgm:cxn modelId="{1C8DF800-A2EB-43F7-A177-95C07817248B}" type="presOf" srcId="{9707381C-34A2-465B-8DC7-DCE55ABDB5EB}" destId="{CEAE85F0-0FF2-45A6-BA7C-65AF046EBB83}" srcOrd="0" destOrd="0" presId="urn:microsoft.com/office/officeart/2005/8/layout/hierarchy2"/>
    <dgm:cxn modelId="{6CAE4015-57B5-456A-A866-16880F3B93ED}" type="presOf" srcId="{B91E6EC0-8555-4AD4-8850-1CF60EA014EC}" destId="{5DE9C18F-828A-4F28-821F-FF3CB0C2E9FE}" srcOrd="0" destOrd="0" presId="urn:microsoft.com/office/officeart/2005/8/layout/hierarchy2"/>
    <dgm:cxn modelId="{86D44419-11AA-4A3E-A495-83844467DDC0}" type="presOf" srcId="{F7F956B1-0B4F-4BD2-B0FE-7CE93E5F076E}" destId="{70C472DB-8543-4760-B2F5-E310B1D77771}" srcOrd="1" destOrd="0" presId="urn:microsoft.com/office/officeart/2005/8/layout/hierarchy2"/>
    <dgm:cxn modelId="{CB6ADC1C-8E2C-4D41-A8E2-09D329BEBC76}" type="presOf" srcId="{F7357B37-0413-4030-87F3-C6B5E9FC5B98}" destId="{ECC875B4-871B-4168-898B-298509B5EB54}" srcOrd="1" destOrd="0" presId="urn:microsoft.com/office/officeart/2005/8/layout/hierarchy2"/>
    <dgm:cxn modelId="{E675511E-F250-4F06-9800-ECE0844805E9}" type="presOf" srcId="{FCD01281-07FA-42DE-B25B-4D3FDDAEF940}" destId="{6BB739E6-5487-45AB-BDF0-F1E198EAD768}" srcOrd="0" destOrd="0" presId="urn:microsoft.com/office/officeart/2005/8/layout/hierarchy2"/>
    <dgm:cxn modelId="{3E7BF921-6A68-428F-9CFF-6BE6A4F646E8}" srcId="{6B547BE3-08F4-403C-8E93-8CE9C9C3426C}" destId="{3CBF230D-AE9D-45F9-B1E3-101B3E987F27}" srcOrd="0" destOrd="0" parTransId="{3216ED5A-322F-48C5-A5D8-B4CE2447C8CA}" sibTransId="{55032BA6-0D0C-4136-B13F-9B0D26A8CED9}"/>
    <dgm:cxn modelId="{EDE5A824-DD91-4B92-9B18-1233B537093F}" type="presOf" srcId="{BEB9F2E8-6AD7-48EF-B109-54827D9B5320}" destId="{2B114A4A-DEE2-4DEE-BC6D-E67B7CD79C39}" srcOrd="1" destOrd="0" presId="urn:microsoft.com/office/officeart/2005/8/layout/hierarchy2"/>
    <dgm:cxn modelId="{4D9BFD28-55C8-434E-87D2-060D29B798F6}" type="presOf" srcId="{ADBDA4B8-1CC5-4C95-999B-0B604C70B25C}" destId="{BBD73EE9-6D50-444B-B129-CA01784D5EB7}" srcOrd="0" destOrd="0" presId="urn:microsoft.com/office/officeart/2005/8/layout/hierarchy2"/>
    <dgm:cxn modelId="{24764D2C-E3AA-4ADD-9CDC-3CF302CE0633}" type="presOf" srcId="{F2660733-B19B-4C8B-ADEC-444625FE1959}" destId="{4E8AA63B-77B3-4B4E-9ACE-A4694C393D1F}" srcOrd="0" destOrd="0" presId="urn:microsoft.com/office/officeart/2005/8/layout/hierarchy2"/>
    <dgm:cxn modelId="{2AE0F42D-BEFE-4781-811E-EFF4FE5D26C3}" type="presOf" srcId="{6B547BE3-08F4-403C-8E93-8CE9C9C3426C}" destId="{B709CC8E-B85E-4857-A489-3E9FF83B1A51}" srcOrd="0" destOrd="0" presId="urn:microsoft.com/office/officeart/2005/8/layout/hierarchy2"/>
    <dgm:cxn modelId="{D80D982E-074D-4F63-9EE4-81431C475D9D}" type="presOf" srcId="{7F18F1C7-64D6-41A1-8F9A-C4BD14DDC8DD}" destId="{7D428C10-1AC0-4BE3-A697-ED6BD860F5CA}" srcOrd="0" destOrd="0" presId="urn:microsoft.com/office/officeart/2005/8/layout/hierarchy2"/>
    <dgm:cxn modelId="{50C6B730-68F1-4661-937D-9B4FB155131C}" srcId="{9707381C-34A2-465B-8DC7-DCE55ABDB5EB}" destId="{ADBDA4B8-1CC5-4C95-999B-0B604C70B25C}" srcOrd="1" destOrd="0" parTransId="{F7357B37-0413-4030-87F3-C6B5E9FC5B98}" sibTransId="{F5342C4D-7611-4F78-9195-001780ACEF46}"/>
    <dgm:cxn modelId="{3BC7A331-D611-4AE5-B43C-157FF0F30F06}" type="presOf" srcId="{BEB9F2E8-6AD7-48EF-B109-54827D9B5320}" destId="{D01FFC91-2FF3-476C-BC20-FDFA916FA11C}" srcOrd="0" destOrd="0" presId="urn:microsoft.com/office/officeart/2005/8/layout/hierarchy2"/>
    <dgm:cxn modelId="{0464B431-8205-44F1-8723-9DE005B5C3D5}" type="presOf" srcId="{FD1EE688-04C6-4B9C-BBF4-0AFA3A5DC1AB}" destId="{B2BB8CBF-F428-42F5-A604-AAB92BB27DD7}" srcOrd="0" destOrd="0" presId="urn:microsoft.com/office/officeart/2005/8/layout/hierarchy2"/>
    <dgm:cxn modelId="{72162237-B1C8-49C7-9DD3-31A51B3F3AB3}" type="presOf" srcId="{3CBF230D-AE9D-45F9-B1E3-101B3E987F27}" destId="{1DDB5E9E-D31F-47DA-B38A-B037B72107C5}" srcOrd="0" destOrd="0" presId="urn:microsoft.com/office/officeart/2005/8/layout/hierarchy2"/>
    <dgm:cxn modelId="{F6533638-EB49-4EA5-B2FC-2D7926E6CE06}" srcId="{CE7183E0-FC6D-482D-BBAA-3689A7D63D08}" destId="{9707381C-34A2-465B-8DC7-DCE55ABDB5EB}" srcOrd="1" destOrd="0" parTransId="{4389E12C-9709-407B-8408-71774DA065A9}" sibTransId="{673AA035-C8BA-4786-B5EC-D26501BA52F6}"/>
    <dgm:cxn modelId="{2C05D639-8E70-435C-8A20-A974920A2B5E}" type="presOf" srcId="{42265CA6-5503-4328-83B4-67FBEE37AF39}" destId="{C97AE997-3481-42E1-9835-076702BC81A6}" srcOrd="1" destOrd="0" presId="urn:microsoft.com/office/officeart/2005/8/layout/hierarchy2"/>
    <dgm:cxn modelId="{5E31163D-0BDA-46E1-B88E-196B21246E06}" type="presOf" srcId="{E94AF387-BD98-47BA-8CED-E6E8F70BDAE9}" destId="{98C156FB-179C-4138-9113-F4EDF80778CD}" srcOrd="0" destOrd="0" presId="urn:microsoft.com/office/officeart/2005/8/layout/hierarchy2"/>
    <dgm:cxn modelId="{7B9D623F-FB5E-40FE-8D74-04695F6433B1}" type="presOf" srcId="{2845D49D-8B8B-49FC-8CF9-5D029172FE8B}" destId="{C9693C17-A025-4304-B2C2-786DF385B7D5}" srcOrd="0" destOrd="0" presId="urn:microsoft.com/office/officeart/2005/8/layout/hierarchy2"/>
    <dgm:cxn modelId="{77D0C562-5A47-4BEA-AA78-66A83EA862AF}" type="presOf" srcId="{AFB89466-502F-48B5-8B1B-F4212116EB70}" destId="{BBF263CD-06CB-4292-83EB-8C00C91205C9}" srcOrd="0" destOrd="0" presId="urn:microsoft.com/office/officeart/2005/8/layout/hierarchy2"/>
    <dgm:cxn modelId="{F47DD768-307B-4539-BE0E-D4E8A596611F}" srcId="{CE7183E0-FC6D-482D-BBAA-3689A7D63D08}" destId="{6B547BE3-08F4-403C-8E93-8CE9C9C3426C}" srcOrd="2" destOrd="0" parTransId="{B91E6EC0-8555-4AD4-8850-1CF60EA014EC}" sibTransId="{583418CD-B905-4955-B722-7679ED341E09}"/>
    <dgm:cxn modelId="{F7F7704E-E4C0-40A5-9A95-4F969E0569BF}" srcId="{9707381C-34A2-465B-8DC7-DCE55ABDB5EB}" destId="{7C7979A5-9647-45C2-9B77-E68BA3E128C5}" srcOrd="0" destOrd="0" parTransId="{BEB9F2E8-6AD7-48EF-B109-54827D9B5320}" sibTransId="{74EEF1C3-79C8-473B-9458-E58DC3D89447}"/>
    <dgm:cxn modelId="{F49C1D73-4BA2-48C7-AF14-7116ECF26E96}" srcId="{FCD01281-07FA-42DE-B25B-4D3FDDAEF940}" destId="{CE7183E0-FC6D-482D-BBAA-3689A7D63D08}" srcOrd="0" destOrd="0" parTransId="{284FB601-27BA-4510-8087-BF223385FFFB}" sibTransId="{3F064F3A-E4B3-4B3D-A961-1815905CAB79}"/>
    <dgm:cxn modelId="{32AA5D7A-DA32-414D-A87C-FD6CA8EA7967}" srcId="{CE7183E0-FC6D-482D-BBAA-3689A7D63D08}" destId="{FD1EE688-04C6-4B9C-BBF4-0AFA3A5DC1AB}" srcOrd="0" destOrd="0" parTransId="{2845D49D-8B8B-49FC-8CF9-5D029172FE8B}" sibTransId="{710A4F42-C977-4520-9100-B0F3A1011182}"/>
    <dgm:cxn modelId="{8A87148A-5CC0-414C-B884-FC4AD1BFCCC1}" type="presOf" srcId="{B91E6EC0-8555-4AD4-8850-1CF60EA014EC}" destId="{94765D40-7092-49D3-8469-BB86B82499D0}" srcOrd="1" destOrd="0" presId="urn:microsoft.com/office/officeart/2005/8/layout/hierarchy2"/>
    <dgm:cxn modelId="{B0FD4D8A-4D67-43F2-A658-A5E43C062886}" type="presOf" srcId="{7C7979A5-9647-45C2-9B77-E68BA3E128C5}" destId="{FC63A611-3841-46A8-A3B4-5E0A60C544BE}" srcOrd="0" destOrd="0" presId="urn:microsoft.com/office/officeart/2005/8/layout/hierarchy2"/>
    <dgm:cxn modelId="{8274D196-E59F-4422-A514-004D7CE5185C}" type="presOf" srcId="{3216ED5A-322F-48C5-A5D8-B4CE2447C8CA}" destId="{451D81E7-5C40-4FCA-BD7C-D723378D6FCB}" srcOrd="0" destOrd="0" presId="urn:microsoft.com/office/officeart/2005/8/layout/hierarchy2"/>
    <dgm:cxn modelId="{71E01497-75B1-45EA-87B3-9132E4E0E5D4}" type="presOf" srcId="{3216ED5A-322F-48C5-A5D8-B4CE2447C8CA}" destId="{0002987A-1CBC-4917-9141-161305AD6209}" srcOrd="1" destOrd="0" presId="urn:microsoft.com/office/officeart/2005/8/layout/hierarchy2"/>
    <dgm:cxn modelId="{FA6CAB99-B0B1-4177-82E1-9E202E4FCDD8}" type="presOf" srcId="{F2660733-B19B-4C8B-ADEC-444625FE1959}" destId="{60725401-FD4B-42F1-B183-EFE9C6805CF3}" srcOrd="1" destOrd="0" presId="urn:microsoft.com/office/officeart/2005/8/layout/hierarchy2"/>
    <dgm:cxn modelId="{07366C9E-E819-4BAA-8D15-A947B41A83DB}" type="presOf" srcId="{42265CA6-5503-4328-83B4-67FBEE37AF39}" destId="{724109EC-7AA4-405A-A907-96E43FD46EDA}" srcOrd="0" destOrd="0" presId="urn:microsoft.com/office/officeart/2005/8/layout/hierarchy2"/>
    <dgm:cxn modelId="{F34874A4-A2F5-40DA-A177-A85B07B7CE91}" type="presOf" srcId="{2845D49D-8B8B-49FC-8CF9-5D029172FE8B}" destId="{95077FC6-FE2C-4468-B2E1-AD8DB8B81A60}" srcOrd="1" destOrd="0" presId="urn:microsoft.com/office/officeart/2005/8/layout/hierarchy2"/>
    <dgm:cxn modelId="{022044AC-585A-4208-B887-06C933C4DF19}" type="presOf" srcId="{4389E12C-9709-407B-8408-71774DA065A9}" destId="{E03F2445-46A1-4A36-AA0B-2A91C15498A4}" srcOrd="1" destOrd="0" presId="urn:microsoft.com/office/officeart/2005/8/layout/hierarchy2"/>
    <dgm:cxn modelId="{D87609B8-343D-4A18-BAA4-DB4FD0291027}" type="presOf" srcId="{F7F956B1-0B4F-4BD2-B0FE-7CE93E5F076E}" destId="{440453D6-FD36-4A5E-8970-9AD4C4BEA5F5}" srcOrd="0" destOrd="0" presId="urn:microsoft.com/office/officeart/2005/8/layout/hierarchy2"/>
    <dgm:cxn modelId="{48373DB9-B20D-4B9B-9DD7-F6C2D7AB1D21}" srcId="{6B547BE3-08F4-403C-8E93-8CE9C9C3426C}" destId="{AFB89466-502F-48B5-8B1B-F4212116EB70}" srcOrd="1" destOrd="0" parTransId="{F7F956B1-0B4F-4BD2-B0FE-7CE93E5F076E}" sibTransId="{E669B3DD-6E4C-4F23-9C5E-3DAC39CA70A0}"/>
    <dgm:cxn modelId="{2472EBC8-1D53-406C-B663-7A802F5B27C3}" srcId="{FD1EE688-04C6-4B9C-BBF4-0AFA3A5DC1AB}" destId="{7F18F1C7-64D6-41A1-8F9A-C4BD14DDC8DD}" srcOrd="0" destOrd="0" parTransId="{42265CA6-5503-4328-83B4-67FBEE37AF39}" sibTransId="{0961F8A6-DF62-45B2-8A8B-64DE7098755B}"/>
    <dgm:cxn modelId="{BB087FD5-3827-4A99-BA4F-BFE4911F8E85}" type="presOf" srcId="{F7357B37-0413-4030-87F3-C6B5E9FC5B98}" destId="{D1C8A5F7-9AC5-4014-8411-66FC3A986915}" srcOrd="0" destOrd="0" presId="urn:microsoft.com/office/officeart/2005/8/layout/hierarchy2"/>
    <dgm:cxn modelId="{C3D834E4-58ED-4EC0-B1FE-D4FA70A6C25A}" type="presOf" srcId="{CE7183E0-FC6D-482D-BBAA-3689A7D63D08}" destId="{FC985EDB-B355-40E4-9388-10183C7599DF}" srcOrd="0" destOrd="0" presId="urn:microsoft.com/office/officeart/2005/8/layout/hierarchy2"/>
    <dgm:cxn modelId="{00CEB9F2-DD78-4DA9-AFEE-9988A151589E}" type="presOf" srcId="{4389E12C-9709-407B-8408-71774DA065A9}" destId="{A0542B67-BBCD-4FCC-8292-AE1B6154BAA6}" srcOrd="0" destOrd="0" presId="urn:microsoft.com/office/officeart/2005/8/layout/hierarchy2"/>
    <dgm:cxn modelId="{4C32E4FD-60CA-496E-816A-32738B7D9D89}" srcId="{FD1EE688-04C6-4B9C-BBF4-0AFA3A5DC1AB}" destId="{E94AF387-BD98-47BA-8CED-E6E8F70BDAE9}" srcOrd="1" destOrd="0" parTransId="{F2660733-B19B-4C8B-ADEC-444625FE1959}" sibTransId="{B7A443CB-EF04-4C88-AA54-1B89BBF3C939}"/>
    <dgm:cxn modelId="{1B7A935F-FD78-469D-9556-1973500D9CC5}" type="presParOf" srcId="{6BB739E6-5487-45AB-BDF0-F1E198EAD768}" destId="{AF338577-0C0E-4B98-B7AB-901DF3BE9B79}" srcOrd="0" destOrd="0" presId="urn:microsoft.com/office/officeart/2005/8/layout/hierarchy2"/>
    <dgm:cxn modelId="{CAAEE5A3-D44A-49BE-A9FE-BC95F5432F35}" type="presParOf" srcId="{AF338577-0C0E-4B98-B7AB-901DF3BE9B79}" destId="{FC985EDB-B355-40E4-9388-10183C7599DF}" srcOrd="0" destOrd="0" presId="urn:microsoft.com/office/officeart/2005/8/layout/hierarchy2"/>
    <dgm:cxn modelId="{8F164D9B-159F-41F9-B8A7-13F689C83E57}" type="presParOf" srcId="{AF338577-0C0E-4B98-B7AB-901DF3BE9B79}" destId="{B2553A53-8B7C-4A9C-8965-1592D34069B8}" srcOrd="1" destOrd="0" presId="urn:microsoft.com/office/officeart/2005/8/layout/hierarchy2"/>
    <dgm:cxn modelId="{338953B0-1895-4879-8C35-07F6280860E9}" type="presParOf" srcId="{B2553A53-8B7C-4A9C-8965-1592D34069B8}" destId="{C9693C17-A025-4304-B2C2-786DF385B7D5}" srcOrd="0" destOrd="0" presId="urn:microsoft.com/office/officeart/2005/8/layout/hierarchy2"/>
    <dgm:cxn modelId="{9AA096A0-A88C-4B68-859D-DC4F26855BB6}" type="presParOf" srcId="{C9693C17-A025-4304-B2C2-786DF385B7D5}" destId="{95077FC6-FE2C-4468-B2E1-AD8DB8B81A60}" srcOrd="0" destOrd="0" presId="urn:microsoft.com/office/officeart/2005/8/layout/hierarchy2"/>
    <dgm:cxn modelId="{C6A6FE90-2DAE-4FFC-AC90-D778CB9E8395}" type="presParOf" srcId="{B2553A53-8B7C-4A9C-8965-1592D34069B8}" destId="{A529D4D1-CCFF-4CE4-A9F9-97465F10D3B0}" srcOrd="1" destOrd="0" presId="urn:microsoft.com/office/officeart/2005/8/layout/hierarchy2"/>
    <dgm:cxn modelId="{7DB5FD6E-B648-4023-8CF0-39B4F229CC46}" type="presParOf" srcId="{A529D4D1-CCFF-4CE4-A9F9-97465F10D3B0}" destId="{B2BB8CBF-F428-42F5-A604-AAB92BB27DD7}" srcOrd="0" destOrd="0" presId="urn:microsoft.com/office/officeart/2005/8/layout/hierarchy2"/>
    <dgm:cxn modelId="{423E48A7-6511-4038-B202-E07D2CC2CD2C}" type="presParOf" srcId="{A529D4D1-CCFF-4CE4-A9F9-97465F10D3B0}" destId="{7FBE41EA-FDDC-45E8-8371-B0000FD44CAF}" srcOrd="1" destOrd="0" presId="urn:microsoft.com/office/officeart/2005/8/layout/hierarchy2"/>
    <dgm:cxn modelId="{D3347F5E-61DE-4C97-BCD1-042ADB520387}" type="presParOf" srcId="{7FBE41EA-FDDC-45E8-8371-B0000FD44CAF}" destId="{724109EC-7AA4-405A-A907-96E43FD46EDA}" srcOrd="0" destOrd="0" presId="urn:microsoft.com/office/officeart/2005/8/layout/hierarchy2"/>
    <dgm:cxn modelId="{48D0AAD5-2059-4DFA-A024-09674EBD0348}" type="presParOf" srcId="{724109EC-7AA4-405A-A907-96E43FD46EDA}" destId="{C97AE997-3481-42E1-9835-076702BC81A6}" srcOrd="0" destOrd="0" presId="urn:microsoft.com/office/officeart/2005/8/layout/hierarchy2"/>
    <dgm:cxn modelId="{5DCEFD94-4DAD-4AFA-B10F-6C9CBB05B876}" type="presParOf" srcId="{7FBE41EA-FDDC-45E8-8371-B0000FD44CAF}" destId="{11DA982D-371A-439B-A256-51749B5099EF}" srcOrd="1" destOrd="0" presId="urn:microsoft.com/office/officeart/2005/8/layout/hierarchy2"/>
    <dgm:cxn modelId="{3385C537-2638-4B59-8B90-DDEA9638DC36}" type="presParOf" srcId="{11DA982D-371A-439B-A256-51749B5099EF}" destId="{7D428C10-1AC0-4BE3-A697-ED6BD860F5CA}" srcOrd="0" destOrd="0" presId="urn:microsoft.com/office/officeart/2005/8/layout/hierarchy2"/>
    <dgm:cxn modelId="{07032E90-34F7-4FB9-B8E7-3DB5436F931F}" type="presParOf" srcId="{11DA982D-371A-439B-A256-51749B5099EF}" destId="{C99334D3-4657-4CD5-9FD0-1536AEEC0A38}" srcOrd="1" destOrd="0" presId="urn:microsoft.com/office/officeart/2005/8/layout/hierarchy2"/>
    <dgm:cxn modelId="{FEF727A0-4B56-415E-9B7E-683C34D008D1}" type="presParOf" srcId="{7FBE41EA-FDDC-45E8-8371-B0000FD44CAF}" destId="{4E8AA63B-77B3-4B4E-9ACE-A4694C393D1F}" srcOrd="2" destOrd="0" presId="urn:microsoft.com/office/officeart/2005/8/layout/hierarchy2"/>
    <dgm:cxn modelId="{A934A8DE-08B0-42DE-B6D4-C634BDED5019}" type="presParOf" srcId="{4E8AA63B-77B3-4B4E-9ACE-A4694C393D1F}" destId="{60725401-FD4B-42F1-B183-EFE9C6805CF3}" srcOrd="0" destOrd="0" presId="urn:microsoft.com/office/officeart/2005/8/layout/hierarchy2"/>
    <dgm:cxn modelId="{B037ED03-CC11-4E7C-9CA4-288C20650AD5}" type="presParOf" srcId="{7FBE41EA-FDDC-45E8-8371-B0000FD44CAF}" destId="{D895EA66-1279-4A9D-96B2-F5855BAF0C09}" srcOrd="3" destOrd="0" presId="urn:microsoft.com/office/officeart/2005/8/layout/hierarchy2"/>
    <dgm:cxn modelId="{862613BA-2110-4813-A8F6-4FF5BA7FD85B}" type="presParOf" srcId="{D895EA66-1279-4A9D-96B2-F5855BAF0C09}" destId="{98C156FB-179C-4138-9113-F4EDF80778CD}" srcOrd="0" destOrd="0" presId="urn:microsoft.com/office/officeart/2005/8/layout/hierarchy2"/>
    <dgm:cxn modelId="{FD5125D0-CAEC-4D65-85AA-6DA4D2571FED}" type="presParOf" srcId="{D895EA66-1279-4A9D-96B2-F5855BAF0C09}" destId="{692ED6DF-C47C-4DC1-BB2B-2C57DFC7B1F2}" srcOrd="1" destOrd="0" presId="urn:microsoft.com/office/officeart/2005/8/layout/hierarchy2"/>
    <dgm:cxn modelId="{F5D6BDEA-AAEC-4EA2-ACE4-AD976B6A5275}" type="presParOf" srcId="{B2553A53-8B7C-4A9C-8965-1592D34069B8}" destId="{A0542B67-BBCD-4FCC-8292-AE1B6154BAA6}" srcOrd="2" destOrd="0" presId="urn:microsoft.com/office/officeart/2005/8/layout/hierarchy2"/>
    <dgm:cxn modelId="{B4B0C693-180A-4D0E-8AB7-6BC11DEEFBCE}" type="presParOf" srcId="{A0542B67-BBCD-4FCC-8292-AE1B6154BAA6}" destId="{E03F2445-46A1-4A36-AA0B-2A91C15498A4}" srcOrd="0" destOrd="0" presId="urn:microsoft.com/office/officeart/2005/8/layout/hierarchy2"/>
    <dgm:cxn modelId="{22AE458E-0465-400F-9C4C-32DCD9808FE1}" type="presParOf" srcId="{B2553A53-8B7C-4A9C-8965-1592D34069B8}" destId="{F27EF546-A99F-498B-96D6-ACACC3244D2C}" srcOrd="3" destOrd="0" presId="urn:microsoft.com/office/officeart/2005/8/layout/hierarchy2"/>
    <dgm:cxn modelId="{199CA44C-283B-4C69-86AC-7656546983E8}" type="presParOf" srcId="{F27EF546-A99F-498B-96D6-ACACC3244D2C}" destId="{CEAE85F0-0FF2-45A6-BA7C-65AF046EBB83}" srcOrd="0" destOrd="0" presId="urn:microsoft.com/office/officeart/2005/8/layout/hierarchy2"/>
    <dgm:cxn modelId="{162799AA-11B5-4C1D-A4C7-706ED59E25DC}" type="presParOf" srcId="{F27EF546-A99F-498B-96D6-ACACC3244D2C}" destId="{DD858749-7D5D-4399-AE71-494A81ADDD85}" srcOrd="1" destOrd="0" presId="urn:microsoft.com/office/officeart/2005/8/layout/hierarchy2"/>
    <dgm:cxn modelId="{B26B933D-76FF-4093-808E-AA04CF1BE3E2}" type="presParOf" srcId="{DD858749-7D5D-4399-AE71-494A81ADDD85}" destId="{D01FFC91-2FF3-476C-BC20-FDFA916FA11C}" srcOrd="0" destOrd="0" presId="urn:microsoft.com/office/officeart/2005/8/layout/hierarchy2"/>
    <dgm:cxn modelId="{1BDA12BA-F3EE-4F63-8565-5A10C6315111}" type="presParOf" srcId="{D01FFC91-2FF3-476C-BC20-FDFA916FA11C}" destId="{2B114A4A-DEE2-4DEE-BC6D-E67B7CD79C39}" srcOrd="0" destOrd="0" presId="urn:microsoft.com/office/officeart/2005/8/layout/hierarchy2"/>
    <dgm:cxn modelId="{3242810B-25AB-418D-B66D-34317631E419}" type="presParOf" srcId="{DD858749-7D5D-4399-AE71-494A81ADDD85}" destId="{46F071DC-1357-4A7B-9BE5-E2B7A21A2553}" srcOrd="1" destOrd="0" presId="urn:microsoft.com/office/officeart/2005/8/layout/hierarchy2"/>
    <dgm:cxn modelId="{30344D94-764E-4ED7-8FA2-D081CC82FF4D}" type="presParOf" srcId="{46F071DC-1357-4A7B-9BE5-E2B7A21A2553}" destId="{FC63A611-3841-46A8-A3B4-5E0A60C544BE}" srcOrd="0" destOrd="0" presId="urn:microsoft.com/office/officeart/2005/8/layout/hierarchy2"/>
    <dgm:cxn modelId="{04DDF2E5-7D88-41B5-BFCB-8B6DB857FF43}" type="presParOf" srcId="{46F071DC-1357-4A7B-9BE5-E2B7A21A2553}" destId="{64465032-F508-42BF-A0BF-B1FB5C22319A}" srcOrd="1" destOrd="0" presId="urn:microsoft.com/office/officeart/2005/8/layout/hierarchy2"/>
    <dgm:cxn modelId="{5D13701B-5815-4B7A-B222-215115CB777E}" type="presParOf" srcId="{DD858749-7D5D-4399-AE71-494A81ADDD85}" destId="{D1C8A5F7-9AC5-4014-8411-66FC3A986915}" srcOrd="2" destOrd="0" presId="urn:microsoft.com/office/officeart/2005/8/layout/hierarchy2"/>
    <dgm:cxn modelId="{1D0F9B2A-3F5F-413D-86E4-62ACEFF73781}" type="presParOf" srcId="{D1C8A5F7-9AC5-4014-8411-66FC3A986915}" destId="{ECC875B4-871B-4168-898B-298509B5EB54}" srcOrd="0" destOrd="0" presId="urn:microsoft.com/office/officeart/2005/8/layout/hierarchy2"/>
    <dgm:cxn modelId="{85AB1232-16A7-445C-8484-892B84C553AB}" type="presParOf" srcId="{DD858749-7D5D-4399-AE71-494A81ADDD85}" destId="{291A96F3-CE54-4273-AF4C-5DDD734B7E63}" srcOrd="3" destOrd="0" presId="urn:microsoft.com/office/officeart/2005/8/layout/hierarchy2"/>
    <dgm:cxn modelId="{F5731BB7-3974-4242-AF43-96B70E0F65D7}" type="presParOf" srcId="{291A96F3-CE54-4273-AF4C-5DDD734B7E63}" destId="{BBD73EE9-6D50-444B-B129-CA01784D5EB7}" srcOrd="0" destOrd="0" presId="urn:microsoft.com/office/officeart/2005/8/layout/hierarchy2"/>
    <dgm:cxn modelId="{E313663D-4F41-4778-8257-9E72184D2768}" type="presParOf" srcId="{291A96F3-CE54-4273-AF4C-5DDD734B7E63}" destId="{A3B7C561-15EB-4A96-9E8D-968B71452D7D}" srcOrd="1" destOrd="0" presId="urn:microsoft.com/office/officeart/2005/8/layout/hierarchy2"/>
    <dgm:cxn modelId="{17A8C373-32B9-40A0-9FEA-415938A6F01B}" type="presParOf" srcId="{B2553A53-8B7C-4A9C-8965-1592D34069B8}" destId="{5DE9C18F-828A-4F28-821F-FF3CB0C2E9FE}" srcOrd="4" destOrd="0" presId="urn:microsoft.com/office/officeart/2005/8/layout/hierarchy2"/>
    <dgm:cxn modelId="{61A9D0A0-149D-4C0D-B7BA-B97A495CA98D}" type="presParOf" srcId="{5DE9C18F-828A-4F28-821F-FF3CB0C2E9FE}" destId="{94765D40-7092-49D3-8469-BB86B82499D0}" srcOrd="0" destOrd="0" presId="urn:microsoft.com/office/officeart/2005/8/layout/hierarchy2"/>
    <dgm:cxn modelId="{E9630E29-65A3-475F-B8A8-57BA181A8CF9}" type="presParOf" srcId="{B2553A53-8B7C-4A9C-8965-1592D34069B8}" destId="{FE5764A7-3414-44EA-ADEF-4A1D586299C5}" srcOrd="5" destOrd="0" presId="urn:microsoft.com/office/officeart/2005/8/layout/hierarchy2"/>
    <dgm:cxn modelId="{A844947C-6031-40A5-B254-8F777D462AE5}" type="presParOf" srcId="{FE5764A7-3414-44EA-ADEF-4A1D586299C5}" destId="{B709CC8E-B85E-4857-A489-3E9FF83B1A51}" srcOrd="0" destOrd="0" presId="urn:microsoft.com/office/officeart/2005/8/layout/hierarchy2"/>
    <dgm:cxn modelId="{02A62113-9CC5-4096-B6BB-4EE37CC562BA}" type="presParOf" srcId="{FE5764A7-3414-44EA-ADEF-4A1D586299C5}" destId="{A931EB4D-9335-4F14-8B91-969B1EBF0044}" srcOrd="1" destOrd="0" presId="urn:microsoft.com/office/officeart/2005/8/layout/hierarchy2"/>
    <dgm:cxn modelId="{9097C276-08A4-4FDA-9AD8-D9E281D7BE6D}" type="presParOf" srcId="{A931EB4D-9335-4F14-8B91-969B1EBF0044}" destId="{451D81E7-5C40-4FCA-BD7C-D723378D6FCB}" srcOrd="0" destOrd="0" presId="urn:microsoft.com/office/officeart/2005/8/layout/hierarchy2"/>
    <dgm:cxn modelId="{7FD45E05-D525-4969-BD7E-B89CC7B2E11E}" type="presParOf" srcId="{451D81E7-5C40-4FCA-BD7C-D723378D6FCB}" destId="{0002987A-1CBC-4917-9141-161305AD6209}" srcOrd="0" destOrd="0" presId="urn:microsoft.com/office/officeart/2005/8/layout/hierarchy2"/>
    <dgm:cxn modelId="{8FBE58AB-0AFC-480F-A09F-A4E5F563793D}" type="presParOf" srcId="{A931EB4D-9335-4F14-8B91-969B1EBF0044}" destId="{1B0D27B2-8F03-4ED3-BB01-D1C58AAC8B1B}" srcOrd="1" destOrd="0" presId="urn:microsoft.com/office/officeart/2005/8/layout/hierarchy2"/>
    <dgm:cxn modelId="{D9C01CF6-CBD4-472E-B971-F635D1B6BB6C}" type="presParOf" srcId="{1B0D27B2-8F03-4ED3-BB01-D1C58AAC8B1B}" destId="{1DDB5E9E-D31F-47DA-B38A-B037B72107C5}" srcOrd="0" destOrd="0" presId="urn:microsoft.com/office/officeart/2005/8/layout/hierarchy2"/>
    <dgm:cxn modelId="{16480D5D-E59D-44A3-A680-2825C9E003AE}" type="presParOf" srcId="{1B0D27B2-8F03-4ED3-BB01-D1C58AAC8B1B}" destId="{7E9F68F7-BE1B-40DB-91D4-0288B004AC8C}" srcOrd="1" destOrd="0" presId="urn:microsoft.com/office/officeart/2005/8/layout/hierarchy2"/>
    <dgm:cxn modelId="{935E4FC0-3505-4819-AFCC-F64D88DC9D1D}" type="presParOf" srcId="{A931EB4D-9335-4F14-8B91-969B1EBF0044}" destId="{440453D6-FD36-4A5E-8970-9AD4C4BEA5F5}" srcOrd="2" destOrd="0" presId="urn:microsoft.com/office/officeart/2005/8/layout/hierarchy2"/>
    <dgm:cxn modelId="{61327462-B3D9-401A-A61C-7D6E5389B8D7}" type="presParOf" srcId="{440453D6-FD36-4A5E-8970-9AD4C4BEA5F5}" destId="{70C472DB-8543-4760-B2F5-E310B1D77771}" srcOrd="0" destOrd="0" presId="urn:microsoft.com/office/officeart/2005/8/layout/hierarchy2"/>
    <dgm:cxn modelId="{C5A57D95-4CE8-4FEF-844B-8F9510C3C386}" type="presParOf" srcId="{A931EB4D-9335-4F14-8B91-969B1EBF0044}" destId="{E45C87BC-E63A-430D-83BB-791219B3520C}" srcOrd="3" destOrd="0" presId="urn:microsoft.com/office/officeart/2005/8/layout/hierarchy2"/>
    <dgm:cxn modelId="{6E507609-EB45-4056-9EF1-29BEB215B46A}" type="presParOf" srcId="{E45C87BC-E63A-430D-83BB-791219B3520C}" destId="{BBF263CD-06CB-4292-83EB-8C00C91205C9}" srcOrd="0" destOrd="0" presId="urn:microsoft.com/office/officeart/2005/8/layout/hierarchy2"/>
    <dgm:cxn modelId="{5DF24591-E6D5-4D8B-AE2A-68EEF88377BD}" type="presParOf" srcId="{E45C87BC-E63A-430D-83BB-791219B3520C}" destId="{34BEC561-774F-4391-A1DF-3A4DEDCEA51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85EDB-B355-40E4-9388-10183C7599DF}">
      <dsp:nvSpPr>
        <dsp:cNvPr id="0" name=""/>
        <dsp:cNvSpPr/>
      </dsp:nvSpPr>
      <dsp:spPr>
        <a:xfrm>
          <a:off x="1420752" y="1912436"/>
          <a:ext cx="3414356" cy="870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bg2">
                  <a:lumMod val="95000"/>
                </a:schemeClr>
              </a:solidFill>
            </a:rPr>
            <a:t>Applications</a:t>
          </a:r>
          <a:endParaRPr lang="zh-CN" altLang="en-US" sz="800" kern="1200" dirty="0">
            <a:solidFill>
              <a:schemeClr val="bg2">
                <a:lumMod val="95000"/>
              </a:schemeClr>
            </a:solidFill>
          </a:endParaRPr>
        </a:p>
      </dsp:txBody>
      <dsp:txXfrm>
        <a:off x="1446238" y="1937922"/>
        <a:ext cx="3363384" cy="819174"/>
      </dsp:txXfrm>
    </dsp:sp>
    <dsp:sp modelId="{C9693C17-A025-4304-B2C2-786DF385B7D5}">
      <dsp:nvSpPr>
        <dsp:cNvPr id="0" name=""/>
        <dsp:cNvSpPr/>
      </dsp:nvSpPr>
      <dsp:spPr>
        <a:xfrm rot="17363731">
          <a:off x="4272216" y="1539272"/>
          <a:ext cx="1685526" cy="26604"/>
        </a:xfrm>
        <a:custGeom>
          <a:avLst/>
          <a:gdLst/>
          <a:ahLst/>
          <a:cxnLst/>
          <a:rect l="0" t="0" r="0" b="0"/>
          <a:pathLst>
            <a:path>
              <a:moveTo>
                <a:pt x="0" y="13302"/>
              </a:moveTo>
              <a:lnTo>
                <a:pt x="1685526"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72841" y="1510436"/>
        <a:ext cx="84276" cy="84276"/>
      </dsp:txXfrm>
    </dsp:sp>
    <dsp:sp modelId="{B2BB8CBF-F428-42F5-A604-AAB92BB27DD7}">
      <dsp:nvSpPr>
        <dsp:cNvPr id="0" name=""/>
        <dsp:cNvSpPr/>
      </dsp:nvSpPr>
      <dsp:spPr>
        <a:xfrm>
          <a:off x="5394850" y="338029"/>
          <a:ext cx="2743309" cy="8392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Personal</a:t>
          </a:r>
          <a:r>
            <a:rPr lang="en-US" altLang="zh-CN" sz="2000" b="1" kern="1200" dirty="0"/>
            <a:t> </a:t>
          </a:r>
          <a:r>
            <a:rPr lang="en-US" altLang="zh-CN" sz="2000" b="1" kern="1200" dirty="0">
              <a:solidFill>
                <a:schemeClr val="bg2">
                  <a:lumMod val="95000"/>
                </a:schemeClr>
              </a:solidFill>
            </a:rPr>
            <a:t>scope</a:t>
          </a:r>
          <a:endParaRPr lang="zh-CN" altLang="en-US" sz="2000" b="1" kern="1200" dirty="0">
            <a:solidFill>
              <a:schemeClr val="bg2">
                <a:lumMod val="95000"/>
              </a:schemeClr>
            </a:solidFill>
          </a:endParaRPr>
        </a:p>
      </dsp:txBody>
      <dsp:txXfrm>
        <a:off x="5419430" y="362609"/>
        <a:ext cx="2694149" cy="790061"/>
      </dsp:txXfrm>
    </dsp:sp>
    <dsp:sp modelId="{724109EC-7AA4-405A-A907-96E43FD46EDA}">
      <dsp:nvSpPr>
        <dsp:cNvPr id="0" name=""/>
        <dsp:cNvSpPr/>
      </dsp:nvSpPr>
      <dsp:spPr>
        <a:xfrm rot="19457599">
          <a:off x="8073368" y="543180"/>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797" y="539249"/>
        <a:ext cx="34466" cy="34466"/>
      </dsp:txXfrm>
    </dsp:sp>
    <dsp:sp modelId="{7D428C10-1AC0-4BE3-A697-ED6BD860F5CA}">
      <dsp:nvSpPr>
        <dsp:cNvPr id="0" name=""/>
        <dsp:cNvSpPr/>
      </dsp:nvSpPr>
      <dsp:spPr>
        <a:xfrm>
          <a:off x="8697902" y="5486"/>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p>
      </dsp:txBody>
      <dsp:txXfrm>
        <a:off x="8718395" y="25979"/>
        <a:ext cx="1358368" cy="658691"/>
      </dsp:txXfrm>
    </dsp:sp>
    <dsp:sp modelId="{4E8AA63B-77B3-4B4E-9ACE-A4694C393D1F}">
      <dsp:nvSpPr>
        <dsp:cNvPr id="0" name=""/>
        <dsp:cNvSpPr/>
      </dsp:nvSpPr>
      <dsp:spPr>
        <a:xfrm rot="2142401">
          <a:off x="8073368" y="945494"/>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797" y="941563"/>
        <a:ext cx="34466" cy="34466"/>
      </dsp:txXfrm>
    </dsp:sp>
    <dsp:sp modelId="{98C156FB-179C-4138-9113-F4EDF80778CD}">
      <dsp:nvSpPr>
        <dsp:cNvPr id="0" name=""/>
        <dsp:cNvSpPr/>
      </dsp:nvSpPr>
      <dsp:spPr>
        <a:xfrm>
          <a:off x="8697902" y="810115"/>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18395" y="830608"/>
        <a:ext cx="1358368" cy="658691"/>
      </dsp:txXfrm>
    </dsp:sp>
    <dsp:sp modelId="{A0542B67-BBCD-4FCC-8292-AE1B6154BAA6}">
      <dsp:nvSpPr>
        <dsp:cNvPr id="0" name=""/>
        <dsp:cNvSpPr/>
      </dsp:nvSpPr>
      <dsp:spPr>
        <a:xfrm rot="119027">
          <a:off x="4834940" y="2343901"/>
          <a:ext cx="560077" cy="26604"/>
        </a:xfrm>
        <a:custGeom>
          <a:avLst/>
          <a:gdLst/>
          <a:ahLst/>
          <a:cxnLst/>
          <a:rect l="0" t="0" r="0" b="0"/>
          <a:pathLst>
            <a:path>
              <a:moveTo>
                <a:pt x="0" y="13302"/>
              </a:moveTo>
              <a:lnTo>
                <a:pt x="560077"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00977" y="2343202"/>
        <a:ext cx="28003" cy="28003"/>
      </dsp:txXfrm>
    </dsp:sp>
    <dsp:sp modelId="{CEAE85F0-0FF2-45A6-BA7C-65AF046EBB83}">
      <dsp:nvSpPr>
        <dsp:cNvPr id="0" name=""/>
        <dsp:cNvSpPr/>
      </dsp:nvSpPr>
      <dsp:spPr>
        <a:xfrm>
          <a:off x="5394850" y="1867667"/>
          <a:ext cx="2711446" cy="9984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Intuitional scope</a:t>
          </a:r>
          <a:endParaRPr lang="zh-CN" altLang="en-US" sz="2000" b="1" kern="1200" dirty="0">
            <a:solidFill>
              <a:schemeClr val="bg2">
                <a:lumMod val="95000"/>
              </a:schemeClr>
            </a:solidFill>
          </a:endParaRPr>
        </a:p>
      </dsp:txBody>
      <dsp:txXfrm>
        <a:off x="5424094" y="1896911"/>
        <a:ext cx="2652958" cy="939972"/>
      </dsp:txXfrm>
    </dsp:sp>
    <dsp:sp modelId="{D01FFC91-2FF3-476C-BC20-FDFA916FA11C}">
      <dsp:nvSpPr>
        <dsp:cNvPr id="0" name=""/>
        <dsp:cNvSpPr/>
      </dsp:nvSpPr>
      <dsp:spPr>
        <a:xfrm rot="19457599">
          <a:off x="8041505" y="2152438"/>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68934" y="2148507"/>
        <a:ext cx="34466" cy="34466"/>
      </dsp:txXfrm>
    </dsp:sp>
    <dsp:sp modelId="{FC63A611-3841-46A8-A3B4-5E0A60C544BE}">
      <dsp:nvSpPr>
        <dsp:cNvPr id="0" name=""/>
        <dsp:cNvSpPr/>
      </dsp:nvSpPr>
      <dsp:spPr>
        <a:xfrm>
          <a:off x="8666038" y="1614744"/>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Disease Identification/Diagnosis</a:t>
          </a:r>
          <a:endParaRPr lang="zh-CN" altLang="en-US" sz="1000" kern="1200" dirty="0"/>
        </a:p>
      </dsp:txBody>
      <dsp:txXfrm>
        <a:off x="8686531" y="1635237"/>
        <a:ext cx="1358368" cy="658691"/>
      </dsp:txXfrm>
    </dsp:sp>
    <dsp:sp modelId="{D1C8A5F7-9AC5-4014-8411-66FC3A986915}">
      <dsp:nvSpPr>
        <dsp:cNvPr id="0" name=""/>
        <dsp:cNvSpPr/>
      </dsp:nvSpPr>
      <dsp:spPr>
        <a:xfrm rot="2142401">
          <a:off x="8041505" y="2554752"/>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68934" y="2550822"/>
        <a:ext cx="34466" cy="34466"/>
      </dsp:txXfrm>
    </dsp:sp>
    <dsp:sp modelId="{BBD73EE9-6D50-444B-B129-CA01784D5EB7}">
      <dsp:nvSpPr>
        <dsp:cNvPr id="0" name=""/>
        <dsp:cNvSpPr/>
      </dsp:nvSpPr>
      <dsp:spPr>
        <a:xfrm>
          <a:off x="8666038" y="2419373"/>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686531" y="2439866"/>
        <a:ext cx="1358368" cy="658691"/>
      </dsp:txXfrm>
    </dsp:sp>
    <dsp:sp modelId="{5DE9C18F-828A-4F28-821F-FF3CB0C2E9FE}">
      <dsp:nvSpPr>
        <dsp:cNvPr id="0" name=""/>
        <dsp:cNvSpPr/>
      </dsp:nvSpPr>
      <dsp:spPr>
        <a:xfrm rot="4261974">
          <a:off x="4253904" y="3148530"/>
          <a:ext cx="1722149" cy="26604"/>
        </a:xfrm>
        <a:custGeom>
          <a:avLst/>
          <a:gdLst/>
          <a:ahLst/>
          <a:cxnLst/>
          <a:rect l="0" t="0" r="0" b="0"/>
          <a:pathLst>
            <a:path>
              <a:moveTo>
                <a:pt x="0" y="13302"/>
              </a:moveTo>
              <a:lnTo>
                <a:pt x="1722149"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71925" y="3118779"/>
        <a:ext cx="86107" cy="86107"/>
      </dsp:txXfrm>
    </dsp:sp>
    <dsp:sp modelId="{B709CC8E-B85E-4857-A489-3E9FF83B1A51}">
      <dsp:nvSpPr>
        <dsp:cNvPr id="0" name=""/>
        <dsp:cNvSpPr/>
      </dsp:nvSpPr>
      <dsp:spPr>
        <a:xfrm>
          <a:off x="5394850" y="3595321"/>
          <a:ext cx="2768413" cy="761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Nationwide scope</a:t>
          </a:r>
          <a:endParaRPr lang="zh-CN" altLang="en-US" sz="2000" b="1" kern="1200" dirty="0">
            <a:solidFill>
              <a:schemeClr val="bg2">
                <a:lumMod val="95000"/>
              </a:schemeClr>
            </a:solidFill>
          </a:endParaRPr>
        </a:p>
      </dsp:txBody>
      <dsp:txXfrm>
        <a:off x="5417158" y="3617629"/>
        <a:ext cx="2723797" cy="717052"/>
      </dsp:txXfrm>
    </dsp:sp>
    <dsp:sp modelId="{451D81E7-5C40-4FCA-BD7C-D723378D6FCB}">
      <dsp:nvSpPr>
        <dsp:cNvPr id="0" name=""/>
        <dsp:cNvSpPr/>
      </dsp:nvSpPr>
      <dsp:spPr>
        <a:xfrm rot="19457599">
          <a:off x="8098473" y="3761696"/>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25902" y="3757765"/>
        <a:ext cx="34466" cy="34466"/>
      </dsp:txXfrm>
    </dsp:sp>
    <dsp:sp modelId="{1DDB5E9E-D31F-47DA-B38A-B037B72107C5}">
      <dsp:nvSpPr>
        <dsp:cNvPr id="0" name=""/>
        <dsp:cNvSpPr/>
      </dsp:nvSpPr>
      <dsp:spPr>
        <a:xfrm>
          <a:off x="8723006" y="3224002"/>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43499" y="3244495"/>
        <a:ext cx="1358368" cy="658691"/>
      </dsp:txXfrm>
    </dsp:sp>
    <dsp:sp modelId="{440453D6-FD36-4A5E-8970-9AD4C4BEA5F5}">
      <dsp:nvSpPr>
        <dsp:cNvPr id="0" name=""/>
        <dsp:cNvSpPr/>
      </dsp:nvSpPr>
      <dsp:spPr>
        <a:xfrm rot="2142401">
          <a:off x="8098473" y="4164011"/>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25902" y="4160080"/>
        <a:ext cx="34466" cy="34466"/>
      </dsp:txXfrm>
    </dsp:sp>
    <dsp:sp modelId="{BBF263CD-06CB-4292-83EB-8C00C91205C9}">
      <dsp:nvSpPr>
        <dsp:cNvPr id="0" name=""/>
        <dsp:cNvSpPr/>
      </dsp:nvSpPr>
      <dsp:spPr>
        <a:xfrm>
          <a:off x="8723006" y="4028631"/>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43499" y="4049124"/>
        <a:ext cx="1358368" cy="658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09.08.2018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09.08.2018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 would like invite </a:t>
            </a:r>
            <a:r>
              <a:rPr lang="en-US" altLang="zh-CN" sz="1200" kern="1200" dirty="0" err="1">
                <a:solidFill>
                  <a:schemeClr val="tx1"/>
                </a:solidFill>
                <a:effectLst/>
                <a:latin typeface="+mn-lt"/>
                <a:ea typeface="+mn-ea"/>
                <a:cs typeface="+mn-cs"/>
              </a:rPr>
              <a:t>everone</a:t>
            </a:r>
            <a:r>
              <a:rPr lang="en-US" altLang="zh-CN" sz="1200" kern="1200" dirty="0">
                <a:solidFill>
                  <a:schemeClr val="tx1"/>
                </a:solidFill>
                <a:effectLst/>
                <a:latin typeface="+mn-lt"/>
                <a:ea typeface="+mn-ea"/>
                <a:cs typeface="+mn-cs"/>
              </a:rPr>
              <a:t> of you to image this </a:t>
            </a:r>
            <a:r>
              <a:rPr lang="en-US" altLang="zh-CN" sz="1200" kern="1200" dirty="0" err="1">
                <a:solidFill>
                  <a:schemeClr val="tx1"/>
                </a:solidFill>
                <a:effectLst/>
                <a:latin typeface="+mn-lt"/>
                <a:ea typeface="+mn-ea"/>
                <a:cs typeface="+mn-cs"/>
              </a:rPr>
              <a:t>scence</a:t>
            </a:r>
            <a:r>
              <a:rPr lang="en-US" altLang="zh-CN" sz="1200" kern="1200" dirty="0">
                <a:solidFill>
                  <a:schemeClr val="tx1"/>
                </a:solidFill>
                <a:effectLst/>
                <a:latin typeface="+mn-lt"/>
                <a:ea typeface="+mn-ea"/>
                <a:cs typeface="+mn-cs"/>
              </a:rPr>
              <a:t>: you wake up on a typical weekday morning, but you feel like you might have fever because the smart watch warns you that your temperature is higher than regular. So you have to ask for a leave and drive to </a:t>
            </a:r>
            <a:r>
              <a:rPr lang="en-US" altLang="zh-CN" sz="1200" kern="1200" dirty="0" err="1">
                <a:solidFill>
                  <a:schemeClr val="tx1"/>
                </a:solidFill>
                <a:effectLst/>
                <a:latin typeface="+mn-lt"/>
                <a:ea typeface="+mn-ea"/>
                <a:cs typeface="+mn-cs"/>
              </a:rPr>
              <a:t>hosipital</a:t>
            </a:r>
            <a:r>
              <a:rPr lang="en-US" altLang="zh-CN" sz="1200" kern="1200" dirty="0">
                <a:solidFill>
                  <a:schemeClr val="tx1"/>
                </a:solidFill>
                <a:effectLst/>
                <a:latin typeface="+mn-lt"/>
                <a:ea typeface="+mn-ea"/>
                <a:cs typeface="+mn-cs"/>
              </a:rPr>
              <a:t> even without appointment. In hospital, you finish your blood test automatically, and in around 10 min you can get your prescription from your smart phone. It sounds a little crazy, isn't it?  But please keep in mind------this might come into reality in the next few decades.</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16717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One fact is that, population in this plane is increasing rapidly, and </a:t>
            </a:r>
            <a:r>
              <a:rPr lang="zh-CN" altLang="zh-CN" sz="1200" kern="1200" dirty="0">
                <a:solidFill>
                  <a:schemeClr val="tx1"/>
                </a:solidFill>
                <a:effectLst/>
                <a:latin typeface="+mn-lt"/>
                <a:ea typeface="+mn-ea"/>
                <a:cs typeface="+mn-cs"/>
              </a:rPr>
              <a:t>unprecedentedly</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one result is increasing unmet demand for healthcare of high quality, which is clearly shown in this slide. Take the US for </a:t>
            </a:r>
            <a:r>
              <a:rPr lang="en-US" altLang="zh-CN" sz="1200" kern="1200" dirty="0" err="1">
                <a:solidFill>
                  <a:schemeClr val="tx1"/>
                </a:solidFill>
                <a:effectLst/>
                <a:latin typeface="+mn-lt"/>
                <a:ea typeface="+mn-ea"/>
                <a:cs typeface="+mn-cs"/>
              </a:rPr>
              <a:t>example,in</a:t>
            </a:r>
            <a:r>
              <a:rPr lang="en-US" altLang="zh-CN" sz="1200" kern="1200" dirty="0">
                <a:solidFill>
                  <a:schemeClr val="tx1"/>
                </a:solidFill>
                <a:effectLst/>
                <a:latin typeface="+mn-lt"/>
                <a:ea typeface="+mn-ea"/>
                <a:cs typeface="+mn-cs"/>
              </a:rPr>
              <a:t> 2026 twenty </a:t>
            </a:r>
            <a:r>
              <a:rPr lang="en-US" altLang="zh-CN" sz="1200" kern="1200" dirty="0" err="1">
                <a:solidFill>
                  <a:schemeClr val="tx1"/>
                </a:solidFill>
                <a:effectLst/>
                <a:latin typeface="+mn-lt"/>
                <a:ea typeface="+mn-ea"/>
                <a:cs typeface="+mn-cs"/>
              </a:rPr>
              <a:t>twenty</a:t>
            </a:r>
            <a:r>
              <a:rPr lang="en-US" altLang="zh-CN" sz="1200" kern="1200" dirty="0">
                <a:solidFill>
                  <a:schemeClr val="tx1"/>
                </a:solidFill>
                <a:effectLst/>
                <a:latin typeface="+mn-lt"/>
                <a:ea typeface="+mn-ea"/>
                <a:cs typeface="+mn-cs"/>
              </a:rPr>
              <a:t> six, demand might be twice as much as supply.</a:t>
            </a:r>
          </a:p>
          <a:p>
            <a:r>
              <a:rPr lang="en-US" altLang="zh-CN" sz="1200" kern="1200" dirty="0">
                <a:solidFill>
                  <a:schemeClr val="tx1"/>
                </a:solidFill>
                <a:effectLst/>
                <a:latin typeface="+mn-lt"/>
                <a:ea typeface="+mn-ea"/>
                <a:cs typeface="+mn-cs"/>
              </a:rPr>
              <a:t>Also, the accelerating spend in healthcare has become one of government's major </a:t>
            </a:r>
            <a:r>
              <a:rPr lang="en-US" altLang="zh-CN" sz="1200" kern="1200" dirty="0" err="1">
                <a:solidFill>
                  <a:schemeClr val="tx1"/>
                </a:solidFill>
                <a:effectLst/>
                <a:latin typeface="+mn-lt"/>
                <a:ea typeface="+mn-ea"/>
                <a:cs typeface="+mn-cs"/>
              </a:rPr>
              <a:t>concernts</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what we should be aware of is that, the</a:t>
            </a:r>
            <a:r>
              <a:rPr lang="zh-CN" altLang="zh-CN" sz="1200" kern="1200" dirty="0">
                <a:solidFill>
                  <a:schemeClr val="tx1"/>
                </a:solidFill>
                <a:effectLst/>
                <a:latin typeface="+mn-lt"/>
                <a:ea typeface="+mn-ea"/>
                <a:cs typeface="+mn-cs"/>
              </a:rPr>
              <a:t> US spends 18% of its annual GDP</a:t>
            </a:r>
            <a:r>
              <a:rPr lang="en-US" altLang="zh-CN" sz="1200" kern="1200" dirty="0">
                <a:solidFill>
                  <a:schemeClr val="tx1"/>
                </a:solidFill>
                <a:effectLst/>
                <a:latin typeface="+mn-lt"/>
                <a:ea typeface="+mn-ea"/>
                <a:cs typeface="+mn-cs"/>
              </a:rPr>
              <a:t> in 2015</a:t>
            </a:r>
            <a:r>
              <a:rPr lang="zh-CN" altLang="zh-CN" sz="1200" kern="1200" dirty="0">
                <a:solidFill>
                  <a:schemeClr val="tx1"/>
                </a:solidFill>
                <a:effectLst/>
                <a:latin typeface="+mn-lt"/>
                <a:ea typeface="+mn-ea"/>
                <a:cs typeface="+mn-cs"/>
              </a:rPr>
              <a:t> on health,</a:t>
            </a:r>
            <a:r>
              <a:rPr lang="en-US" altLang="zh-CN" sz="1200" kern="1200" dirty="0">
                <a:solidFill>
                  <a:schemeClr val="tx1"/>
                </a:solidFill>
                <a:effectLst/>
                <a:latin typeface="+mn-lt"/>
                <a:ea typeface="+mn-ea"/>
                <a:cs typeface="+mn-cs"/>
              </a:rPr>
              <a:t>which equals</a:t>
            </a:r>
            <a:r>
              <a:rPr lang="zh-CN" altLang="zh-CN" sz="1200" kern="1200" dirty="0">
                <a:solidFill>
                  <a:schemeClr val="tx1"/>
                </a:solidFill>
                <a:effectLst/>
                <a:latin typeface="+mn-lt"/>
                <a:ea typeface="+mn-ea"/>
                <a:cs typeface="+mn-cs"/>
              </a:rPr>
              <a:t> to the Germany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s economy. </a:t>
            </a:r>
          </a:p>
          <a:p>
            <a:r>
              <a:rPr lang="en-US" altLang="zh-CN" sz="1200" kern="1200" dirty="0">
                <a:solidFill>
                  <a:schemeClr val="tx1"/>
                </a:solidFill>
                <a:effectLst/>
                <a:latin typeface="+mn-lt"/>
                <a:ea typeface="+mn-ea"/>
                <a:cs typeface="+mn-cs"/>
              </a:rPr>
              <a:t>However, a</a:t>
            </a:r>
            <a:r>
              <a:rPr lang="zh-CN" altLang="zh-CN" sz="1200" kern="1200" dirty="0">
                <a:solidFill>
                  <a:schemeClr val="tx1"/>
                </a:solidFill>
                <a:effectLst/>
                <a:latin typeface="+mn-lt"/>
                <a:ea typeface="+mn-ea"/>
                <a:cs typeface="+mn-cs"/>
              </a:rPr>
              <a:t>ccording to Accenture analysis,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when combined,</a:t>
            </a:r>
            <a:r>
              <a:rPr lang="en-US" altLang="zh-CN" sz="1200" kern="1200" dirty="0">
                <a:solidFill>
                  <a:schemeClr val="tx1"/>
                </a:solidFill>
                <a:effectLst/>
                <a:latin typeface="+mn-lt"/>
                <a:ea typeface="+mn-ea"/>
                <a:cs typeface="+mn-cs"/>
              </a:rPr>
              <a:t>AIHC</a:t>
            </a:r>
            <a:r>
              <a:rPr lang="zh-CN" altLang="zh-CN" sz="1200" kern="1200" dirty="0">
                <a:solidFill>
                  <a:schemeClr val="tx1"/>
                </a:solidFill>
                <a:effectLst/>
                <a:latin typeface="+mn-lt"/>
                <a:ea typeface="+mn-ea"/>
                <a:cs typeface="+mn-cs"/>
              </a:rPr>
              <a:t> can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potentially create $150 billion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in annual savings for the United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States healthcare economy by</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2026</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Faced with tight </a:t>
            </a:r>
            <a:r>
              <a:rPr lang="en-US" altLang="zh-CN" sz="1200" kern="1200" dirty="0" err="1">
                <a:solidFill>
                  <a:schemeClr val="tx1"/>
                </a:solidFill>
                <a:effectLst/>
                <a:latin typeface="+mn-lt"/>
                <a:ea typeface="+mn-ea"/>
                <a:cs typeface="+mn-cs"/>
              </a:rPr>
              <a:t>buget</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rasing</a:t>
            </a:r>
            <a:r>
              <a:rPr lang="en-US" altLang="zh-CN" sz="1200" kern="1200" dirty="0">
                <a:solidFill>
                  <a:schemeClr val="tx1"/>
                </a:solidFill>
                <a:effectLst/>
                <a:latin typeface="+mn-lt"/>
                <a:ea typeface="+mn-ea"/>
                <a:cs typeface="+mn-cs"/>
              </a:rPr>
              <a:t> labor costs,  governments choose to turn to AI for help. </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341254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UK government has announced an AI investment deal worth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 billion, and the US government has also increased investment in AI healthcare field.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Immense investment witnesses a huge potential market. </a:t>
            </a:r>
          </a:p>
          <a:p>
            <a:r>
              <a:rPr lang="en-US" altLang="zh-CN" sz="1200" kern="1200" dirty="0">
                <a:solidFill>
                  <a:schemeClr val="tx1"/>
                </a:solidFill>
                <a:effectLst/>
                <a:latin typeface="+mn-lt"/>
                <a:ea typeface="+mn-ea"/>
                <a:cs typeface="+mn-cs"/>
              </a:rPr>
              <a:t>One apparent </a:t>
            </a:r>
            <a:r>
              <a:rPr lang="en-US" altLang="zh-CN" sz="1200" kern="1200" dirty="0" err="1">
                <a:solidFill>
                  <a:schemeClr val="tx1"/>
                </a:solidFill>
                <a:effectLst/>
                <a:latin typeface="+mn-lt"/>
                <a:ea typeface="+mn-ea"/>
                <a:cs typeface="+mn-cs"/>
              </a:rPr>
              <a:t>tendence</a:t>
            </a:r>
            <a:r>
              <a:rPr lang="en-US" altLang="zh-CN" sz="1200" kern="1200" dirty="0">
                <a:solidFill>
                  <a:schemeClr val="tx1"/>
                </a:solidFill>
                <a:effectLst/>
                <a:latin typeface="+mn-lt"/>
                <a:ea typeface="+mn-ea"/>
                <a:cs typeface="+mn-cs"/>
              </a:rPr>
              <a:t> from </a:t>
            </a:r>
            <a:r>
              <a:rPr lang="en-US" altLang="zh-CN" sz="1200" kern="1200" dirty="0" err="1">
                <a:solidFill>
                  <a:schemeClr val="tx1"/>
                </a:solidFill>
                <a:effectLst/>
                <a:latin typeface="+mn-lt"/>
                <a:ea typeface="+mn-ea"/>
                <a:cs typeface="+mn-cs"/>
              </a:rPr>
              <a:t>datas</a:t>
            </a:r>
            <a:r>
              <a:rPr lang="en-US" altLang="zh-CN" sz="1200" kern="1200" dirty="0">
                <a:solidFill>
                  <a:schemeClr val="tx1"/>
                </a:solidFill>
                <a:effectLst/>
                <a:latin typeface="+mn-lt"/>
                <a:ea typeface="+mn-ea"/>
                <a:cs typeface="+mn-cs"/>
              </a:rPr>
              <a:t> of recent market size changes is that the growth rate is explosive. It takes two years to increase from 633 million dollars to 667 million dollars. But </a:t>
            </a:r>
            <a:r>
              <a:rPr lang="en-US" altLang="zh-CN" sz="1200" kern="1200" dirty="0" err="1">
                <a:solidFill>
                  <a:schemeClr val="tx1"/>
                </a:solidFill>
                <a:effectLst/>
                <a:latin typeface="+mn-lt"/>
                <a:ea typeface="+mn-ea"/>
                <a:cs typeface="+mn-cs"/>
              </a:rPr>
              <a:t>accroding</a:t>
            </a:r>
            <a:r>
              <a:rPr lang="en-US" altLang="zh-CN" sz="1200" kern="1200" dirty="0">
                <a:solidFill>
                  <a:schemeClr val="tx1"/>
                </a:solidFill>
                <a:effectLst/>
                <a:latin typeface="+mn-lt"/>
                <a:ea typeface="+mn-ea"/>
                <a:cs typeface="+mn-cs"/>
              </a:rPr>
              <a:t> to prediction, it will only take 5 years for the whole market to </a:t>
            </a:r>
            <a:r>
              <a:rPr lang="zh-CN" altLang="zh-CN" sz="1200" kern="1200" dirty="0">
                <a:solidFill>
                  <a:schemeClr val="tx1"/>
                </a:solidFill>
                <a:effectLst/>
                <a:latin typeface="+mn-lt"/>
                <a:ea typeface="+mn-ea"/>
                <a:cs typeface="+mn-cs"/>
              </a:rPr>
              <a:t>grow more than 10</a:t>
            </a:r>
            <a:r>
              <a:rPr lang="en-US" altLang="zh-CN" sz="1200" kern="1200" dirty="0">
                <a:solidFill>
                  <a:schemeClr val="tx1"/>
                </a:solidFill>
                <a:effectLst/>
                <a:latin typeface="+mn-lt"/>
                <a:ea typeface="+mn-ea"/>
                <a:cs typeface="+mn-cs"/>
              </a:rPr>
              <a:t> times.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404418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It's not from recent years that people first tried to build a expert system---</a:t>
            </a:r>
            <a:r>
              <a:rPr lang="zh-CN" altLang="zh-CN" sz="1200" kern="1200" dirty="0">
                <a:solidFill>
                  <a:schemeClr val="tx1"/>
                </a:solidFill>
                <a:effectLst/>
                <a:latin typeface="+mn-lt"/>
                <a:ea typeface="+mn-ea"/>
                <a:cs typeface="+mn-cs"/>
              </a:rPr>
              <a:t>a computer system that emulates the decision-making ability of a human expert</a:t>
            </a:r>
            <a:r>
              <a:rPr lang="en-US" altLang="zh-CN" sz="1200" kern="1200" dirty="0">
                <a:solidFill>
                  <a:schemeClr val="tx1"/>
                </a:solidFill>
                <a:effectLst/>
                <a:latin typeface="+mn-lt"/>
                <a:ea typeface="+mn-ea"/>
                <a:cs typeface="+mn-cs"/>
              </a:rPr>
              <a:t>--- to assistant doctors to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make d</a:t>
            </a:r>
            <a:r>
              <a:rPr lang="zh-CN" altLang="zh-CN" sz="1200" kern="1200" dirty="0">
                <a:solidFill>
                  <a:schemeClr val="tx1"/>
                </a:solidFill>
                <a:effectLst/>
                <a:latin typeface="+mn-lt"/>
                <a:ea typeface="+mn-ea"/>
                <a:cs typeface="+mn-cs"/>
              </a:rPr>
              <a:t>iagnosis and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reat</a:t>
            </a:r>
            <a:r>
              <a:rPr lang="en-US" altLang="zh-CN" sz="1200" kern="1200" dirty="0">
                <a:solidFill>
                  <a:schemeClr val="tx1"/>
                </a:solidFill>
                <a:effectLst/>
                <a:latin typeface="+mn-lt"/>
                <a:ea typeface="+mn-ea"/>
                <a:cs typeface="+mn-cs"/>
              </a:rPr>
              <a:t> patients.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As early as in the 1960s and 1970s, the first expert system </a:t>
            </a:r>
            <a:r>
              <a:rPr lang="zh-CN" altLang="zh-CN" sz="1200" kern="1200" dirty="0">
                <a:solidFill>
                  <a:schemeClr val="tx1"/>
                </a:solidFill>
                <a:effectLst/>
                <a:latin typeface="+mn-lt"/>
                <a:ea typeface="+mn-ea"/>
                <a:cs typeface="+mn-cs"/>
              </a:rPr>
              <a:t>was designed for applications in organic chemistry</a:t>
            </a:r>
            <a:r>
              <a:rPr lang="en-US" altLang="zh-CN" sz="1200" kern="1200" dirty="0">
                <a:solidFill>
                  <a:schemeClr val="tx1"/>
                </a:solidFill>
                <a:effectLst/>
                <a:latin typeface="+mn-lt"/>
                <a:ea typeface="+mn-ea"/>
                <a:cs typeface="+mn-cs"/>
              </a:rPr>
              <a:t>, known as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by Stanford University.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It is the first time that </a:t>
            </a:r>
            <a:r>
              <a:rPr lang="zh-CN" altLang="zh-CN" sz="1200" kern="1200" dirty="0">
                <a:solidFill>
                  <a:schemeClr val="tx1"/>
                </a:solidFill>
                <a:effectLst/>
                <a:latin typeface="+mn-lt"/>
                <a:ea typeface="+mn-ea"/>
                <a:cs typeface="+mn-cs"/>
              </a:rPr>
              <a:t>computer scientists, chemists , geneticists , and philosophers of science</a:t>
            </a:r>
            <a:r>
              <a:rPr lang="en-US" altLang="zh-CN" sz="1200" kern="1200" dirty="0">
                <a:solidFill>
                  <a:schemeClr val="tx1"/>
                </a:solidFill>
                <a:effectLst/>
                <a:latin typeface="+mn-lt"/>
                <a:ea typeface="+mn-ea"/>
                <a:cs typeface="+mn-cs"/>
              </a:rPr>
              <a:t> were brought together</a:t>
            </a:r>
            <a:r>
              <a:rPr lang="zh-CN" altLang="zh-CN" sz="1200" kern="1200" dirty="0">
                <a:solidFill>
                  <a:schemeClr val="tx1"/>
                </a:solidFill>
                <a:effectLst/>
                <a:latin typeface="+mn-lt"/>
                <a:ea typeface="+mn-ea"/>
                <a:cs typeface="+mn-cs"/>
              </a:rPr>
              <a:t> in collaborative work that demonstrated the ability to represent and utilize expert knowledge in symbolic form.</a:t>
            </a:r>
            <a:r>
              <a:rPr lang="en-US" altLang="zh-CN" sz="1200" kern="1200" dirty="0">
                <a:solidFill>
                  <a:schemeClr val="tx1"/>
                </a:solidFill>
                <a:effectLst/>
                <a:latin typeface="+mn-lt"/>
                <a:ea typeface="+mn-ea"/>
                <a:cs typeface="+mn-cs"/>
              </a:rPr>
              <a:t> And the seated man in this picture is one of project director, </a:t>
            </a:r>
            <a:r>
              <a:rPr lang="zh-CN" altLang="zh-CN" sz="1200" kern="1200" dirty="0">
                <a:solidFill>
                  <a:schemeClr val="tx1"/>
                </a:solidFill>
                <a:effectLst/>
                <a:latin typeface="+mn-lt"/>
                <a:ea typeface="+mn-ea"/>
                <a:cs typeface="+mn-cs"/>
              </a:rPr>
              <a:t>EDWARD A. FEIGENBAUM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winner of the 1994 ACM Turing Award</a:t>
            </a:r>
            <a:r>
              <a:rPr lang="en-US" altLang="zh-CN" sz="1200" kern="1200" dirty="0">
                <a:solidFill>
                  <a:schemeClr val="tx1"/>
                </a:solidFill>
                <a:effectLst/>
                <a:latin typeface="+mn-lt"/>
                <a:ea typeface="+mn-ea"/>
                <a:cs typeface="+mn-cs"/>
              </a:rPr>
              <a:t>, also known as </a:t>
            </a:r>
            <a:r>
              <a:rPr lang="zh-CN" altLang="zh-CN" sz="1200" kern="1200" dirty="0">
                <a:solidFill>
                  <a:schemeClr val="tx1"/>
                </a:solidFill>
                <a:effectLst/>
                <a:latin typeface="+mn-lt"/>
                <a:ea typeface="+mn-ea"/>
                <a:cs typeface="+mn-cs"/>
              </a:rPr>
              <a:t>"father of expert systems."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also</a:t>
            </a:r>
            <a:r>
              <a:rPr lang="zh-CN" altLang="zh-CN" sz="1200" kern="1200" dirty="0">
                <a:solidFill>
                  <a:schemeClr val="tx1"/>
                </a:solidFill>
                <a:effectLst/>
                <a:latin typeface="+mn-lt"/>
                <a:ea typeface="+mn-ea"/>
                <a:cs typeface="+mn-cs"/>
              </a:rPr>
              <a:t> provided the basis for the subsequent system MYCIN, considered one of the most significant early uses of artificial intelligence in medicine.</a:t>
            </a:r>
            <a:r>
              <a:rPr lang="en-US" altLang="zh-CN" sz="1200" kern="1200" dirty="0">
                <a:solidFill>
                  <a:schemeClr val="tx1"/>
                </a:solidFill>
                <a:effectLst/>
                <a:latin typeface="+mn-lt"/>
                <a:ea typeface="+mn-ea"/>
                <a:cs typeface="+mn-cs"/>
              </a:rPr>
              <a:t> However, now, those system are just </a:t>
            </a:r>
            <a:r>
              <a:rPr lang="en-US" altLang="zh-CN" sz="1200" kern="1200" dirty="0" err="1">
                <a:solidFill>
                  <a:schemeClr val="tx1"/>
                </a:solidFill>
                <a:effectLst/>
                <a:latin typeface="+mn-lt"/>
                <a:ea typeface="+mn-ea"/>
                <a:cs typeface="+mn-cs"/>
              </a:rPr>
              <a:t>discribed</a:t>
            </a:r>
            <a:r>
              <a:rPr lang="en-US" altLang="zh-CN" sz="1200" kern="1200" dirty="0">
                <a:solidFill>
                  <a:schemeClr val="tx1"/>
                </a:solidFill>
                <a:effectLst/>
                <a:latin typeface="+mn-lt"/>
                <a:ea typeface="+mn-ea"/>
                <a:cs typeface="+mn-cs"/>
              </a:rPr>
              <a:t> as structure searchers ,rather than</a:t>
            </a:r>
            <a:r>
              <a:rPr lang="zh-CN" altLang="zh-CN" sz="1200" kern="1200" dirty="0">
                <a:solidFill>
                  <a:schemeClr val="tx1"/>
                </a:solidFill>
                <a:effectLst/>
                <a:latin typeface="+mn-lt"/>
                <a:ea typeface="+mn-ea"/>
                <a:cs typeface="+mn-cs"/>
              </a:rPr>
              <a:t> 'artificial intelligence'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(Photo credit: Chuck Painter/Stanford News Service)</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The 1980s and 1990s brought the proliferation of the microcomputer and new levels of network connectivity. </a:t>
            </a:r>
          </a:p>
          <a:p>
            <a:r>
              <a:rPr lang="zh-CN" altLang="zh-CN" sz="1200" kern="1200" dirty="0">
                <a:solidFill>
                  <a:schemeClr val="tx1"/>
                </a:solidFill>
                <a:effectLst/>
                <a:latin typeface="+mn-lt"/>
                <a:ea typeface="+mn-ea"/>
                <a:cs typeface="+mn-cs"/>
              </a:rPr>
              <a:t>During this time there was recognition by researchers and developers that AI systems in healthcare must be designed to accommodate the absence of perfect data and build on the expertise of physician. </a:t>
            </a:r>
          </a:p>
          <a:p>
            <a:r>
              <a:rPr lang="en-US" altLang="zh-CN" sz="1200" kern="1200" dirty="0">
                <a:solidFill>
                  <a:schemeClr val="tx1"/>
                </a:solidFill>
                <a:effectLst/>
                <a:latin typeface="+mn-lt"/>
                <a:ea typeface="+mn-ea"/>
                <a:cs typeface="+mn-cs"/>
              </a:rPr>
              <a:t>That concept is actually quiet critical to help us build a real AI system. </a:t>
            </a:r>
            <a:r>
              <a:rPr lang="zh-CN" altLang="zh-CN" sz="1200" kern="1200" dirty="0">
                <a:solidFill>
                  <a:schemeClr val="tx1"/>
                </a:solidFill>
                <a:effectLst/>
                <a:latin typeface="+mn-lt"/>
                <a:ea typeface="+mn-ea"/>
                <a:cs typeface="+mn-cs"/>
              </a:rPr>
              <a:t>Approaches involving fuzzy set theory, Bayesian networks, and artificial neural networks, have been applied to intelligent computing systems in healthcare.</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However,b</a:t>
            </a:r>
            <a:r>
              <a:rPr lang="zh-CN" altLang="zh-CN" sz="1200" kern="1200" dirty="0">
                <a:solidFill>
                  <a:schemeClr val="tx1"/>
                </a:solidFill>
                <a:effectLst/>
                <a:latin typeface="+mn-lt"/>
                <a:ea typeface="+mn-ea"/>
                <a:cs typeface="+mn-cs"/>
              </a:rPr>
              <a:t>y that time the field was in the midst of “AI winter”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although the introduction of personal computers and high-performance workstations was enabling new types of AIM research</a:t>
            </a:r>
            <a:r>
              <a:rPr lang="en-US" altLang="zh-CN" sz="1200" kern="1200" dirty="0">
                <a:solidFill>
                  <a:schemeClr val="tx1"/>
                </a:solidFill>
                <a:effectLst/>
                <a:latin typeface="+mn-lt"/>
                <a:ea typeface="+mn-ea"/>
                <a:cs typeface="+mn-cs"/>
              </a:rPr>
              <a:t>, lots of projects ended up without significant achievement.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Ever since 2010s, with </a:t>
            </a:r>
            <a:r>
              <a:rPr lang="zh-CN" altLang="zh-CN" sz="1200" kern="1200" dirty="0">
                <a:solidFill>
                  <a:schemeClr val="tx1"/>
                </a:solidFill>
                <a:effectLst/>
                <a:latin typeface="+mn-lt"/>
                <a:ea typeface="+mn-ea"/>
                <a:cs typeface="+mn-cs"/>
              </a:rPr>
              <a:t>increasing computational power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algorithmic improvements, and access to large amounts of data</a:t>
            </a:r>
            <a:r>
              <a:rPr lang="en-US" altLang="zh-CN" sz="1200" kern="1200" dirty="0">
                <a:solidFill>
                  <a:schemeClr val="tx1"/>
                </a:solidFill>
                <a:effectLst/>
                <a:latin typeface="+mn-lt"/>
                <a:ea typeface="+mn-ea"/>
                <a:cs typeface="+mn-cs"/>
              </a:rPr>
              <a:t>, AI is getting smarter and </a:t>
            </a:r>
            <a:r>
              <a:rPr lang="en-US" altLang="zh-CN" sz="1200" kern="1200" dirty="0" err="1">
                <a:solidFill>
                  <a:schemeClr val="tx1"/>
                </a:solidFill>
                <a:effectLst/>
                <a:latin typeface="+mn-lt"/>
                <a:ea typeface="+mn-ea"/>
                <a:cs typeface="+mn-cs"/>
              </a:rPr>
              <a:t>smarter,and</a:t>
            </a:r>
            <a:r>
              <a:rPr lang="en-US" altLang="zh-CN" sz="1200" kern="1200" dirty="0">
                <a:solidFill>
                  <a:schemeClr val="tx1"/>
                </a:solidFill>
                <a:effectLst/>
                <a:latin typeface="+mn-lt"/>
                <a:ea typeface="+mn-ea"/>
                <a:cs typeface="+mn-cs"/>
              </a:rPr>
              <a:t> v</a:t>
            </a:r>
            <a:r>
              <a:rPr lang="zh-CN" altLang="zh-CN" sz="1200" kern="1200" dirty="0">
                <a:solidFill>
                  <a:schemeClr val="tx1"/>
                </a:solidFill>
                <a:effectLst/>
                <a:latin typeface="+mn-lt"/>
                <a:ea typeface="+mn-ea"/>
                <a:cs typeface="+mn-cs"/>
              </a:rPr>
              <a:t>arious specialties in medicine have shown an increase in research regarding AI.</a:t>
            </a:r>
            <a:r>
              <a:rPr lang="en-US" altLang="zh-CN" sz="1200" kern="1200" dirty="0">
                <a:solidFill>
                  <a:schemeClr val="tx1"/>
                </a:solidFill>
                <a:effectLst/>
                <a:latin typeface="+mn-lt"/>
                <a:ea typeface="+mn-ea"/>
                <a:cs typeface="+mn-cs"/>
              </a:rPr>
              <a:t> Take industry for example, lots of AIHC systems have already cooperated with governments to help </a:t>
            </a:r>
            <a:r>
              <a:rPr lang="zh-CN" altLang="zh-CN" sz="1200" kern="1200" dirty="0">
                <a:solidFill>
                  <a:schemeClr val="tx1"/>
                </a:solidFill>
                <a:effectLst/>
                <a:latin typeface="+mn-lt"/>
                <a:ea typeface="+mn-ea"/>
                <a:cs typeface="+mn-cs"/>
              </a:rPr>
              <a:t>analyzes medical research to predict the most effective cancer drug treatment options for patients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medical image analysis of tumor progression and the development of programmable cells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detect certain health risks</a:t>
            </a:r>
            <a:r>
              <a:rPr lang="en-US" altLang="zh-CN" sz="1200" kern="1200" dirty="0">
                <a:solidFill>
                  <a:schemeClr val="tx1"/>
                </a:solidFill>
                <a:effectLst/>
                <a:latin typeface="+mn-lt"/>
                <a:ea typeface="+mn-ea"/>
                <a:cs typeface="+mn-cs"/>
              </a:rPr>
              <a:t> by official medical records datasets and offer </a:t>
            </a:r>
            <a:r>
              <a:rPr lang="zh-CN" altLang="zh-CN" sz="1200" kern="1200" dirty="0">
                <a:solidFill>
                  <a:schemeClr val="tx1"/>
                </a:solidFill>
                <a:effectLst/>
                <a:latin typeface="+mn-lt"/>
                <a:ea typeface="+mn-ea"/>
                <a:cs typeface="+mn-cs"/>
              </a:rPr>
              <a:t>medical consultation based on personal medical history and common medical knowledge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99810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following picture is a tree map of </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I'd like to hand over to </a:t>
            </a:r>
            <a:r>
              <a:rPr lang="en-US" altLang="zh-CN" sz="1200" kern="1200" dirty="0">
                <a:solidFill>
                  <a:schemeClr val="tx1"/>
                </a:solidFill>
                <a:effectLst/>
                <a:latin typeface="+mn-lt"/>
                <a:ea typeface="+mn-ea"/>
                <a:cs typeface="+mn-cs"/>
              </a:rPr>
              <a:t>Zhou Ji </a:t>
            </a:r>
            <a:r>
              <a:rPr lang="zh-CN" altLang="zh-CN" sz="1200" kern="1200" dirty="0">
                <a:solidFill>
                  <a:schemeClr val="tx1"/>
                </a:solidFill>
                <a:effectLst/>
                <a:latin typeface="+mn-lt"/>
                <a:ea typeface="+mn-ea"/>
                <a:cs typeface="+mn-cs"/>
              </a:rPr>
              <a:t> to explain </a:t>
            </a:r>
            <a:r>
              <a:rPr lang="en-US" altLang="zh-CN" sz="1200" kern="1200" dirty="0">
                <a:solidFill>
                  <a:schemeClr val="tx1"/>
                </a:solidFill>
                <a:effectLst/>
                <a:latin typeface="+mn-lt"/>
                <a:ea typeface="+mn-ea"/>
                <a:cs typeface="+mn-cs"/>
              </a:rPr>
              <a:t>the details of applications in personal scope</a:t>
            </a:r>
            <a:r>
              <a:rPr lang="zh-CN" altLang="zh-CN" sz="1200" kern="1200" dirty="0">
                <a:solidFill>
                  <a:schemeClr val="tx1"/>
                </a:solidFill>
                <a:effectLst/>
                <a:latin typeface="+mn-lt"/>
                <a:ea typeface="+mn-ea"/>
                <a:cs typeface="+mn-cs"/>
              </a:rPr>
              <a:t> for the next</a:t>
            </a:r>
            <a:r>
              <a:rPr lang="en-US" altLang="zh-CN" sz="1200" kern="1200" dirty="0">
                <a:solidFill>
                  <a:schemeClr val="tx1"/>
                </a:solidFill>
                <a:effectLst/>
                <a:latin typeface="+mn-lt"/>
                <a:ea typeface="+mn-ea"/>
                <a:cs typeface="+mn-cs"/>
              </a:rPr>
              <a:t> 5 min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16716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mc/articles/PMC2752210/" TargetMode="External"/><Relationship Id="rId3" Type="http://schemas.openxmlformats.org/officeDocument/2006/relationships/image" Target="../media/image17.svg"/><Relationship Id="rId7" Type="http://schemas.openxmlformats.org/officeDocument/2006/relationships/hyperlink" Target="https://www.cbinsights.com/blog/artificial-intelligence-startups-healthcare/" TargetMode="External"/><Relationship Id="rId2" Type="http://schemas.openxmlformats.org/officeDocument/2006/relationships/image" Target="../media/image16.png"/><Relationship Id="rId1" Type="http://schemas.openxmlformats.org/officeDocument/2006/relationships/slideLayout" Target="../slideLayouts/slideLayout23.xml"/><Relationship Id="rId6" Type="http://schemas.openxmlformats.org/officeDocument/2006/relationships/hyperlink" Target="http://ww2.frost.com/news/press-release/600-m-6-billion-artificial-intelligence-systems-poised-dramatic-market-expansion-healthcare" TargetMode="External"/><Relationship Id="rId5" Type="http://schemas.openxmlformats.org/officeDocument/2006/relationships/hyperlink" Target="http://fortune.com/2017/05/24/us-health-care-spending/" TargetMode="Externa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Wenjia</a:t>
            </a:r>
            <a:endParaRPr lang="ru-RU" dirty="0"/>
          </a:p>
        </p:txBody>
      </p:sp>
      <p:sp>
        <p:nvSpPr>
          <p:cNvPr id="5" name="图片占位符 4">
            <a:extLst>
              <a:ext uri="{FF2B5EF4-FFF2-40B4-BE49-F238E27FC236}">
                <a16:creationId xmlns:a16="http://schemas.microsoft.com/office/drawing/2014/main" id="{16E1DC17-5C0D-4526-9C1F-83728A5D3AC8}"/>
              </a:ext>
            </a:extLst>
          </p:cNvPr>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descr="图片包含 屏幕截图&#10;&#10;已生成极高可信度的说明">
            <a:extLst>
              <a:ext uri="{FF2B5EF4-FFF2-40B4-BE49-F238E27FC236}">
                <a16:creationId xmlns:a16="http://schemas.microsoft.com/office/drawing/2014/main" id="{3F45B8BE-EF86-413B-BC4A-7DA0C18DC644}"/>
              </a:ext>
            </a:extLst>
          </p:cNvPr>
          <p:cNvPicPr preferRelativeResize="0">
            <a:picLocks noGrp="1"/>
          </p:cNvPicPr>
          <p:nvPr>
            <p:ph type="pic" sz="quarter" idx="15"/>
          </p:nvPr>
        </p:nvPicPr>
        <p:blipFill rotWithShape="1">
          <a:blip r:embed="rId3"/>
          <a:srcRect t="60" b="8858"/>
          <a:stretch/>
        </p:blipFill>
        <p:spPr>
          <a:xfrm>
            <a:off x="5421349" y="1488533"/>
            <a:ext cx="6770651" cy="3187943"/>
          </a:xfrm>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dirty="0"/>
              <a:t>Increasing Demand</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778643" y="3097812"/>
            <a:ext cx="4205904" cy="569085"/>
          </a:xfrm>
        </p:spPr>
        <p:txBody>
          <a:bodyPr/>
          <a:lstStyle/>
          <a:p>
            <a:r>
              <a:rPr lang="en-US" altLang="zh-CN" b="0" dirty="0"/>
              <a:t>AI can address unmet clinical demand and reduce cost in healthcare.</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5916186" y="2386664"/>
            <a:ext cx="4215201" cy="1328330"/>
          </a:xfrm>
        </p:spPr>
        <p:txBody>
          <a:bodyPr>
            <a:normAutofit fontScale="92500" lnSpcReduction="10000"/>
          </a:bodyPr>
          <a:lstStyle/>
          <a:p>
            <a:pPr lvl="0">
              <a:spcBef>
                <a:spcPts val="0"/>
              </a:spcBef>
            </a:pPr>
            <a:r>
              <a:rPr lang="en-US" altLang="zh-CN" sz="2400" b="1" dirty="0">
                <a:solidFill>
                  <a:srgbClr val="00BBBB"/>
                </a:solidFill>
                <a:cs typeface="Segoe UI Semibold" panose="020B0702040204020203" pitchFamily="34" charset="0"/>
              </a:rPr>
              <a:t>US government’s</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spend</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on</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healthcare</a:t>
            </a:r>
            <a:endParaRPr lang="en-US" sz="4800" b="1" dirty="0">
              <a:ln w="6350">
                <a:solidFill>
                  <a:schemeClr val="tx1"/>
                </a:solidFill>
              </a:ln>
              <a:noFill/>
              <a:latin typeface="+mj-lt"/>
            </a:endParaRPr>
          </a:p>
          <a:p>
            <a:r>
              <a:rPr lang="en-US" sz="4800" b="1" dirty="0">
                <a:ln w="6350">
                  <a:solidFill>
                    <a:schemeClr val="tx1"/>
                  </a:solidFill>
                </a:ln>
                <a:noFill/>
                <a:latin typeface="+mj-lt"/>
              </a:rPr>
              <a:t>18% of GDP</a:t>
            </a:r>
            <a:endParaRPr lang="ru-RU" sz="4800" b="1" dirty="0">
              <a:ln w="6350">
                <a:solidFill>
                  <a:schemeClr val="tx1"/>
                </a:solidFill>
              </a:ln>
              <a:noFill/>
              <a:latin typeface="+mj-lt"/>
            </a:endParaRP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
        <p:nvSpPr>
          <p:cNvPr id="4" name="文本框 3">
            <a:extLst>
              <a:ext uri="{FF2B5EF4-FFF2-40B4-BE49-F238E27FC236}">
                <a16:creationId xmlns:a16="http://schemas.microsoft.com/office/drawing/2014/main" id="{BA1681D4-87A8-4029-B518-B6E7CF73A72D}"/>
              </a:ext>
            </a:extLst>
          </p:cNvPr>
          <p:cNvSpPr txBox="1"/>
          <p:nvPr/>
        </p:nvSpPr>
        <p:spPr>
          <a:xfrm>
            <a:off x="5832264" y="3252152"/>
            <a:ext cx="5581093" cy="1846659"/>
          </a:xfrm>
          <a:prstGeom prst="rect">
            <a:avLst/>
          </a:prstGeom>
          <a:noFill/>
        </p:spPr>
        <p:txBody>
          <a:bodyPr wrap="square" rtlCol="0">
            <a:spAutoFit/>
          </a:bodyPr>
          <a:lstStyle/>
          <a:p>
            <a:endParaRPr lang="en-US" altLang="zh-CN" sz="2400" b="1" dirty="0">
              <a:cs typeface="Segoe UI Semibold" panose="020B0702040204020203" pitchFamily="34" charset="0"/>
            </a:endParaRPr>
          </a:p>
          <a:p>
            <a:r>
              <a:rPr lang="zh-CN" altLang="zh-CN" sz="2400" b="1" dirty="0">
                <a:cs typeface="Segoe UI Semibold" panose="020B0702040204020203" pitchFamily="34" charset="0"/>
              </a:rPr>
              <a:t>$32</a:t>
            </a:r>
            <a:r>
              <a:rPr lang="en-US" altLang="zh-CN" sz="2400" b="1" dirty="0">
                <a:cs typeface="Segoe UI Semibold" panose="020B0702040204020203" pitchFamily="34" charset="0"/>
              </a:rPr>
              <a:t>00</a:t>
            </a:r>
            <a:r>
              <a:rPr lang="zh-CN" altLang="zh-CN" sz="2400" b="1" dirty="0">
                <a:cs typeface="Segoe UI Semibold" panose="020B0702040204020203" pitchFamily="34" charset="0"/>
              </a:rPr>
              <a:t> </a:t>
            </a:r>
            <a:r>
              <a:rPr lang="en-US" altLang="zh-CN" sz="2400" b="1" dirty="0">
                <a:cs typeface="Segoe UI Semibold" panose="020B0702040204020203" pitchFamily="34" charset="0"/>
              </a:rPr>
              <a:t>b</a:t>
            </a:r>
            <a:r>
              <a:rPr lang="zh-CN" altLang="zh-CN" sz="2400" b="1" dirty="0">
                <a:cs typeface="Segoe UI Semibold" panose="020B0702040204020203" pitchFamily="34" charset="0"/>
              </a:rPr>
              <a:t>illion</a:t>
            </a:r>
            <a:r>
              <a:rPr lang="en-US" altLang="zh-CN" sz="2400" b="1" dirty="0">
                <a:cs typeface="Segoe UI Semibold" panose="020B0702040204020203" pitchFamily="34" charset="0"/>
              </a:rPr>
              <a:t> in 2015 </a:t>
            </a:r>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en-US" altLang="zh-CN" sz="2400" b="1" dirty="0">
                <a:cs typeface="Segoe UI Semibold" panose="020B0702040204020203" pitchFamily="34" charset="0"/>
              </a:rPr>
              <a:t>Reduce </a:t>
            </a:r>
            <a:r>
              <a:rPr lang="zh-CN" altLang="zh-CN" sz="2400" b="1" dirty="0">
                <a:cs typeface="Segoe UI Semibold" panose="020B0702040204020203" pitchFamily="34" charset="0"/>
              </a:rPr>
              <a:t>$150 billion</a:t>
            </a:r>
            <a:r>
              <a:rPr lang="en-US" altLang="zh-CN" sz="2400" b="1" dirty="0">
                <a:cs typeface="Segoe UI Semibold" panose="020B0702040204020203" pitchFamily="34" charset="0"/>
              </a:rPr>
              <a:t> in 2026</a:t>
            </a:r>
            <a:endParaRPr lang="ru-RU" altLang="zh-CN" sz="2400" b="1" dirty="0">
              <a:cs typeface="Segoe UI Semibold" panose="020B0702040204020203" pitchFamily="34" charset="0"/>
            </a:endParaRPr>
          </a:p>
          <a:p>
            <a:endParaRPr lang="zh-CN" altLang="en-US" dirty="0"/>
          </a:p>
        </p:txBody>
      </p:sp>
      <p:pic>
        <p:nvPicPr>
          <p:cNvPr id="11" name="图片 10">
            <a:extLst>
              <a:ext uri="{FF2B5EF4-FFF2-40B4-BE49-F238E27FC236}">
                <a16:creationId xmlns:a16="http://schemas.microsoft.com/office/drawing/2014/main" id="{D8FBAB8B-A961-4C24-A4E3-C0F479AE69B5}"/>
              </a:ext>
            </a:extLst>
          </p:cNvPr>
          <p:cNvPicPr>
            <a:picLocks noChangeAspect="1"/>
          </p:cNvPicPr>
          <p:nvPr/>
        </p:nvPicPr>
        <p:blipFill>
          <a:blip r:embed="rId4"/>
          <a:stretch>
            <a:fillRect/>
          </a:stretch>
        </p:blipFill>
        <p:spPr>
          <a:xfrm>
            <a:off x="8878169" y="3149929"/>
            <a:ext cx="1448901" cy="1448901"/>
          </a:xfrm>
          <a:prstGeom prst="rect">
            <a:avLst/>
          </a:prstGeom>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US" dirty="0"/>
              <a:t>The AIHC Market is Seeing Explosive Growth</a:t>
            </a:r>
            <a:endParaRPr lang="ru-RU" dirty="0"/>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2627826" y="1473032"/>
            <a:ext cx="2915732" cy="360000"/>
          </a:xfrm>
        </p:spPr>
        <p:txBody>
          <a:bodyPr>
            <a:normAutofit fontScale="92500"/>
          </a:bodyPr>
          <a:lstStyle/>
          <a:p>
            <a:r>
              <a:rPr lang="en-US" dirty="0"/>
              <a:t>M</a:t>
            </a:r>
            <a:r>
              <a:rPr lang="en-US" altLang="zh-CN" dirty="0"/>
              <a:t>arket 	Size </a:t>
            </a:r>
            <a:r>
              <a:rPr lang="en-US" dirty="0"/>
              <a:t>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280199056"/>
              </p:ext>
            </p:extLst>
          </p:nvPr>
        </p:nvGraphicFramePr>
        <p:xfrm>
          <a:off x="2369126" y="1995179"/>
          <a:ext cx="7081214" cy="418178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3</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F0DA5EE3-F445-454E-8BA1-4D121992390C}"/>
              </a:ext>
            </a:extLst>
          </p:cNvPr>
          <p:cNvPicPr>
            <a:picLocks noChangeAspect="1"/>
          </p:cNvPicPr>
          <p:nvPr/>
        </p:nvPicPr>
        <p:blipFill>
          <a:blip r:embed="rId3"/>
          <a:stretch>
            <a:fillRect/>
          </a:stretch>
        </p:blipFill>
        <p:spPr>
          <a:xfrm>
            <a:off x="2183079" y="3219948"/>
            <a:ext cx="6486787" cy="553283"/>
          </a:xfrm>
          <a:prstGeom prst="rect">
            <a:avLst/>
          </a:prstGeom>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normAutofit/>
          </a:bodyPr>
          <a:lstStyle/>
          <a:p>
            <a:r>
              <a:rPr lang="en-US" dirty="0"/>
              <a:t>Timeline</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a:xfrm>
            <a:off x="873509" y="2946420"/>
            <a:ext cx="2944368" cy="328343"/>
          </a:xfrm>
        </p:spPr>
        <p:txBody>
          <a:bodyPr/>
          <a:lstStyle/>
          <a:p>
            <a:r>
              <a:rPr lang="en-US" dirty="0" err="1"/>
              <a:t>Dendral</a:t>
            </a:r>
            <a:r>
              <a:rPr lang="en-US" dirty="0"/>
              <a:t> &amp; MYCIN</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873509" y="3359106"/>
            <a:ext cx="2944368" cy="1419822"/>
          </a:xfrm>
        </p:spPr>
        <p:txBody>
          <a:bodyPr>
            <a:normAutofit/>
          </a:bodyPr>
          <a:lstStyle/>
          <a:p>
            <a:r>
              <a:rPr lang="en-US" dirty="0"/>
              <a:t>First try in healthcare expert system</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a:xfrm>
            <a:off x="4517896" y="2946420"/>
            <a:ext cx="2944368" cy="328343"/>
          </a:xfrm>
        </p:spPr>
        <p:txBody>
          <a:bodyPr/>
          <a:lstStyle/>
          <a:p>
            <a:r>
              <a:rPr lang="en-US" altLang="zh-CN" b="0" dirty="0"/>
              <a:t>“</a:t>
            </a:r>
            <a:r>
              <a:rPr lang="en-US" altLang="zh-CN" dirty="0"/>
              <a:t>AI winter” </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517896" y="3359105"/>
            <a:ext cx="3051914" cy="1630337"/>
          </a:xfrm>
        </p:spPr>
        <p:txBody>
          <a:bodyPr>
            <a:noAutofit/>
          </a:bodyPr>
          <a:lstStyle/>
          <a:p>
            <a:r>
              <a:rPr lang="zh-CN" altLang="en-US" sz="1800" dirty="0"/>
              <a:t>“</a:t>
            </a:r>
            <a:r>
              <a:rPr lang="en-US" altLang="zh-CN" sz="1800" dirty="0"/>
              <a:t>AIHC is simply one component within a wide range of research and development activities.</a:t>
            </a:r>
            <a:r>
              <a:rPr lang="zh-CN" altLang="en-US" sz="1800" dirty="0"/>
              <a:t>”</a:t>
            </a:r>
            <a:endParaRPr lang="en-US" altLang="zh-CN" sz="1800" dirty="0"/>
          </a:p>
          <a:p>
            <a:r>
              <a:rPr lang="en-US" sz="1800" dirty="0"/>
              <a:t>	</a:t>
            </a:r>
            <a:r>
              <a:rPr lang="en-US" altLang="zh-CN" sz="1800" dirty="0"/>
              <a:t>---</a:t>
            </a:r>
            <a:r>
              <a:rPr lang="en-US" altLang="zh-CN" sz="1800" dirty="0" err="1"/>
              <a:t>Shortliffe</a:t>
            </a:r>
            <a:r>
              <a:rPr lang="en-US" altLang="zh-CN" sz="1800" dirty="0"/>
              <a:t> EH</a:t>
            </a:r>
            <a:endParaRPr lang="ru-RU" sz="1800"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a:xfrm>
            <a:off x="8191234" y="2928749"/>
            <a:ext cx="2944368" cy="328343"/>
          </a:xfrm>
        </p:spPr>
        <p:txBody>
          <a:bodyPr/>
          <a:lstStyle/>
          <a:p>
            <a:r>
              <a:rPr lang="en-US" dirty="0"/>
              <a:t>“R</a:t>
            </a:r>
            <a:r>
              <a:rPr lang="en-US" altLang="zh-CN" dirty="0"/>
              <a:t>enaissance</a:t>
            </a:r>
            <a:r>
              <a:rPr lang="zh-CN" altLang="en-US" dirty="0"/>
              <a:t>”</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162284" y="3359106"/>
            <a:ext cx="2944368" cy="1419822"/>
          </a:xfrm>
        </p:spPr>
        <p:txBody>
          <a:bodyPr>
            <a:noAutofit/>
          </a:bodyPr>
          <a:lstStyle/>
          <a:p>
            <a:r>
              <a:rPr lang="en-US" sz="1600" dirty="0"/>
              <a:t>IBM---Watson</a:t>
            </a:r>
          </a:p>
          <a:p>
            <a:r>
              <a:rPr lang="en-US" sz="1600" dirty="0"/>
              <a:t>Google---</a:t>
            </a:r>
            <a:r>
              <a:rPr lang="en-US" sz="1600" dirty="0" err="1"/>
              <a:t>Deepmind</a:t>
            </a:r>
            <a:endParaRPr lang="en-US" sz="1600" dirty="0"/>
          </a:p>
          <a:p>
            <a:r>
              <a:rPr lang="en-US" sz="1600" dirty="0"/>
              <a:t>Microsoft---Hanover project</a:t>
            </a:r>
          </a:p>
          <a:p>
            <a:r>
              <a:rPr lang="en-US" altLang="zh-CN" sz="1600" dirty="0"/>
              <a:t>Intel---investment in </a:t>
            </a:r>
            <a:r>
              <a:rPr lang="en-US" altLang="zh-CN" sz="1600" dirty="0" err="1"/>
              <a:t>Luminata</a:t>
            </a:r>
            <a:endParaRPr lang="en-US" altLang="zh-CN" sz="1600" dirty="0"/>
          </a:p>
          <a:p>
            <a:r>
              <a:rPr lang="en-US" sz="1600" dirty="0"/>
              <a:t>Startups</a:t>
            </a:r>
          </a:p>
          <a:p>
            <a:r>
              <a:rPr lang="en-US" sz="1600" dirty="0"/>
              <a:t>… …</a:t>
            </a:r>
            <a:endParaRPr lang="ru-RU" sz="1600"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
        <p:nvSpPr>
          <p:cNvPr id="36" name="Text Placeholder 9">
            <a:extLst>
              <a:ext uri="{FF2B5EF4-FFF2-40B4-BE49-F238E27FC236}">
                <a16:creationId xmlns:a16="http://schemas.microsoft.com/office/drawing/2014/main" id="{09F5E4AB-B3F4-4BBB-BD98-800562B1C691}"/>
              </a:ext>
            </a:extLst>
          </p:cNvPr>
          <p:cNvSpPr txBox="1">
            <a:spLocks/>
          </p:cNvSpPr>
          <p:nvPr/>
        </p:nvSpPr>
        <p:spPr>
          <a:xfrm>
            <a:off x="8259706"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2010s</a:t>
            </a:r>
            <a:endParaRPr lang="ru-RU" dirty="0"/>
          </a:p>
        </p:txBody>
      </p:sp>
      <p:sp>
        <p:nvSpPr>
          <p:cNvPr id="37" name="Text Placeholder 9">
            <a:extLst>
              <a:ext uri="{FF2B5EF4-FFF2-40B4-BE49-F238E27FC236}">
                <a16:creationId xmlns:a16="http://schemas.microsoft.com/office/drawing/2014/main" id="{FA596B59-7E61-4B6A-B632-A21A99680D28}"/>
              </a:ext>
            </a:extLst>
          </p:cNvPr>
          <p:cNvSpPr txBox="1">
            <a:spLocks/>
          </p:cNvSpPr>
          <p:nvPr/>
        </p:nvSpPr>
        <p:spPr>
          <a:xfrm>
            <a:off x="4746839"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1980s</a:t>
            </a:r>
            <a:endParaRPr lang="ru-RU" dirty="0"/>
          </a:p>
        </p:txBody>
      </p:sp>
      <p:sp>
        <p:nvSpPr>
          <p:cNvPr id="38" name="Text Placeholder 9">
            <a:extLst>
              <a:ext uri="{FF2B5EF4-FFF2-40B4-BE49-F238E27FC236}">
                <a16:creationId xmlns:a16="http://schemas.microsoft.com/office/drawing/2014/main" id="{A2316F21-0795-483D-9536-A4F3F64A7B4B}"/>
              </a:ext>
            </a:extLst>
          </p:cNvPr>
          <p:cNvSpPr txBox="1">
            <a:spLocks/>
          </p:cNvSpPr>
          <p:nvPr/>
        </p:nvSpPr>
        <p:spPr>
          <a:xfrm>
            <a:off x="1133135"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1960s</a:t>
            </a:r>
            <a:endParaRPr lang="ru-RU" dirty="0"/>
          </a:p>
        </p:txBody>
      </p:sp>
      <p:cxnSp>
        <p:nvCxnSpPr>
          <p:cNvPr id="40" name="直接箭头连接符 39">
            <a:extLst>
              <a:ext uri="{FF2B5EF4-FFF2-40B4-BE49-F238E27FC236}">
                <a16:creationId xmlns:a16="http://schemas.microsoft.com/office/drawing/2014/main" id="{2574C5EA-187A-48A8-BE21-C527C82F89AF}"/>
              </a:ext>
            </a:extLst>
          </p:cNvPr>
          <p:cNvCxnSpPr>
            <a:stCxn id="38" idx="6"/>
            <a:endCxn id="37" idx="2"/>
          </p:cNvCxnSpPr>
          <p:nvPr/>
        </p:nvCxnSpPr>
        <p:spPr>
          <a:xfrm>
            <a:off x="2345693" y="2397374"/>
            <a:ext cx="2401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383F477-6AB7-4F44-906C-AFD8B7D7BB74}"/>
              </a:ext>
            </a:extLst>
          </p:cNvPr>
          <p:cNvCxnSpPr>
            <a:stCxn id="37" idx="6"/>
            <a:endCxn id="36" idx="2"/>
          </p:cNvCxnSpPr>
          <p:nvPr/>
        </p:nvCxnSpPr>
        <p:spPr>
          <a:xfrm>
            <a:off x="5959397" y="2397374"/>
            <a:ext cx="2300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图片 45" descr="图片包含 人员, 室内, 就坐, 笔记本电脑&#10;&#10;已生成极高可信度的说明">
            <a:extLst>
              <a:ext uri="{FF2B5EF4-FFF2-40B4-BE49-F238E27FC236}">
                <a16:creationId xmlns:a16="http://schemas.microsoft.com/office/drawing/2014/main" id="{C6D3462F-E574-40E2-A22F-317EDA11A3E5}"/>
              </a:ext>
            </a:extLst>
          </p:cNvPr>
          <p:cNvPicPr>
            <a:picLocks noChangeAspect="1"/>
          </p:cNvPicPr>
          <p:nvPr/>
        </p:nvPicPr>
        <p:blipFill>
          <a:blip r:embed="rId4"/>
          <a:stretch>
            <a:fillRect/>
          </a:stretch>
        </p:blipFill>
        <p:spPr>
          <a:xfrm>
            <a:off x="873509" y="3726129"/>
            <a:ext cx="3051914" cy="2031932"/>
          </a:xfrm>
          <a:prstGeom prst="rect">
            <a:avLst/>
          </a:prstGeom>
        </p:spPr>
      </p:pic>
    </p:spTree>
    <p:extLst>
      <p:ext uri="{BB962C8B-B14F-4D97-AF65-F5344CB8AC3E}">
        <p14:creationId xmlns:p14="http://schemas.microsoft.com/office/powerpoint/2010/main" val="331017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fade">
                                      <p:cBhvr>
                                        <p:cTn id="46" dur="500"/>
                                        <p:tgtEl>
                                          <p:spTgt spid="16">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xEl>
                                              <p:pRg st="1" end="1"/>
                                            </p:txEl>
                                          </p:spTgt>
                                        </p:tgtEl>
                                        <p:attrNameLst>
                                          <p:attrName>style.visibility</p:attrName>
                                        </p:attrNameLst>
                                      </p:cBhvr>
                                      <p:to>
                                        <p:strVal val="visible"/>
                                      </p:to>
                                    </p:set>
                                    <p:animEffect transition="in" filter="fade">
                                      <p:cBhvr>
                                        <p:cTn id="54" dur="500"/>
                                        <p:tgtEl>
                                          <p:spTgt spid="1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animEffect transition="in" filter="fade">
                                      <p:cBhvr>
                                        <p:cTn id="59" dur="500"/>
                                        <p:tgtEl>
                                          <p:spTgt spid="1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xEl>
                                              <p:pRg st="3" end="3"/>
                                            </p:txEl>
                                          </p:spTgt>
                                        </p:tgtEl>
                                        <p:attrNameLst>
                                          <p:attrName>style.visibility</p:attrName>
                                        </p:attrNameLst>
                                      </p:cBhvr>
                                      <p:to>
                                        <p:strVal val="visible"/>
                                      </p:to>
                                    </p:set>
                                    <p:animEffect transition="in" filter="fade">
                                      <p:cBhvr>
                                        <p:cTn id="64" dur="500"/>
                                        <p:tgtEl>
                                          <p:spTgt spid="14">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xEl>
                                              <p:pRg st="4" end="4"/>
                                            </p:txEl>
                                          </p:spTgt>
                                        </p:tgtEl>
                                        <p:attrNameLst>
                                          <p:attrName>style.visibility</p:attrName>
                                        </p:attrNameLst>
                                      </p:cBhvr>
                                      <p:to>
                                        <p:strVal val="visible"/>
                                      </p:to>
                                    </p:set>
                                    <p:animEffect transition="in" filter="fade">
                                      <p:cBhvr>
                                        <p:cTn id="69" dur="500"/>
                                        <p:tgtEl>
                                          <p:spTgt spid="14">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4">
                                            <p:txEl>
                                              <p:pRg st="5" end="5"/>
                                            </p:txEl>
                                          </p:spTgt>
                                        </p:tgtEl>
                                        <p:attrNameLst>
                                          <p:attrName>style.visibility</p:attrName>
                                        </p:attrNameLst>
                                      </p:cBhvr>
                                      <p:to>
                                        <p:strVal val="visible"/>
                                      </p:to>
                                    </p:set>
                                    <p:animEffect transition="in" filter="fade">
                                      <p:cBhvr>
                                        <p:cTn id="7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P spid="13" grpId="0" build="p"/>
      <p:bldP spid="11" grpId="0" uiExpand="1" build="p"/>
      <p:bldP spid="16" grpId="0" build="p"/>
      <p:bldP spid="14" grpId="0" build="p"/>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3000EF32-3524-4BE3-948F-9AC9A87ACF6E}"/>
              </a:ext>
            </a:extLst>
          </p:cNvPr>
          <p:cNvPicPr>
            <a:picLocks noChangeAspect="1"/>
          </p:cNvPicPr>
          <p:nvPr/>
        </p:nvPicPr>
        <p:blipFill>
          <a:blip r:embed="rId2"/>
          <a:stretch>
            <a:fillRect/>
          </a:stretch>
        </p:blipFill>
        <p:spPr>
          <a:xfrm>
            <a:off x="-1" y="5871076"/>
            <a:ext cx="1297955" cy="405611"/>
          </a:xfrm>
          <a:prstGeom prst="rect">
            <a:avLst/>
          </a:prstGeom>
        </p:spPr>
      </p:pic>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a:xfrm>
            <a:off x="806105" y="707529"/>
            <a:ext cx="3704150" cy="569086"/>
          </a:xfrm>
        </p:spPr>
        <p:txBody>
          <a:bodyPr/>
          <a:lstStyle/>
          <a:p>
            <a:r>
              <a:rPr lang="en-US" dirty="0"/>
              <a:t>Industry</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a:xfrm>
            <a:off x="6342742" y="5834919"/>
            <a:ext cx="3795987" cy="627218"/>
          </a:xfrm>
        </p:spPr>
        <p:txBody>
          <a:bodyPr/>
          <a:lstStyle/>
          <a:p>
            <a:r>
              <a:rPr lang="en-US" altLang="zh-CN" dirty="0"/>
              <a:t>Startup </a:t>
            </a:r>
            <a:r>
              <a:rPr lang="en-US" altLang="zh-CN" dirty="0" err="1"/>
              <a:t>Lumiata</a:t>
            </a:r>
            <a:r>
              <a:rPr lang="en-US" altLang="zh-CN" dirty="0"/>
              <a:t> invested by Intel</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a:xfrm>
            <a:off x="156977" y="5864304"/>
            <a:ext cx="3155509" cy="327632"/>
          </a:xfrm>
        </p:spPr>
        <p:txBody>
          <a:bodyPr/>
          <a:lstStyle/>
          <a:p>
            <a:pPr algn="ctr"/>
            <a:r>
              <a:rPr lang="en-US" altLang="zh-CN" dirty="0"/>
              <a:t>Hanover </a:t>
            </a:r>
            <a:r>
              <a:rPr lang="en-US" dirty="0"/>
              <a:t>Project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a:xfrm>
            <a:off x="400913" y="3600284"/>
            <a:ext cx="2741612" cy="248888"/>
          </a:xfrm>
        </p:spPr>
        <p:txBody>
          <a:bodyPr/>
          <a:lstStyle/>
          <a:p>
            <a:pPr algn="ctr"/>
            <a:r>
              <a:rPr lang="en-US" dirty="0"/>
              <a:t>IBM’s Watson</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a:xfrm>
            <a:off x="6342742" y="3642757"/>
            <a:ext cx="2741612" cy="248888"/>
          </a:xfrm>
        </p:spPr>
        <p:txBody>
          <a:bodyPr/>
          <a:lstStyle/>
          <a:p>
            <a:pPr algn="ctr"/>
            <a:endParaRPr lang="ru-RU" dirty="0"/>
          </a:p>
        </p:txBody>
      </p:sp>
      <p:pic>
        <p:nvPicPr>
          <p:cNvPr id="22" name="图片占位符 21">
            <a:extLst>
              <a:ext uri="{FF2B5EF4-FFF2-40B4-BE49-F238E27FC236}">
                <a16:creationId xmlns:a16="http://schemas.microsoft.com/office/drawing/2014/main" id="{19A42A69-6846-48C9-A838-45BA7C20C1CC}"/>
              </a:ext>
            </a:extLst>
          </p:cNvPr>
          <p:cNvPicPr>
            <a:picLocks noGrp="1" noChangeAspect="1"/>
          </p:cNvPicPr>
          <p:nvPr>
            <p:ph type="pic" sz="quarter" idx="40"/>
          </p:nvPr>
        </p:nvPicPr>
        <p:blipFill rotWithShape="1">
          <a:blip r:embed="rId3"/>
          <a:srcRect l="-2779" t="-2558" r="-6633" b="-12058"/>
          <a:stretch/>
        </p:blipFill>
        <p:spPr>
          <a:xfrm>
            <a:off x="806450" y="1654746"/>
            <a:ext cx="1938909" cy="1892661"/>
          </a:xfrm>
        </p:spPr>
      </p:pic>
      <p:pic>
        <p:nvPicPr>
          <p:cNvPr id="30" name="图片占位符 29">
            <a:extLst>
              <a:ext uri="{FF2B5EF4-FFF2-40B4-BE49-F238E27FC236}">
                <a16:creationId xmlns:a16="http://schemas.microsoft.com/office/drawing/2014/main" id="{C2BAD4DC-A831-4776-921C-5B94D446FE7F}"/>
              </a:ext>
            </a:extLst>
          </p:cNvPr>
          <p:cNvPicPr>
            <a:picLocks noGrp="1" noChangeAspect="1"/>
          </p:cNvPicPr>
          <p:nvPr>
            <p:ph type="pic" sz="quarter" idx="41"/>
          </p:nvPr>
        </p:nvPicPr>
        <p:blipFill rotWithShape="1">
          <a:blip r:embed="rId4"/>
          <a:srcRect l="-1" t="10738" r="-6946" b="4750"/>
          <a:stretch/>
        </p:blipFill>
        <p:spPr>
          <a:xfrm>
            <a:off x="714822" y="4239987"/>
            <a:ext cx="2320703" cy="1833894"/>
          </a:xfrm>
        </p:spPr>
      </p:pic>
      <p:pic>
        <p:nvPicPr>
          <p:cNvPr id="32" name="图片占位符 31">
            <a:extLst>
              <a:ext uri="{FF2B5EF4-FFF2-40B4-BE49-F238E27FC236}">
                <a16:creationId xmlns:a16="http://schemas.microsoft.com/office/drawing/2014/main" id="{17956473-A614-4A18-BB5B-E1B16686FF43}"/>
              </a:ext>
            </a:extLst>
          </p:cNvPr>
          <p:cNvPicPr>
            <a:picLocks noGrp="1" noChangeAspect="1"/>
          </p:cNvPicPr>
          <p:nvPr>
            <p:ph type="pic" sz="quarter" idx="42"/>
          </p:nvPr>
        </p:nvPicPr>
        <p:blipFill rotWithShape="1">
          <a:blip r:embed="rId5"/>
          <a:srcRect l="-1" t="-2806" r="-3417" b="-7199"/>
          <a:stretch/>
        </p:blipFill>
        <p:spPr>
          <a:xfrm>
            <a:off x="6524624" y="2061755"/>
            <a:ext cx="2284924" cy="1361043"/>
          </a:xfrm>
        </p:spPr>
      </p:pic>
      <p:pic>
        <p:nvPicPr>
          <p:cNvPr id="35" name="图片占位符 34">
            <a:extLst>
              <a:ext uri="{FF2B5EF4-FFF2-40B4-BE49-F238E27FC236}">
                <a16:creationId xmlns:a16="http://schemas.microsoft.com/office/drawing/2014/main" id="{F12125E6-E322-4578-A93D-0C951FE2B631}"/>
              </a:ext>
            </a:extLst>
          </p:cNvPr>
          <p:cNvPicPr>
            <a:picLocks noGrp="1" noChangeAspect="1"/>
          </p:cNvPicPr>
          <p:nvPr>
            <p:ph type="pic" sz="quarter" idx="43"/>
          </p:nvPr>
        </p:nvPicPr>
        <p:blipFill rotWithShape="1">
          <a:blip r:embed="rId6"/>
          <a:srcRect l="1" t="-4107" r="1" b="1609"/>
          <a:stretch/>
        </p:blipFill>
        <p:spPr>
          <a:xfrm>
            <a:off x="6902673" y="4143481"/>
            <a:ext cx="1528825" cy="1566994"/>
          </a:xfrm>
        </p:spPr>
      </p:pic>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a:xfrm>
            <a:off x="10016836" y="5878720"/>
            <a:ext cx="1336964" cy="298800"/>
          </a:xfrm>
        </p:spPr>
        <p:txBody>
          <a:bodyPr/>
          <a:lstStyle/>
          <a:p>
            <a:r>
              <a:rPr lang="en-US" dirty="0"/>
              <a:t>MM.DD.20XX</a:t>
            </a:r>
            <a:endParaRPr lang="ru-RU" dirty="0"/>
          </a:p>
        </p:txBody>
      </p:sp>
      <p:sp>
        <p:nvSpPr>
          <p:cNvPr id="17" name="Text Placeholder 12">
            <a:extLst>
              <a:ext uri="{FF2B5EF4-FFF2-40B4-BE49-F238E27FC236}">
                <a16:creationId xmlns:a16="http://schemas.microsoft.com/office/drawing/2014/main" id="{290978E2-9795-4145-9C0C-F1DA51F63E97}"/>
              </a:ext>
            </a:extLst>
          </p:cNvPr>
          <p:cNvSpPr txBox="1">
            <a:spLocks/>
          </p:cNvSpPr>
          <p:nvPr/>
        </p:nvSpPr>
        <p:spPr>
          <a:xfrm>
            <a:off x="293913" y="5586031"/>
            <a:ext cx="2741612" cy="248888"/>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sp>
        <p:nvSpPr>
          <p:cNvPr id="23" name="文本框 22">
            <a:extLst>
              <a:ext uri="{FF2B5EF4-FFF2-40B4-BE49-F238E27FC236}">
                <a16:creationId xmlns:a16="http://schemas.microsoft.com/office/drawing/2014/main" id="{5CCD4665-FFF2-4DD4-BB56-40F9F8F51963}"/>
              </a:ext>
            </a:extLst>
          </p:cNvPr>
          <p:cNvSpPr txBox="1"/>
          <p:nvPr/>
        </p:nvSpPr>
        <p:spPr>
          <a:xfrm>
            <a:off x="2827867" y="2104695"/>
            <a:ext cx="3167962"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chronic disease treatment </a:t>
            </a:r>
          </a:p>
          <a:p>
            <a:endParaRPr lang="en-US" altLang="zh-CN" sz="1600" dirty="0"/>
          </a:p>
          <a:p>
            <a:pPr marL="285750" indent="-285750">
              <a:buFont typeface="Arial" panose="020B0604020202020204" pitchFamily="34" charset="0"/>
              <a:buChar char="•"/>
            </a:pPr>
            <a:r>
              <a:rPr lang="en-US" altLang="zh-CN" sz="1600" dirty="0"/>
              <a:t>analysis of scientific papers to find new connections for drug development</a:t>
            </a:r>
            <a:endParaRPr lang="zh-CN" altLang="en-US" sz="1600" dirty="0"/>
          </a:p>
        </p:txBody>
      </p:sp>
      <p:sp>
        <p:nvSpPr>
          <p:cNvPr id="24" name="文本框 23">
            <a:extLst>
              <a:ext uri="{FF2B5EF4-FFF2-40B4-BE49-F238E27FC236}">
                <a16:creationId xmlns:a16="http://schemas.microsoft.com/office/drawing/2014/main" id="{2FEEDECC-AB33-4801-ADD4-E4F6439897F5}"/>
              </a:ext>
            </a:extLst>
          </p:cNvPr>
          <p:cNvSpPr txBox="1"/>
          <p:nvPr/>
        </p:nvSpPr>
        <p:spPr>
          <a:xfrm>
            <a:off x="2845587" y="4019037"/>
            <a:ext cx="3155509" cy="32316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medical image analysis of tumor progression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medical research to predict the most effective cancer drug treatment options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development of programmable cells</a:t>
            </a:r>
          </a:p>
          <a:p>
            <a:pPr marL="285750" indent="-285750">
              <a:buFont typeface="Arial" panose="020B0604020202020204" pitchFamily="34" charset="0"/>
              <a:buChar char="•"/>
            </a:pPr>
            <a:endParaRPr lang="en-US" altLang="zh-CN" sz="1600" dirty="0"/>
          </a:p>
          <a:p>
            <a:pPr marL="285750" indent="-285750">
              <a:buFontTx/>
              <a:buChar char="-"/>
            </a:pPr>
            <a:endParaRPr lang="en-US" altLang="zh-CN" sz="1400" dirty="0"/>
          </a:p>
          <a:p>
            <a:endParaRPr lang="zh-CN" altLang="en-US" sz="1400" dirty="0"/>
          </a:p>
        </p:txBody>
      </p:sp>
      <p:sp>
        <p:nvSpPr>
          <p:cNvPr id="33" name="文本框 32">
            <a:extLst>
              <a:ext uri="{FF2B5EF4-FFF2-40B4-BE49-F238E27FC236}">
                <a16:creationId xmlns:a16="http://schemas.microsoft.com/office/drawing/2014/main" id="{46B9299D-124A-444E-857C-4A8101E54523}"/>
              </a:ext>
            </a:extLst>
          </p:cNvPr>
          <p:cNvSpPr txBox="1"/>
          <p:nvPr/>
        </p:nvSpPr>
        <p:spPr>
          <a:xfrm>
            <a:off x="8809548" y="1735362"/>
            <a:ext cx="3427827"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detect certain health risks with</a:t>
            </a:r>
            <a:r>
              <a:rPr lang="zh-CN" altLang="en-US" sz="1600" dirty="0"/>
              <a:t> </a:t>
            </a:r>
            <a:r>
              <a:rPr lang="en-US" altLang="zh-CN" sz="1600" dirty="0"/>
              <a:t>NHS’s datasets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of medical images collected from NHS patients to improve  computer vision algorithms</a:t>
            </a:r>
          </a:p>
          <a:p>
            <a:pPr marL="285750" indent="-285750">
              <a:buFont typeface="Arial" panose="020B0604020202020204" pitchFamily="34" charset="0"/>
              <a:buChar char="•"/>
            </a:pPr>
            <a:endParaRPr lang="en-US" altLang="zh-CN" sz="1600" dirty="0"/>
          </a:p>
        </p:txBody>
      </p:sp>
      <p:sp>
        <p:nvSpPr>
          <p:cNvPr id="36" name="文本框 35">
            <a:extLst>
              <a:ext uri="{FF2B5EF4-FFF2-40B4-BE49-F238E27FC236}">
                <a16:creationId xmlns:a16="http://schemas.microsoft.com/office/drawing/2014/main" id="{9C9C5DC8-12B0-4005-8787-4090AE8E991C}"/>
              </a:ext>
            </a:extLst>
          </p:cNvPr>
          <p:cNvSpPr txBox="1"/>
          <p:nvPr/>
        </p:nvSpPr>
        <p:spPr>
          <a:xfrm>
            <a:off x="8949267" y="4487333"/>
            <a:ext cx="294882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identify at-risk patients and develop care options</a:t>
            </a:r>
            <a:endParaRPr lang="zh-CN" altLang="en-US" sz="1600" dirty="0"/>
          </a:p>
        </p:txBody>
      </p:sp>
    </p:spTree>
    <p:extLst>
      <p:ext uri="{BB962C8B-B14F-4D97-AF65-F5344CB8AC3E}">
        <p14:creationId xmlns:p14="http://schemas.microsoft.com/office/powerpoint/2010/main" val="735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build="p"/>
      <p:bldP spid="23" grpId="0"/>
      <p:bldP spid="24" grpId="0"/>
      <p:bldP spid="33"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Application Hierarch</a:t>
            </a: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6</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graphicFrame>
        <p:nvGraphicFramePr>
          <p:cNvPr id="23" name="图示 22">
            <a:extLst>
              <a:ext uri="{FF2B5EF4-FFF2-40B4-BE49-F238E27FC236}">
                <a16:creationId xmlns:a16="http://schemas.microsoft.com/office/drawing/2014/main" id="{C032D2C2-D65D-463C-8526-4BD9E4730675}"/>
              </a:ext>
            </a:extLst>
          </p:cNvPr>
          <p:cNvGraphicFramePr/>
          <p:nvPr>
            <p:extLst>
              <p:ext uri="{D42A27DB-BD31-4B8C-83A1-F6EECF244321}">
                <p14:modId xmlns:p14="http://schemas.microsoft.com/office/powerpoint/2010/main" val="1192735489"/>
              </p:ext>
            </p:extLst>
          </p:nvPr>
        </p:nvGraphicFramePr>
        <p:xfrm>
          <a:off x="-405926" y="1658633"/>
          <a:ext cx="11543114" cy="473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3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a:xfrm>
            <a:off x="6032" y="1912946"/>
            <a:ext cx="12185968" cy="3493008"/>
          </a:xfrm>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7</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
        <p:nvSpPr>
          <p:cNvPr id="12" name="文本框 11">
            <a:extLst>
              <a:ext uri="{FF2B5EF4-FFF2-40B4-BE49-F238E27FC236}">
                <a16:creationId xmlns:a16="http://schemas.microsoft.com/office/drawing/2014/main" id="{2C8C3EDB-A9FC-49A5-9F0F-6F2C29AB0ECE}"/>
              </a:ext>
            </a:extLst>
          </p:cNvPr>
          <p:cNvSpPr txBox="1"/>
          <p:nvPr/>
        </p:nvSpPr>
        <p:spPr>
          <a:xfrm>
            <a:off x="375557" y="2059417"/>
            <a:ext cx="11440886" cy="2585323"/>
          </a:xfrm>
          <a:prstGeom prst="rect">
            <a:avLst/>
          </a:prstGeom>
          <a:noFill/>
        </p:spPr>
        <p:txBody>
          <a:bodyPr wrap="square" rtlCol="0">
            <a:spAutoFit/>
          </a:bodyPr>
          <a:lstStyle/>
          <a:p>
            <a:r>
              <a:rPr lang="zh-CN" altLang="zh-CN" dirty="0"/>
              <a:t>1 SANDRO GALEA,"America Spends The Most On Healthcare But Isn’t the Healthiest Country",</a:t>
            </a:r>
            <a:r>
              <a:rPr lang="zh-CN" altLang="zh-CN" dirty="0">
                <a:hlinkClick r:id="rId5"/>
              </a:rPr>
              <a:t>http://fortune.com/2017/05/24/us-health-care-spending/</a:t>
            </a:r>
            <a:endParaRPr lang="zh-CN" altLang="zh-CN" dirty="0"/>
          </a:p>
          <a:p>
            <a:r>
              <a:rPr lang="zh-CN" altLang="zh-CN" dirty="0"/>
              <a:t>2 Frost &amp; Sullivan, </a:t>
            </a:r>
            <a:r>
              <a:rPr lang="zh-CN" altLang="zh-CN" dirty="0">
                <a:hlinkClick r:id="rId6"/>
              </a:rPr>
              <a:t>http://ww2.frost.com/news/press-release/600-m-6-billion-artificial-intelligence-systems-poised-dramatic-market-expansion-healthcare</a:t>
            </a:r>
            <a:r>
              <a:rPr lang="zh-CN" altLang="zh-CN" dirty="0"/>
              <a:t> </a:t>
            </a:r>
          </a:p>
          <a:p>
            <a:r>
              <a:rPr lang="zh-CN" altLang="zh-CN" dirty="0"/>
              <a:t>3 CB Insights; “From Virtual Nurses To Drug Discovery: 106 Artificial Intelligence Startups In Healthcare;” posted February 3, 2017 at </a:t>
            </a:r>
            <a:r>
              <a:rPr lang="zh-CN" altLang="zh-CN" dirty="0">
                <a:hlinkClick r:id="rId7"/>
              </a:rPr>
              <a:t>https://www.cbinsights.com/blog/artificial-intelligence-startups-healthcare/</a:t>
            </a:r>
            <a:endParaRPr lang="zh-CN" altLang="zh-CN" dirty="0"/>
          </a:p>
          <a:p>
            <a:r>
              <a:rPr lang="zh-CN" altLang="zh-CN" dirty="0"/>
              <a:t>4 Vimla L. Patel,1,a Edward H. Shortliffe，“The Coming of Age of Artificial Intelligence in Medicine"，at </a:t>
            </a:r>
            <a:r>
              <a:rPr lang="zh-CN" altLang="zh-CN" dirty="0">
                <a:hlinkClick r:id="rId8"/>
              </a:rPr>
              <a:t>https://www.ncbi.nlm.nih.gov/pmc/articles/PMC2752210/</a:t>
            </a:r>
            <a:endParaRPr lang="zh-CN" altLang="zh-CN" dirty="0"/>
          </a:p>
          <a:p>
            <a:endParaRPr lang="zh-CN" altLang="en-US" dirty="0"/>
          </a:p>
        </p:txBody>
      </p:sp>
    </p:spTree>
    <p:extLst>
      <p:ext uri="{BB962C8B-B14F-4D97-AF65-F5344CB8AC3E}">
        <p14:creationId xmlns:p14="http://schemas.microsoft.com/office/powerpoint/2010/main" val="291817946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792</Words>
  <Application>Microsoft Office PowerPoint</Application>
  <PresentationFormat>宽屏</PresentationFormat>
  <Paragraphs>101</Paragraphs>
  <Slides>7</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Arial</vt:lpstr>
      <vt:lpstr>Calibri</vt:lpstr>
      <vt:lpstr>Courier New</vt:lpstr>
      <vt:lpstr>Gill Sans MT</vt:lpstr>
      <vt:lpstr>Segoe UI</vt:lpstr>
      <vt:lpstr>Segoe UI Light</vt:lpstr>
      <vt:lpstr>Segoe UI Semibold</vt:lpstr>
      <vt:lpstr>Tahoma</vt:lpstr>
      <vt:lpstr>Office Theme</vt:lpstr>
      <vt:lpstr>Introduction</vt:lpstr>
      <vt:lpstr>Increasing Demand</vt:lpstr>
      <vt:lpstr>The AIHC Market is Seeing Explosive Growth</vt:lpstr>
      <vt:lpstr>Timeline</vt:lpstr>
      <vt:lpstr>Industry</vt:lpstr>
      <vt:lpstr>Application Hierarch</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2018-08-10T14:57:22Z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