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84" r:id="rId4"/>
  </p:sldMasterIdLst>
  <p:notesMasterIdLst>
    <p:notesMasterId r:id="rId37"/>
  </p:notesMasterIdLst>
  <p:sldIdLst>
    <p:sldId id="256" r:id="rId5"/>
    <p:sldId id="286" r:id="rId6"/>
    <p:sldId id="287" r:id="rId7"/>
    <p:sldId id="257" r:id="rId8"/>
    <p:sldId id="258" r:id="rId9"/>
    <p:sldId id="259" r:id="rId10"/>
    <p:sldId id="260" r:id="rId11"/>
    <p:sldId id="261" r:id="rId12"/>
    <p:sldId id="262" r:id="rId13"/>
    <p:sldId id="288" r:id="rId14"/>
    <p:sldId id="264" r:id="rId15"/>
    <p:sldId id="265" r:id="rId16"/>
    <p:sldId id="266" r:id="rId17"/>
    <p:sldId id="267" r:id="rId18"/>
    <p:sldId id="268" r:id="rId19"/>
    <p:sldId id="269" r:id="rId20"/>
    <p:sldId id="289" r:id="rId21"/>
    <p:sldId id="272" r:id="rId22"/>
    <p:sldId id="271" r:id="rId23"/>
    <p:sldId id="273" r:id="rId24"/>
    <p:sldId id="274" r:id="rId25"/>
    <p:sldId id="275" r:id="rId26"/>
    <p:sldId id="276" r:id="rId27"/>
    <p:sldId id="290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91" r:id="rId36"/>
  </p:sldIdLst>
  <p:sldSz cx="9144000" cy="514191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67A"/>
    <a:srgbClr val="00B069"/>
    <a:srgbClr val="E8644E"/>
    <a:srgbClr val="AFD1C2"/>
    <a:srgbClr val="F4F4F4"/>
    <a:srgbClr val="DDDDDD"/>
    <a:srgbClr val="E34326"/>
    <a:srgbClr val="95C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82" y="96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69061-D87B-47AA-A027-7C3EED17D405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22AF7-B43B-42D1-9D90-8B3902631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8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44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0338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88370-8DAE-4DFB-BA80-5477734FAEC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65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0C0C-BAE6-41DE-B9DF-BDC13225F8F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1666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8238-091D-492F-AEBA-33DE5B366E0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18022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0338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76DF3-5D55-4BF0-BF4E-5A341CA6FDE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0014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E5A1C-7574-43AD-93E1-EFABBF22FF7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8467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83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39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68FE2-1BE0-441F-A3D5-B7A88B80772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1162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7F15F-3126-4F2B-8F05-6AA9DF1DCE2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528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050"/>
            <a:ext cx="7886700" cy="995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7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8013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7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013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C9EDC-1F68-4753-8521-8B5A9677BEA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5529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9C68A-392D-4A1D-BE0F-8738837001D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7491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EC481-C9E7-49E8-800E-8D593A358DC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6579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39775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695B6-360B-4F12-8F01-83C9E49F0E2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766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9AA90-7629-48D1-9BAB-7AC0970349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0618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39775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1CA2B-1EF5-4B40-BEB7-C6B8658ED8D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507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86670-4723-4282-A41D-866936608DF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9623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4ED05-3049-48C5-8447-F1F4DD7B5A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5418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0338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EB319-C780-4DD6-BFA7-2AF343AF8E2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06887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616E4-80F2-40CF-9F4D-53A72183AD0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47951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83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39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7083B-9AB2-4573-BF80-EDD5E012A0E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52235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3EF04-2C77-427B-8F90-402868F8547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49694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050"/>
            <a:ext cx="7886700" cy="995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7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8013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7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013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130C8-66FD-4A80-8D44-7926DB91B49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44622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43656-E31A-496A-A7A0-485B8B27A80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5299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6B808-F034-4ADC-A778-550119480F6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151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83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39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60776-4B7A-458A-9D49-96BC1304304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20745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39775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EEA2A-5135-4E4D-B980-E0723BA6031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94270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39775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5C44-DEAF-4277-9FB6-E6524CBE5CC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048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643D7-282D-45EE-B701-D2FC18E4BFC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80973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63251-6F85-4B48-AE9E-5AB5DCD2D9B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6312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513"/>
            <a:ext cx="6858000" cy="1790147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0695"/>
            <a:ext cx="6858000" cy="124143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09" indent="0" algn="ctr">
              <a:buNone/>
              <a:defRPr sz="1500"/>
            </a:lvl2pPr>
            <a:lvl3pPr marL="685617" indent="0" algn="ctr">
              <a:buNone/>
              <a:defRPr sz="1350"/>
            </a:lvl3pPr>
            <a:lvl4pPr marL="1028426" indent="0" algn="ctr">
              <a:buNone/>
              <a:defRPr sz="1200"/>
            </a:lvl4pPr>
            <a:lvl5pPr marL="1371234" indent="0" algn="ctr">
              <a:buNone/>
              <a:defRPr sz="1200"/>
            </a:lvl5pPr>
            <a:lvl6pPr marL="1714043" indent="0" algn="ctr">
              <a:buNone/>
              <a:defRPr sz="1200"/>
            </a:lvl6pPr>
            <a:lvl7pPr marL="2056851" indent="0" algn="ctr">
              <a:buNone/>
              <a:defRPr sz="1200"/>
            </a:lvl7pPr>
            <a:lvl8pPr marL="2399660" indent="0" algn="ctr">
              <a:buNone/>
              <a:defRPr sz="1200"/>
            </a:lvl8pPr>
            <a:lvl9pPr marL="2742468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848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014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1908"/>
            <a:ext cx="7886700" cy="2138893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036"/>
            <a:ext cx="7886700" cy="112479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61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0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8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6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4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107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8796"/>
            <a:ext cx="3886200" cy="32624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8796"/>
            <a:ext cx="3886200" cy="32624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564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759"/>
            <a:ext cx="7886700" cy="9938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483"/>
            <a:ext cx="3868340" cy="6177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5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227"/>
            <a:ext cx="3868340" cy="2762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83"/>
            <a:ext cx="3887391" cy="6177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5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227"/>
            <a:ext cx="3887391" cy="2762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7707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0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A650C-2727-4134-B2DD-49620B3C376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79842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32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794"/>
            <a:ext cx="2949178" cy="119978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341"/>
            <a:ext cx="4629150" cy="3654091"/>
          </a:xfrm>
        </p:spPr>
        <p:txBody>
          <a:bodyPr/>
          <a:lstStyle>
            <a:lvl1pPr>
              <a:defRPr sz="2399"/>
            </a:lvl1pPr>
            <a:lvl2pPr>
              <a:defRPr sz="2099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2574"/>
            <a:ext cx="2949178" cy="2857809"/>
          </a:xfrm>
        </p:spPr>
        <p:txBody>
          <a:bodyPr/>
          <a:lstStyle>
            <a:lvl1pPr marL="0" indent="0">
              <a:buNone/>
              <a:defRPr sz="1200"/>
            </a:lvl1pPr>
            <a:lvl2pPr marL="342809" indent="0">
              <a:buNone/>
              <a:defRPr sz="1050"/>
            </a:lvl2pPr>
            <a:lvl3pPr marL="685617" indent="0">
              <a:buNone/>
              <a:defRPr sz="900"/>
            </a:lvl3pPr>
            <a:lvl4pPr marL="1028426" indent="0">
              <a:buNone/>
              <a:defRPr sz="750"/>
            </a:lvl4pPr>
            <a:lvl5pPr marL="1371234" indent="0">
              <a:buNone/>
              <a:defRPr sz="750"/>
            </a:lvl5pPr>
            <a:lvl6pPr marL="1714043" indent="0">
              <a:buNone/>
              <a:defRPr sz="750"/>
            </a:lvl6pPr>
            <a:lvl7pPr marL="2056851" indent="0">
              <a:buNone/>
              <a:defRPr sz="750"/>
            </a:lvl7pPr>
            <a:lvl8pPr marL="2399660" indent="0">
              <a:buNone/>
              <a:defRPr sz="750"/>
            </a:lvl8pPr>
            <a:lvl9pPr marL="2742468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2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794"/>
            <a:ext cx="2949178" cy="119978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341"/>
            <a:ext cx="4629150" cy="3654091"/>
          </a:xfrm>
        </p:spPr>
        <p:txBody>
          <a:bodyPr anchor="t"/>
          <a:lstStyle>
            <a:lvl1pPr marL="0" indent="0">
              <a:buNone/>
              <a:defRPr sz="2399"/>
            </a:lvl1pPr>
            <a:lvl2pPr marL="342809" indent="0">
              <a:buNone/>
              <a:defRPr sz="2099"/>
            </a:lvl2pPr>
            <a:lvl3pPr marL="685617" indent="0">
              <a:buNone/>
              <a:defRPr sz="1800"/>
            </a:lvl3pPr>
            <a:lvl4pPr marL="1028426" indent="0">
              <a:buNone/>
              <a:defRPr sz="1500"/>
            </a:lvl4pPr>
            <a:lvl5pPr marL="1371234" indent="0">
              <a:buNone/>
              <a:defRPr sz="1500"/>
            </a:lvl5pPr>
            <a:lvl6pPr marL="1714043" indent="0">
              <a:buNone/>
              <a:defRPr sz="1500"/>
            </a:lvl6pPr>
            <a:lvl7pPr marL="2056851" indent="0">
              <a:buNone/>
              <a:defRPr sz="1500"/>
            </a:lvl7pPr>
            <a:lvl8pPr marL="2399660" indent="0">
              <a:buNone/>
              <a:defRPr sz="1500"/>
            </a:lvl8pPr>
            <a:lvl9pPr marL="2742468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2574"/>
            <a:ext cx="2949178" cy="2857809"/>
          </a:xfrm>
        </p:spPr>
        <p:txBody>
          <a:bodyPr/>
          <a:lstStyle>
            <a:lvl1pPr marL="0" indent="0">
              <a:buNone/>
              <a:defRPr sz="1200"/>
            </a:lvl1pPr>
            <a:lvl2pPr marL="342809" indent="0">
              <a:buNone/>
              <a:defRPr sz="1050"/>
            </a:lvl2pPr>
            <a:lvl3pPr marL="685617" indent="0">
              <a:buNone/>
              <a:defRPr sz="900"/>
            </a:lvl3pPr>
            <a:lvl4pPr marL="1028426" indent="0">
              <a:buNone/>
              <a:defRPr sz="750"/>
            </a:lvl4pPr>
            <a:lvl5pPr marL="1371234" indent="0">
              <a:buNone/>
              <a:defRPr sz="750"/>
            </a:lvl5pPr>
            <a:lvl6pPr marL="1714043" indent="0">
              <a:buNone/>
              <a:defRPr sz="750"/>
            </a:lvl6pPr>
            <a:lvl7pPr marL="2056851" indent="0">
              <a:buNone/>
              <a:defRPr sz="750"/>
            </a:lvl7pPr>
            <a:lvl8pPr marL="2399660" indent="0">
              <a:buNone/>
              <a:defRPr sz="750"/>
            </a:lvl8pPr>
            <a:lvl9pPr marL="2742468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275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400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759"/>
            <a:ext cx="1971675" cy="43575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759"/>
            <a:ext cx="5800725" cy="43575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4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050"/>
            <a:ext cx="7886700" cy="995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7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8013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7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013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87AA1-8B3E-4F48-AF14-AE1A47179EF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991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B6D61-245C-42CE-8418-3A839E2DB27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458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EE7F0-DC5E-409B-BE0A-FF8F3CE6592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8957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39775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C5FA2-AB5F-4ABC-B0D8-976253F245F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734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39775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4D477-ED69-4504-B9F5-F3411BC8CD9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184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4B764F66-27FC-4A4D-B963-DD6E13BCA95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34845EEF-DE84-45FD-AF6C-2468CE332AE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58DC14F7-225F-40C1-8ABC-C7896CD292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759"/>
            <a:ext cx="7886700" cy="993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8796"/>
            <a:ext cx="7886700" cy="326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5792"/>
            <a:ext cx="20574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2016/4/11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5792"/>
            <a:ext cx="30861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5792"/>
            <a:ext cx="20574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6604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61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04" indent="-171404" algn="l" defTabSz="6856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14213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21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30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639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447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95C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/>
          <p:cNvSpPr>
            <a:spLocks/>
          </p:cNvSpPr>
          <p:nvPr/>
        </p:nvSpPr>
        <p:spPr bwMode="auto">
          <a:xfrm>
            <a:off x="4025900" y="4652963"/>
            <a:ext cx="228600" cy="230187"/>
          </a:xfrm>
          <a:custGeom>
            <a:avLst/>
            <a:gdLst>
              <a:gd name="T0" fmla="*/ 635079375 w 72"/>
              <a:gd name="T1" fmla="*/ 531495389 h 72"/>
              <a:gd name="T2" fmla="*/ 201612500 w 72"/>
              <a:gd name="T3" fmla="*/ 643928950 h 72"/>
              <a:gd name="T4" fmla="*/ 90725625 w 72"/>
              <a:gd name="T5" fmla="*/ 204422041 h 72"/>
              <a:gd name="T6" fmla="*/ 524192500 w 72"/>
              <a:gd name="T7" fmla="*/ 91988480 h 72"/>
              <a:gd name="T8" fmla="*/ 635079375 w 72"/>
              <a:gd name="T9" fmla="*/ 531495389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8" y="5"/>
                  <a:pt x="37" y="0"/>
                  <a:pt x="52" y="9"/>
                </a:cubicBezTo>
                <a:cubicBezTo>
                  <a:pt x="67" y="18"/>
                  <a:pt x="72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Freeform 3"/>
          <p:cNvSpPr>
            <a:spLocks/>
          </p:cNvSpPr>
          <p:nvPr/>
        </p:nvSpPr>
        <p:spPr bwMode="auto">
          <a:xfrm>
            <a:off x="4025900" y="4652963"/>
            <a:ext cx="228600" cy="230187"/>
          </a:xfrm>
          <a:custGeom>
            <a:avLst/>
            <a:gdLst>
              <a:gd name="T0" fmla="*/ 635079375 w 72"/>
              <a:gd name="T1" fmla="*/ 531495389 h 72"/>
              <a:gd name="T2" fmla="*/ 201612500 w 72"/>
              <a:gd name="T3" fmla="*/ 643928950 h 72"/>
              <a:gd name="T4" fmla="*/ 90725625 w 72"/>
              <a:gd name="T5" fmla="*/ 204422041 h 72"/>
              <a:gd name="T6" fmla="*/ 524192500 w 72"/>
              <a:gd name="T7" fmla="*/ 91988480 h 72"/>
              <a:gd name="T8" fmla="*/ 635079375 w 72"/>
              <a:gd name="T9" fmla="*/ 531495389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8" y="5"/>
                  <a:pt x="37" y="0"/>
                  <a:pt x="52" y="9"/>
                </a:cubicBezTo>
                <a:cubicBezTo>
                  <a:pt x="67" y="18"/>
                  <a:pt x="72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Freeform 4"/>
          <p:cNvSpPr>
            <a:spLocks/>
          </p:cNvSpPr>
          <p:nvPr/>
        </p:nvSpPr>
        <p:spPr bwMode="auto">
          <a:xfrm>
            <a:off x="4057650" y="4643438"/>
            <a:ext cx="168275" cy="242887"/>
          </a:xfrm>
          <a:custGeom>
            <a:avLst/>
            <a:gdLst>
              <a:gd name="T0" fmla="*/ 60483750 w 106"/>
              <a:gd name="T1" fmla="*/ 385582319 h 153"/>
              <a:gd name="T2" fmla="*/ 0 w 106"/>
              <a:gd name="T3" fmla="*/ 350300204 h 153"/>
              <a:gd name="T4" fmla="*/ 206652813 w 106"/>
              <a:gd name="T5" fmla="*/ 0 h 153"/>
              <a:gd name="T6" fmla="*/ 267136563 w 106"/>
              <a:gd name="T7" fmla="*/ 35282115 h 153"/>
              <a:gd name="T8" fmla="*/ 60483750 w 106"/>
              <a:gd name="T9" fmla="*/ 385582319 h 1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" h="153">
                <a:moveTo>
                  <a:pt x="24" y="153"/>
                </a:moveTo>
                <a:lnTo>
                  <a:pt x="0" y="139"/>
                </a:lnTo>
                <a:lnTo>
                  <a:pt x="82" y="0"/>
                </a:lnTo>
                <a:lnTo>
                  <a:pt x="106" y="14"/>
                </a:lnTo>
                <a:lnTo>
                  <a:pt x="24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Freeform 5"/>
          <p:cNvSpPr>
            <a:spLocks/>
          </p:cNvSpPr>
          <p:nvPr/>
        </p:nvSpPr>
        <p:spPr bwMode="auto">
          <a:xfrm>
            <a:off x="4321175" y="4656138"/>
            <a:ext cx="222250" cy="223837"/>
          </a:xfrm>
          <a:custGeom>
            <a:avLst/>
            <a:gdLst>
              <a:gd name="T0" fmla="*/ 655240625 w 70"/>
              <a:gd name="T1" fmla="*/ 265851205 h 70"/>
              <a:gd name="T2" fmla="*/ 443547500 w 70"/>
              <a:gd name="T3" fmla="*/ 664632809 h 70"/>
              <a:gd name="T4" fmla="*/ 50403125 w 70"/>
              <a:gd name="T5" fmla="*/ 449905975 h 70"/>
              <a:gd name="T6" fmla="*/ 252015625 w 70"/>
              <a:gd name="T7" fmla="*/ 51124371 h 70"/>
              <a:gd name="T8" fmla="*/ 655240625 w 70"/>
              <a:gd name="T9" fmla="*/ 265851205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0" y="60"/>
                  <a:pt x="44" y="65"/>
                </a:cubicBezTo>
                <a:cubicBezTo>
                  <a:pt x="27" y="70"/>
                  <a:pt x="10" y="61"/>
                  <a:pt x="5" y="44"/>
                </a:cubicBezTo>
                <a:cubicBezTo>
                  <a:pt x="0" y="28"/>
                  <a:pt x="9" y="10"/>
                  <a:pt x="25" y="5"/>
                </a:cubicBezTo>
                <a:cubicBezTo>
                  <a:pt x="42" y="0"/>
                  <a:pt x="59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2" name="Freeform 6"/>
          <p:cNvSpPr>
            <a:spLocks/>
          </p:cNvSpPr>
          <p:nvPr/>
        </p:nvSpPr>
        <p:spPr bwMode="auto">
          <a:xfrm>
            <a:off x="4321175" y="4656138"/>
            <a:ext cx="222250" cy="223837"/>
          </a:xfrm>
          <a:custGeom>
            <a:avLst/>
            <a:gdLst>
              <a:gd name="T0" fmla="*/ 655240625 w 70"/>
              <a:gd name="T1" fmla="*/ 265851205 h 70"/>
              <a:gd name="T2" fmla="*/ 443547500 w 70"/>
              <a:gd name="T3" fmla="*/ 664632809 h 70"/>
              <a:gd name="T4" fmla="*/ 50403125 w 70"/>
              <a:gd name="T5" fmla="*/ 449905975 h 70"/>
              <a:gd name="T6" fmla="*/ 252015625 w 70"/>
              <a:gd name="T7" fmla="*/ 51124371 h 70"/>
              <a:gd name="T8" fmla="*/ 655240625 w 70"/>
              <a:gd name="T9" fmla="*/ 265851205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0" y="60"/>
                  <a:pt x="44" y="65"/>
                </a:cubicBezTo>
                <a:cubicBezTo>
                  <a:pt x="27" y="70"/>
                  <a:pt x="10" y="61"/>
                  <a:pt x="5" y="44"/>
                </a:cubicBezTo>
                <a:cubicBezTo>
                  <a:pt x="0" y="28"/>
                  <a:pt x="9" y="10"/>
                  <a:pt x="25" y="5"/>
                </a:cubicBezTo>
                <a:cubicBezTo>
                  <a:pt x="42" y="0"/>
                  <a:pt x="59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Freeform 7"/>
          <p:cNvSpPr>
            <a:spLocks/>
          </p:cNvSpPr>
          <p:nvPr/>
        </p:nvSpPr>
        <p:spPr bwMode="auto">
          <a:xfrm>
            <a:off x="4371975" y="4637088"/>
            <a:ext cx="114300" cy="255587"/>
          </a:xfrm>
          <a:custGeom>
            <a:avLst/>
            <a:gdLst>
              <a:gd name="T0" fmla="*/ 181451250 w 72"/>
              <a:gd name="T1" fmla="*/ 385582358 h 161"/>
              <a:gd name="T2" fmla="*/ 115927188 w 72"/>
              <a:gd name="T3" fmla="*/ 405743569 h 161"/>
              <a:gd name="T4" fmla="*/ 0 w 72"/>
              <a:gd name="T5" fmla="*/ 20161211 h 161"/>
              <a:gd name="T6" fmla="*/ 65524063 w 72"/>
              <a:gd name="T7" fmla="*/ 0 h 161"/>
              <a:gd name="T8" fmla="*/ 181451250 w 72"/>
              <a:gd name="T9" fmla="*/ 385582358 h 1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" h="161">
                <a:moveTo>
                  <a:pt x="72" y="153"/>
                </a:moveTo>
                <a:lnTo>
                  <a:pt x="46" y="161"/>
                </a:lnTo>
                <a:lnTo>
                  <a:pt x="0" y="8"/>
                </a:lnTo>
                <a:lnTo>
                  <a:pt x="26" y="0"/>
                </a:lnTo>
                <a:lnTo>
                  <a:pt x="72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" name="Freeform 8"/>
          <p:cNvSpPr>
            <a:spLocks/>
          </p:cNvSpPr>
          <p:nvPr/>
        </p:nvSpPr>
        <p:spPr bwMode="auto">
          <a:xfrm>
            <a:off x="3649663" y="4759325"/>
            <a:ext cx="158750" cy="123825"/>
          </a:xfrm>
          <a:custGeom>
            <a:avLst/>
            <a:gdLst>
              <a:gd name="T0" fmla="*/ 302418750 w 50"/>
              <a:gd name="T1" fmla="*/ 0 h 39"/>
              <a:gd name="T2" fmla="*/ 504031250 w 50"/>
              <a:gd name="T3" fmla="*/ 191531875 h 39"/>
              <a:gd name="T4" fmla="*/ 302418750 w 50"/>
              <a:gd name="T5" fmla="*/ 393144375 h 39"/>
              <a:gd name="T6" fmla="*/ 0 w 50"/>
              <a:gd name="T7" fmla="*/ 393144375 h 39"/>
              <a:gd name="T8" fmla="*/ 0 w 50"/>
              <a:gd name="T9" fmla="*/ 0 h 39"/>
              <a:gd name="T10" fmla="*/ 302418750 w 50"/>
              <a:gd name="T11" fmla="*/ 0 h 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" h="39">
                <a:moveTo>
                  <a:pt x="30" y="0"/>
                </a:moveTo>
                <a:cubicBezTo>
                  <a:pt x="41" y="0"/>
                  <a:pt x="50" y="8"/>
                  <a:pt x="50" y="19"/>
                </a:cubicBezTo>
                <a:cubicBezTo>
                  <a:pt x="50" y="30"/>
                  <a:pt x="41" y="39"/>
                  <a:pt x="3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auto">
          <a:xfrm>
            <a:off x="3494088" y="4759325"/>
            <a:ext cx="155575" cy="123825"/>
          </a:xfrm>
          <a:custGeom>
            <a:avLst/>
            <a:gdLst>
              <a:gd name="T0" fmla="*/ 201612500 w 49"/>
              <a:gd name="T1" fmla="*/ 0 h 39"/>
              <a:gd name="T2" fmla="*/ 493950625 w 49"/>
              <a:gd name="T3" fmla="*/ 0 h 39"/>
              <a:gd name="T4" fmla="*/ 493950625 w 49"/>
              <a:gd name="T5" fmla="*/ 393144375 h 39"/>
              <a:gd name="T6" fmla="*/ 201612500 w 49"/>
              <a:gd name="T7" fmla="*/ 393144375 h 39"/>
              <a:gd name="T8" fmla="*/ 0 w 49"/>
              <a:gd name="T9" fmla="*/ 191531875 h 39"/>
              <a:gd name="T10" fmla="*/ 201612500 w 49"/>
              <a:gd name="T11" fmla="*/ 0 h 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9" h="39">
                <a:moveTo>
                  <a:pt x="20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39"/>
                  <a:pt x="49" y="39"/>
                  <a:pt x="49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9" y="39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auto">
          <a:xfrm>
            <a:off x="3719513" y="4567238"/>
            <a:ext cx="158750" cy="123825"/>
          </a:xfrm>
          <a:custGeom>
            <a:avLst/>
            <a:gdLst>
              <a:gd name="T0" fmla="*/ 201612500 w 50"/>
              <a:gd name="T1" fmla="*/ 393144375 h 39"/>
              <a:gd name="T2" fmla="*/ 0 w 50"/>
              <a:gd name="T3" fmla="*/ 191531875 h 39"/>
              <a:gd name="T4" fmla="*/ 201612500 w 50"/>
              <a:gd name="T5" fmla="*/ 0 h 39"/>
              <a:gd name="T6" fmla="*/ 504031250 w 50"/>
              <a:gd name="T7" fmla="*/ 0 h 39"/>
              <a:gd name="T8" fmla="*/ 504031250 w 50"/>
              <a:gd name="T9" fmla="*/ 393144375 h 39"/>
              <a:gd name="T10" fmla="*/ 201612500 w 50"/>
              <a:gd name="T11" fmla="*/ 393144375 h 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39"/>
                  <a:pt x="50" y="39"/>
                  <a:pt x="50" y="39"/>
                </a:cubicBezTo>
                <a:lnTo>
                  <a:pt x="20" y="39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>
            <a:off x="3878263" y="4567238"/>
            <a:ext cx="157162" cy="123825"/>
          </a:xfrm>
          <a:custGeom>
            <a:avLst/>
            <a:gdLst>
              <a:gd name="T0" fmla="*/ 298331965 w 49"/>
              <a:gd name="T1" fmla="*/ 393144375 h 39"/>
              <a:gd name="T2" fmla="*/ 0 w 49"/>
              <a:gd name="T3" fmla="*/ 393144375 h 39"/>
              <a:gd name="T4" fmla="*/ 0 w 49"/>
              <a:gd name="T5" fmla="*/ 0 h 39"/>
              <a:gd name="T6" fmla="*/ 298331965 w 49"/>
              <a:gd name="T7" fmla="*/ 0 h 39"/>
              <a:gd name="T8" fmla="*/ 504079474 w 49"/>
              <a:gd name="T9" fmla="*/ 191531875 h 39"/>
              <a:gd name="T10" fmla="*/ 298331965 w 49"/>
              <a:gd name="T11" fmla="*/ 393144375 h 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9" h="39">
                <a:moveTo>
                  <a:pt x="29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40" y="0"/>
                  <a:pt x="49" y="9"/>
                  <a:pt x="49" y="19"/>
                </a:cubicBezTo>
                <a:cubicBezTo>
                  <a:pt x="49" y="30"/>
                  <a:pt x="40" y="39"/>
                  <a:pt x="2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Freeform 12"/>
          <p:cNvSpPr>
            <a:spLocks/>
          </p:cNvSpPr>
          <p:nvPr/>
        </p:nvSpPr>
        <p:spPr bwMode="auto">
          <a:xfrm>
            <a:off x="2693988" y="4143375"/>
            <a:ext cx="295275" cy="303213"/>
          </a:xfrm>
          <a:custGeom>
            <a:avLst/>
            <a:gdLst>
              <a:gd name="T0" fmla="*/ 766127500 w 93"/>
              <a:gd name="T1" fmla="*/ 967769720 h 95"/>
              <a:gd name="T2" fmla="*/ 181451250 w 93"/>
              <a:gd name="T3" fmla="*/ 967769720 h 95"/>
              <a:gd name="T4" fmla="*/ 20161250 w 93"/>
              <a:gd name="T5" fmla="*/ 825151091 h 95"/>
              <a:gd name="T6" fmla="*/ 20161250 w 93"/>
              <a:gd name="T7" fmla="*/ 71309314 h 95"/>
              <a:gd name="T8" fmla="*/ 80645000 w 93"/>
              <a:gd name="T9" fmla="*/ 0 h 95"/>
              <a:gd name="T10" fmla="*/ 846772500 w 93"/>
              <a:gd name="T11" fmla="*/ 0 h 95"/>
              <a:gd name="T12" fmla="*/ 917336875 w 93"/>
              <a:gd name="T13" fmla="*/ 71309314 h 95"/>
              <a:gd name="T14" fmla="*/ 917336875 w 93"/>
              <a:gd name="T15" fmla="*/ 814963135 h 95"/>
              <a:gd name="T16" fmla="*/ 766127500 w 93"/>
              <a:gd name="T17" fmla="*/ 967769720 h 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3" h="95">
                <a:moveTo>
                  <a:pt x="76" y="95"/>
                </a:moveTo>
                <a:cubicBezTo>
                  <a:pt x="59" y="95"/>
                  <a:pt x="37" y="95"/>
                  <a:pt x="18" y="95"/>
                </a:cubicBezTo>
                <a:cubicBezTo>
                  <a:pt x="0" y="95"/>
                  <a:pt x="2" y="81"/>
                  <a:pt x="2" y="81"/>
                </a:cubicBezTo>
                <a:cubicBezTo>
                  <a:pt x="2" y="7"/>
                  <a:pt x="2" y="7"/>
                  <a:pt x="2" y="7"/>
                </a:cubicBezTo>
                <a:cubicBezTo>
                  <a:pt x="2" y="3"/>
                  <a:pt x="5" y="0"/>
                  <a:pt x="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8" y="0"/>
                  <a:pt x="91" y="3"/>
                  <a:pt x="91" y="7"/>
                </a:cubicBezTo>
                <a:cubicBezTo>
                  <a:pt x="91" y="80"/>
                  <a:pt x="91" y="80"/>
                  <a:pt x="91" y="80"/>
                </a:cubicBezTo>
                <a:cubicBezTo>
                  <a:pt x="91" y="80"/>
                  <a:pt x="93" y="95"/>
                  <a:pt x="76" y="95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2671763" y="4108450"/>
            <a:ext cx="346075" cy="603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2814638" y="4232275"/>
            <a:ext cx="168275" cy="134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2852738" y="4314825"/>
            <a:ext cx="130175" cy="158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2852738" y="4264025"/>
            <a:ext cx="130175" cy="158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057650" y="4067175"/>
            <a:ext cx="85725" cy="539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076700" y="4111625"/>
            <a:ext cx="47625" cy="317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4019550" y="3479800"/>
            <a:ext cx="158750" cy="222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4048125" y="3492500"/>
            <a:ext cx="104775" cy="1016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7" name="Freeform 21"/>
          <p:cNvSpPr>
            <a:spLocks/>
          </p:cNvSpPr>
          <p:nvPr/>
        </p:nvSpPr>
        <p:spPr bwMode="auto">
          <a:xfrm>
            <a:off x="4092575" y="4143375"/>
            <a:ext cx="15875" cy="187325"/>
          </a:xfrm>
          <a:custGeom>
            <a:avLst/>
            <a:gdLst>
              <a:gd name="T0" fmla="*/ 25201563 w 10"/>
              <a:gd name="T1" fmla="*/ 262096250 h 118"/>
              <a:gd name="T2" fmla="*/ 10080625 w 10"/>
              <a:gd name="T3" fmla="*/ 297378438 h 118"/>
              <a:gd name="T4" fmla="*/ 0 w 10"/>
              <a:gd name="T5" fmla="*/ 262096250 h 118"/>
              <a:gd name="T6" fmla="*/ 0 w 10"/>
              <a:gd name="T7" fmla="*/ 0 h 118"/>
              <a:gd name="T8" fmla="*/ 25201563 w 10"/>
              <a:gd name="T9" fmla="*/ 0 h 118"/>
              <a:gd name="T10" fmla="*/ 25201563 w 10"/>
              <a:gd name="T11" fmla="*/ 262096250 h 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" h="118">
                <a:moveTo>
                  <a:pt x="10" y="104"/>
                </a:moveTo>
                <a:lnTo>
                  <a:pt x="4" y="118"/>
                </a:lnTo>
                <a:lnTo>
                  <a:pt x="0" y="104"/>
                </a:lnTo>
                <a:lnTo>
                  <a:pt x="0" y="0"/>
                </a:lnTo>
                <a:lnTo>
                  <a:pt x="10" y="0"/>
                </a:lnTo>
                <a:lnTo>
                  <a:pt x="10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4022725" y="3603625"/>
            <a:ext cx="155575" cy="479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041775" y="3849688"/>
            <a:ext cx="117475" cy="211137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3997325" y="3590925"/>
            <a:ext cx="206375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4086225" y="3619500"/>
            <a:ext cx="28575" cy="21113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4041775" y="3830638"/>
            <a:ext cx="117475" cy="190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23" name="Oval 27"/>
          <p:cNvSpPr>
            <a:spLocks noChangeArrowheads="1"/>
          </p:cNvSpPr>
          <p:nvPr/>
        </p:nvSpPr>
        <p:spPr bwMode="auto">
          <a:xfrm>
            <a:off x="4241800" y="4267200"/>
            <a:ext cx="292100" cy="290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24" name="Freeform 28"/>
          <p:cNvSpPr>
            <a:spLocks/>
          </p:cNvSpPr>
          <p:nvPr/>
        </p:nvSpPr>
        <p:spPr bwMode="auto">
          <a:xfrm>
            <a:off x="4318000" y="3725863"/>
            <a:ext cx="139700" cy="701675"/>
          </a:xfrm>
          <a:custGeom>
            <a:avLst/>
            <a:gdLst>
              <a:gd name="T0" fmla="*/ 0 w 44"/>
              <a:gd name="T1" fmla="*/ 0 h 220"/>
              <a:gd name="T2" fmla="*/ 0 w 44"/>
              <a:gd name="T3" fmla="*/ 2003977421 h 220"/>
              <a:gd name="T4" fmla="*/ 221773750 w 44"/>
              <a:gd name="T5" fmla="*/ 2147483646 h 220"/>
              <a:gd name="T6" fmla="*/ 443547500 w 44"/>
              <a:gd name="T7" fmla="*/ 2003977421 h 220"/>
              <a:gd name="T8" fmla="*/ 443547500 w 44"/>
              <a:gd name="T9" fmla="*/ 0 h 220"/>
              <a:gd name="T10" fmla="*/ 0 w 44"/>
              <a:gd name="T11" fmla="*/ 0 h 2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" h="220">
                <a:moveTo>
                  <a:pt x="0" y="0"/>
                </a:moveTo>
                <a:cubicBezTo>
                  <a:pt x="0" y="197"/>
                  <a:pt x="0" y="197"/>
                  <a:pt x="0" y="197"/>
                </a:cubicBezTo>
                <a:cubicBezTo>
                  <a:pt x="0" y="210"/>
                  <a:pt x="10" y="220"/>
                  <a:pt x="22" y="220"/>
                </a:cubicBezTo>
                <a:cubicBezTo>
                  <a:pt x="34" y="220"/>
                  <a:pt x="44" y="210"/>
                  <a:pt x="44" y="197"/>
                </a:cubicBezTo>
                <a:cubicBezTo>
                  <a:pt x="44" y="0"/>
                  <a:pt x="44" y="0"/>
                  <a:pt x="4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5" name="Oval 29"/>
          <p:cNvSpPr>
            <a:spLocks noChangeArrowheads="1"/>
          </p:cNvSpPr>
          <p:nvPr/>
        </p:nvSpPr>
        <p:spPr bwMode="auto">
          <a:xfrm>
            <a:off x="4276725" y="4302125"/>
            <a:ext cx="219075" cy="220663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26" name="Freeform 30"/>
          <p:cNvSpPr>
            <a:spLocks/>
          </p:cNvSpPr>
          <p:nvPr/>
        </p:nvSpPr>
        <p:spPr bwMode="auto">
          <a:xfrm>
            <a:off x="4349750" y="3925888"/>
            <a:ext cx="76200" cy="427037"/>
          </a:xfrm>
          <a:custGeom>
            <a:avLst/>
            <a:gdLst>
              <a:gd name="T0" fmla="*/ 0 w 24"/>
              <a:gd name="T1" fmla="*/ 0 h 134"/>
              <a:gd name="T2" fmla="*/ 0 w 24"/>
              <a:gd name="T3" fmla="*/ 1228872265 h 134"/>
              <a:gd name="T4" fmla="*/ 120967500 w 24"/>
              <a:gd name="T5" fmla="*/ 1360899995 h 134"/>
              <a:gd name="T6" fmla="*/ 241935000 w 24"/>
              <a:gd name="T7" fmla="*/ 1228872265 h 134"/>
              <a:gd name="T8" fmla="*/ 241935000 w 24"/>
              <a:gd name="T9" fmla="*/ 0 h 134"/>
              <a:gd name="T10" fmla="*/ 0 w 24"/>
              <a:gd name="T11" fmla="*/ 0 h 1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134">
                <a:moveTo>
                  <a:pt x="0" y="0"/>
                </a:moveTo>
                <a:cubicBezTo>
                  <a:pt x="0" y="121"/>
                  <a:pt x="0" y="121"/>
                  <a:pt x="0" y="121"/>
                </a:cubicBezTo>
                <a:cubicBezTo>
                  <a:pt x="0" y="128"/>
                  <a:pt x="5" y="134"/>
                  <a:pt x="12" y="134"/>
                </a:cubicBezTo>
                <a:cubicBezTo>
                  <a:pt x="18" y="134"/>
                  <a:pt x="24" y="128"/>
                  <a:pt x="24" y="121"/>
                </a:cubicBezTo>
                <a:cubicBezTo>
                  <a:pt x="24" y="0"/>
                  <a:pt x="24" y="0"/>
                  <a:pt x="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7" name="Freeform 31"/>
          <p:cNvSpPr>
            <a:spLocks/>
          </p:cNvSpPr>
          <p:nvPr/>
        </p:nvSpPr>
        <p:spPr bwMode="auto">
          <a:xfrm>
            <a:off x="4378325" y="3246438"/>
            <a:ext cx="130175" cy="373062"/>
          </a:xfrm>
          <a:custGeom>
            <a:avLst/>
            <a:gdLst>
              <a:gd name="T0" fmla="*/ 0 w 41"/>
              <a:gd name="T1" fmla="*/ 0 h 117"/>
              <a:gd name="T2" fmla="*/ 0 w 41"/>
              <a:gd name="T3" fmla="*/ 793021401 h 117"/>
              <a:gd name="T4" fmla="*/ 151209375 w 41"/>
              <a:gd name="T5" fmla="*/ 996359322 h 117"/>
              <a:gd name="T6" fmla="*/ 161290000 w 41"/>
              <a:gd name="T7" fmla="*/ 1148865155 h 117"/>
              <a:gd name="T8" fmla="*/ 211693125 w 41"/>
              <a:gd name="T9" fmla="*/ 1189532101 h 117"/>
              <a:gd name="T10" fmla="*/ 241935000 w 41"/>
              <a:gd name="T11" fmla="*/ 1179363770 h 117"/>
              <a:gd name="T12" fmla="*/ 252015625 w 41"/>
              <a:gd name="T13" fmla="*/ 1138696824 h 117"/>
              <a:gd name="T14" fmla="*/ 241935000 w 41"/>
              <a:gd name="T15" fmla="*/ 996359322 h 117"/>
              <a:gd name="T16" fmla="*/ 352821875 w 41"/>
              <a:gd name="T17" fmla="*/ 935358902 h 117"/>
              <a:gd name="T18" fmla="*/ 413305625 w 41"/>
              <a:gd name="T19" fmla="*/ 782853070 h 117"/>
              <a:gd name="T20" fmla="*/ 413305625 w 41"/>
              <a:gd name="T21" fmla="*/ 50835277 h 117"/>
              <a:gd name="T22" fmla="*/ 0 w 41"/>
              <a:gd name="T23" fmla="*/ 0 h 1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1" h="117">
                <a:moveTo>
                  <a:pt x="0" y="0"/>
                </a:moveTo>
                <a:cubicBezTo>
                  <a:pt x="0" y="78"/>
                  <a:pt x="0" y="78"/>
                  <a:pt x="0" y="78"/>
                </a:cubicBezTo>
                <a:cubicBezTo>
                  <a:pt x="0" y="87"/>
                  <a:pt x="6" y="95"/>
                  <a:pt x="15" y="98"/>
                </a:cubicBezTo>
                <a:cubicBezTo>
                  <a:pt x="16" y="113"/>
                  <a:pt x="16" y="113"/>
                  <a:pt x="16" y="113"/>
                </a:cubicBezTo>
                <a:cubicBezTo>
                  <a:pt x="16" y="115"/>
                  <a:pt x="18" y="117"/>
                  <a:pt x="21" y="117"/>
                </a:cubicBezTo>
                <a:cubicBezTo>
                  <a:pt x="22" y="117"/>
                  <a:pt x="23" y="116"/>
                  <a:pt x="24" y="116"/>
                </a:cubicBezTo>
                <a:cubicBezTo>
                  <a:pt x="25" y="115"/>
                  <a:pt x="25" y="114"/>
                  <a:pt x="25" y="112"/>
                </a:cubicBezTo>
                <a:cubicBezTo>
                  <a:pt x="24" y="98"/>
                  <a:pt x="24" y="98"/>
                  <a:pt x="24" y="98"/>
                </a:cubicBezTo>
                <a:cubicBezTo>
                  <a:pt x="29" y="97"/>
                  <a:pt x="32" y="95"/>
                  <a:pt x="35" y="92"/>
                </a:cubicBezTo>
                <a:cubicBezTo>
                  <a:pt x="39" y="88"/>
                  <a:pt x="41" y="83"/>
                  <a:pt x="41" y="77"/>
                </a:cubicBezTo>
                <a:cubicBezTo>
                  <a:pt x="41" y="5"/>
                  <a:pt x="41" y="5"/>
                  <a:pt x="41" y="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8" name="Freeform 32"/>
          <p:cNvSpPr>
            <a:spLocks/>
          </p:cNvSpPr>
          <p:nvPr/>
        </p:nvSpPr>
        <p:spPr bwMode="auto">
          <a:xfrm>
            <a:off x="4340225" y="3043238"/>
            <a:ext cx="203200" cy="225425"/>
          </a:xfrm>
          <a:custGeom>
            <a:avLst/>
            <a:gdLst>
              <a:gd name="T0" fmla="*/ 645160000 w 64"/>
              <a:gd name="T1" fmla="*/ 715724375 h 71"/>
              <a:gd name="T2" fmla="*/ 645160000 w 64"/>
              <a:gd name="T3" fmla="*/ 584676250 h 71"/>
              <a:gd name="T4" fmla="*/ 544353750 w 64"/>
              <a:gd name="T5" fmla="*/ 584676250 h 71"/>
              <a:gd name="T6" fmla="*/ 554434375 w 64"/>
              <a:gd name="T7" fmla="*/ 211693125 h 71"/>
              <a:gd name="T8" fmla="*/ 342741250 w 64"/>
              <a:gd name="T9" fmla="*/ 0 h 71"/>
              <a:gd name="T10" fmla="*/ 131048125 w 64"/>
              <a:gd name="T11" fmla="*/ 211693125 h 71"/>
              <a:gd name="T12" fmla="*/ 120967500 w 64"/>
              <a:gd name="T13" fmla="*/ 584676250 h 71"/>
              <a:gd name="T14" fmla="*/ 0 w 64"/>
              <a:gd name="T15" fmla="*/ 584676250 h 71"/>
              <a:gd name="T16" fmla="*/ 0 w 64"/>
              <a:gd name="T17" fmla="*/ 715724375 h 71"/>
              <a:gd name="T18" fmla="*/ 645160000 w 64"/>
              <a:gd name="T19" fmla="*/ 715724375 h 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4" h="71">
                <a:moveTo>
                  <a:pt x="64" y="71"/>
                </a:moveTo>
                <a:cubicBezTo>
                  <a:pt x="64" y="58"/>
                  <a:pt x="64" y="58"/>
                  <a:pt x="64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0"/>
                  <a:pt x="45" y="0"/>
                  <a:pt x="34" y="0"/>
                </a:cubicBezTo>
                <a:cubicBezTo>
                  <a:pt x="22" y="0"/>
                  <a:pt x="13" y="10"/>
                  <a:pt x="13" y="21"/>
                </a:cubicBezTo>
                <a:cubicBezTo>
                  <a:pt x="12" y="58"/>
                  <a:pt x="12" y="58"/>
                  <a:pt x="12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1"/>
                  <a:pt x="0" y="71"/>
                  <a:pt x="0" y="71"/>
                </a:cubicBezTo>
                <a:lnTo>
                  <a:pt x="64" y="7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9" name="Freeform 33"/>
          <p:cNvSpPr>
            <a:spLocks noEditPoints="1"/>
          </p:cNvSpPr>
          <p:nvPr/>
        </p:nvSpPr>
        <p:spPr bwMode="auto">
          <a:xfrm>
            <a:off x="2763838" y="3643313"/>
            <a:ext cx="133350" cy="257175"/>
          </a:xfrm>
          <a:custGeom>
            <a:avLst/>
            <a:gdLst>
              <a:gd name="T0" fmla="*/ 211693125 w 42"/>
              <a:gd name="T1" fmla="*/ 816530625 h 81"/>
              <a:gd name="T2" fmla="*/ 60483750 w 42"/>
              <a:gd name="T3" fmla="*/ 695563125 h 81"/>
              <a:gd name="T4" fmla="*/ 0 w 42"/>
              <a:gd name="T5" fmla="*/ 413305625 h 81"/>
              <a:gd name="T6" fmla="*/ 60483750 w 42"/>
              <a:gd name="T7" fmla="*/ 120967500 h 81"/>
              <a:gd name="T8" fmla="*/ 211693125 w 42"/>
              <a:gd name="T9" fmla="*/ 0 h 81"/>
              <a:gd name="T10" fmla="*/ 362902500 w 42"/>
              <a:gd name="T11" fmla="*/ 120967500 h 81"/>
              <a:gd name="T12" fmla="*/ 423386250 w 42"/>
              <a:gd name="T13" fmla="*/ 413305625 h 81"/>
              <a:gd name="T14" fmla="*/ 362902500 w 42"/>
              <a:gd name="T15" fmla="*/ 695563125 h 81"/>
              <a:gd name="T16" fmla="*/ 211693125 w 42"/>
              <a:gd name="T17" fmla="*/ 816530625 h 81"/>
              <a:gd name="T18" fmla="*/ 211693125 w 42"/>
              <a:gd name="T19" fmla="*/ 30241875 h 81"/>
              <a:gd name="T20" fmla="*/ 80645000 w 42"/>
              <a:gd name="T21" fmla="*/ 141128750 h 81"/>
              <a:gd name="T22" fmla="*/ 20161250 w 42"/>
              <a:gd name="T23" fmla="*/ 413305625 h 81"/>
              <a:gd name="T24" fmla="*/ 80645000 w 42"/>
              <a:gd name="T25" fmla="*/ 685482500 h 81"/>
              <a:gd name="T26" fmla="*/ 211693125 w 42"/>
              <a:gd name="T27" fmla="*/ 796369375 h 81"/>
              <a:gd name="T28" fmla="*/ 332660625 w 42"/>
              <a:gd name="T29" fmla="*/ 685482500 h 81"/>
              <a:gd name="T30" fmla="*/ 393144375 w 42"/>
              <a:gd name="T31" fmla="*/ 413305625 h 81"/>
              <a:gd name="T32" fmla="*/ 332660625 w 42"/>
              <a:gd name="T33" fmla="*/ 141128750 h 81"/>
              <a:gd name="T34" fmla="*/ 211693125 w 42"/>
              <a:gd name="T35" fmla="*/ 30241875 h 8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2" h="81">
                <a:moveTo>
                  <a:pt x="21" y="81"/>
                </a:moveTo>
                <a:cubicBezTo>
                  <a:pt x="15" y="81"/>
                  <a:pt x="10" y="77"/>
                  <a:pt x="6" y="69"/>
                </a:cubicBezTo>
                <a:cubicBezTo>
                  <a:pt x="2" y="61"/>
                  <a:pt x="0" y="51"/>
                  <a:pt x="0" y="41"/>
                </a:cubicBezTo>
                <a:cubicBezTo>
                  <a:pt x="0" y="30"/>
                  <a:pt x="2" y="20"/>
                  <a:pt x="6" y="12"/>
                </a:cubicBezTo>
                <a:cubicBezTo>
                  <a:pt x="10" y="5"/>
                  <a:pt x="15" y="0"/>
                  <a:pt x="21" y="0"/>
                </a:cubicBezTo>
                <a:cubicBezTo>
                  <a:pt x="26" y="0"/>
                  <a:pt x="32" y="5"/>
                  <a:pt x="36" y="12"/>
                </a:cubicBezTo>
                <a:cubicBezTo>
                  <a:pt x="40" y="20"/>
                  <a:pt x="42" y="30"/>
                  <a:pt x="42" y="41"/>
                </a:cubicBezTo>
                <a:cubicBezTo>
                  <a:pt x="42" y="51"/>
                  <a:pt x="40" y="61"/>
                  <a:pt x="36" y="69"/>
                </a:cubicBezTo>
                <a:cubicBezTo>
                  <a:pt x="32" y="77"/>
                  <a:pt x="26" y="81"/>
                  <a:pt x="21" y="81"/>
                </a:cubicBezTo>
                <a:close/>
                <a:moveTo>
                  <a:pt x="21" y="3"/>
                </a:moveTo>
                <a:cubicBezTo>
                  <a:pt x="16" y="3"/>
                  <a:pt x="11" y="7"/>
                  <a:pt x="8" y="14"/>
                </a:cubicBezTo>
                <a:cubicBezTo>
                  <a:pt x="4" y="21"/>
                  <a:pt x="2" y="30"/>
                  <a:pt x="2" y="41"/>
                </a:cubicBezTo>
                <a:cubicBezTo>
                  <a:pt x="2" y="51"/>
                  <a:pt x="4" y="61"/>
                  <a:pt x="8" y="68"/>
                </a:cubicBezTo>
                <a:cubicBezTo>
                  <a:pt x="11" y="75"/>
                  <a:pt x="16" y="79"/>
                  <a:pt x="21" y="79"/>
                </a:cubicBezTo>
                <a:cubicBezTo>
                  <a:pt x="25" y="79"/>
                  <a:pt x="30" y="75"/>
                  <a:pt x="33" y="68"/>
                </a:cubicBezTo>
                <a:cubicBezTo>
                  <a:pt x="37" y="61"/>
                  <a:pt x="39" y="51"/>
                  <a:pt x="39" y="41"/>
                </a:cubicBezTo>
                <a:cubicBezTo>
                  <a:pt x="39" y="30"/>
                  <a:pt x="37" y="21"/>
                  <a:pt x="33" y="14"/>
                </a:cubicBezTo>
                <a:cubicBezTo>
                  <a:pt x="30" y="7"/>
                  <a:pt x="25" y="3"/>
                  <a:pt x="21" y="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0" name="Freeform 34"/>
          <p:cNvSpPr>
            <a:spLocks noEditPoints="1"/>
          </p:cNvSpPr>
          <p:nvPr/>
        </p:nvSpPr>
        <p:spPr bwMode="auto">
          <a:xfrm>
            <a:off x="2709863" y="3668713"/>
            <a:ext cx="238125" cy="206375"/>
          </a:xfrm>
          <a:custGeom>
            <a:avLst/>
            <a:gdLst>
              <a:gd name="T0" fmla="*/ 564515000 w 75"/>
              <a:gd name="T1" fmla="*/ 655240625 h 65"/>
              <a:gd name="T2" fmla="*/ 231854375 w 75"/>
              <a:gd name="T3" fmla="*/ 483870000 h 65"/>
              <a:gd name="T4" fmla="*/ 90725625 w 75"/>
              <a:gd name="T5" fmla="*/ 40322500 h 65"/>
              <a:gd name="T6" fmla="*/ 191531875 w 75"/>
              <a:gd name="T7" fmla="*/ 0 h 65"/>
              <a:gd name="T8" fmla="*/ 534273125 w 75"/>
              <a:gd name="T9" fmla="*/ 181451250 h 65"/>
              <a:gd name="T10" fmla="*/ 665321250 w 75"/>
              <a:gd name="T11" fmla="*/ 624998750 h 65"/>
              <a:gd name="T12" fmla="*/ 564515000 w 75"/>
              <a:gd name="T13" fmla="*/ 655240625 h 65"/>
              <a:gd name="T14" fmla="*/ 191531875 w 75"/>
              <a:gd name="T15" fmla="*/ 30241875 h 65"/>
              <a:gd name="T16" fmla="*/ 110886875 w 75"/>
              <a:gd name="T17" fmla="*/ 60483750 h 65"/>
              <a:gd name="T18" fmla="*/ 252015625 w 75"/>
              <a:gd name="T19" fmla="*/ 453628125 h 65"/>
              <a:gd name="T20" fmla="*/ 564515000 w 75"/>
              <a:gd name="T21" fmla="*/ 624998750 h 65"/>
              <a:gd name="T22" fmla="*/ 645160000 w 75"/>
              <a:gd name="T23" fmla="*/ 594756875 h 65"/>
              <a:gd name="T24" fmla="*/ 504031250 w 75"/>
              <a:gd name="T25" fmla="*/ 201612500 h 65"/>
              <a:gd name="T26" fmla="*/ 191531875 w 75"/>
              <a:gd name="T27" fmla="*/ 30241875 h 6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75" h="65">
                <a:moveTo>
                  <a:pt x="56" y="65"/>
                </a:moveTo>
                <a:cubicBezTo>
                  <a:pt x="46" y="65"/>
                  <a:pt x="33" y="59"/>
                  <a:pt x="23" y="48"/>
                </a:cubicBezTo>
                <a:cubicBezTo>
                  <a:pt x="6" y="32"/>
                  <a:pt x="0" y="12"/>
                  <a:pt x="9" y="4"/>
                </a:cubicBezTo>
                <a:cubicBezTo>
                  <a:pt x="11" y="1"/>
                  <a:pt x="15" y="0"/>
                  <a:pt x="19" y="0"/>
                </a:cubicBezTo>
                <a:cubicBezTo>
                  <a:pt x="29" y="0"/>
                  <a:pt x="42" y="7"/>
                  <a:pt x="53" y="18"/>
                </a:cubicBezTo>
                <a:cubicBezTo>
                  <a:pt x="69" y="34"/>
                  <a:pt x="75" y="53"/>
                  <a:pt x="66" y="62"/>
                </a:cubicBezTo>
                <a:cubicBezTo>
                  <a:pt x="64" y="64"/>
                  <a:pt x="60" y="65"/>
                  <a:pt x="56" y="65"/>
                </a:cubicBezTo>
                <a:close/>
                <a:moveTo>
                  <a:pt x="19" y="3"/>
                </a:moveTo>
                <a:cubicBezTo>
                  <a:pt x="16" y="3"/>
                  <a:pt x="13" y="4"/>
                  <a:pt x="11" y="6"/>
                </a:cubicBezTo>
                <a:cubicBezTo>
                  <a:pt x="4" y="13"/>
                  <a:pt x="11" y="31"/>
                  <a:pt x="25" y="45"/>
                </a:cubicBezTo>
                <a:cubicBezTo>
                  <a:pt x="35" y="56"/>
                  <a:pt x="47" y="62"/>
                  <a:pt x="56" y="62"/>
                </a:cubicBezTo>
                <a:cubicBezTo>
                  <a:pt x="60" y="62"/>
                  <a:pt x="62" y="61"/>
                  <a:pt x="64" y="59"/>
                </a:cubicBezTo>
                <a:cubicBezTo>
                  <a:pt x="71" y="52"/>
                  <a:pt x="65" y="34"/>
                  <a:pt x="50" y="20"/>
                </a:cubicBezTo>
                <a:cubicBezTo>
                  <a:pt x="40" y="10"/>
                  <a:pt x="28" y="3"/>
                  <a:pt x="19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1" name="Freeform 35"/>
          <p:cNvSpPr>
            <a:spLocks noEditPoints="1"/>
          </p:cNvSpPr>
          <p:nvPr/>
        </p:nvSpPr>
        <p:spPr bwMode="auto">
          <a:xfrm>
            <a:off x="2709863" y="3668713"/>
            <a:ext cx="225425" cy="206375"/>
          </a:xfrm>
          <a:custGeom>
            <a:avLst/>
            <a:gdLst>
              <a:gd name="T0" fmla="*/ 191531875 w 71"/>
              <a:gd name="T1" fmla="*/ 655240625 h 65"/>
              <a:gd name="T2" fmla="*/ 90725625 w 71"/>
              <a:gd name="T3" fmla="*/ 624998750 h 65"/>
              <a:gd name="T4" fmla="*/ 231854375 w 71"/>
              <a:gd name="T5" fmla="*/ 181451250 h 65"/>
              <a:gd name="T6" fmla="*/ 564515000 w 71"/>
              <a:gd name="T7" fmla="*/ 0 h 65"/>
              <a:gd name="T8" fmla="*/ 665321250 w 71"/>
              <a:gd name="T9" fmla="*/ 40322500 h 65"/>
              <a:gd name="T10" fmla="*/ 695563125 w 71"/>
              <a:gd name="T11" fmla="*/ 241935000 h 65"/>
              <a:gd name="T12" fmla="*/ 534273125 w 71"/>
              <a:gd name="T13" fmla="*/ 483870000 h 65"/>
              <a:gd name="T14" fmla="*/ 191531875 w 71"/>
              <a:gd name="T15" fmla="*/ 655240625 h 65"/>
              <a:gd name="T16" fmla="*/ 564515000 w 71"/>
              <a:gd name="T17" fmla="*/ 30241875 h 65"/>
              <a:gd name="T18" fmla="*/ 252015625 w 71"/>
              <a:gd name="T19" fmla="*/ 201612500 h 65"/>
              <a:gd name="T20" fmla="*/ 110886875 w 71"/>
              <a:gd name="T21" fmla="*/ 594756875 h 65"/>
              <a:gd name="T22" fmla="*/ 191531875 w 71"/>
              <a:gd name="T23" fmla="*/ 624998750 h 65"/>
              <a:gd name="T24" fmla="*/ 504031250 w 71"/>
              <a:gd name="T25" fmla="*/ 453628125 h 65"/>
              <a:gd name="T26" fmla="*/ 655240625 w 71"/>
              <a:gd name="T27" fmla="*/ 221773750 h 65"/>
              <a:gd name="T28" fmla="*/ 645160000 w 71"/>
              <a:gd name="T29" fmla="*/ 60483750 h 65"/>
              <a:gd name="T30" fmla="*/ 564515000 w 71"/>
              <a:gd name="T31" fmla="*/ 30241875 h 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1" h="65">
                <a:moveTo>
                  <a:pt x="19" y="65"/>
                </a:moveTo>
                <a:cubicBezTo>
                  <a:pt x="15" y="65"/>
                  <a:pt x="11" y="64"/>
                  <a:pt x="9" y="62"/>
                </a:cubicBezTo>
                <a:cubicBezTo>
                  <a:pt x="0" y="53"/>
                  <a:pt x="6" y="34"/>
                  <a:pt x="23" y="18"/>
                </a:cubicBezTo>
                <a:cubicBezTo>
                  <a:pt x="33" y="7"/>
                  <a:pt x="46" y="0"/>
                  <a:pt x="56" y="0"/>
                </a:cubicBezTo>
                <a:cubicBezTo>
                  <a:pt x="60" y="0"/>
                  <a:pt x="64" y="1"/>
                  <a:pt x="66" y="4"/>
                </a:cubicBezTo>
                <a:cubicBezTo>
                  <a:pt x="71" y="8"/>
                  <a:pt x="71" y="15"/>
                  <a:pt x="69" y="24"/>
                </a:cubicBezTo>
                <a:cubicBezTo>
                  <a:pt x="66" y="32"/>
                  <a:pt x="60" y="40"/>
                  <a:pt x="53" y="48"/>
                </a:cubicBezTo>
                <a:cubicBezTo>
                  <a:pt x="42" y="59"/>
                  <a:pt x="29" y="65"/>
                  <a:pt x="19" y="65"/>
                </a:cubicBezTo>
                <a:close/>
                <a:moveTo>
                  <a:pt x="56" y="3"/>
                </a:moveTo>
                <a:cubicBezTo>
                  <a:pt x="47" y="3"/>
                  <a:pt x="35" y="10"/>
                  <a:pt x="25" y="20"/>
                </a:cubicBezTo>
                <a:cubicBezTo>
                  <a:pt x="11" y="34"/>
                  <a:pt x="4" y="52"/>
                  <a:pt x="11" y="59"/>
                </a:cubicBezTo>
                <a:cubicBezTo>
                  <a:pt x="13" y="61"/>
                  <a:pt x="16" y="62"/>
                  <a:pt x="19" y="62"/>
                </a:cubicBezTo>
                <a:cubicBezTo>
                  <a:pt x="28" y="62"/>
                  <a:pt x="40" y="56"/>
                  <a:pt x="50" y="45"/>
                </a:cubicBezTo>
                <a:cubicBezTo>
                  <a:pt x="58" y="38"/>
                  <a:pt x="63" y="30"/>
                  <a:pt x="65" y="22"/>
                </a:cubicBezTo>
                <a:cubicBezTo>
                  <a:pt x="68" y="15"/>
                  <a:pt x="67" y="9"/>
                  <a:pt x="64" y="6"/>
                </a:cubicBezTo>
                <a:cubicBezTo>
                  <a:pt x="62" y="4"/>
                  <a:pt x="60" y="3"/>
                  <a:pt x="5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2" name="Freeform 36"/>
          <p:cNvSpPr>
            <a:spLocks noEditPoints="1"/>
          </p:cNvSpPr>
          <p:nvPr/>
        </p:nvSpPr>
        <p:spPr bwMode="auto">
          <a:xfrm>
            <a:off x="2700338" y="3706813"/>
            <a:ext cx="257175" cy="133350"/>
          </a:xfrm>
          <a:custGeom>
            <a:avLst/>
            <a:gdLst>
              <a:gd name="T0" fmla="*/ 413305625 w 81"/>
              <a:gd name="T1" fmla="*/ 423386250 h 42"/>
              <a:gd name="T2" fmla="*/ 120967500 w 81"/>
              <a:gd name="T3" fmla="*/ 362902500 h 42"/>
              <a:gd name="T4" fmla="*/ 0 w 81"/>
              <a:gd name="T5" fmla="*/ 211693125 h 42"/>
              <a:gd name="T6" fmla="*/ 120967500 w 81"/>
              <a:gd name="T7" fmla="*/ 60483750 h 42"/>
              <a:gd name="T8" fmla="*/ 413305625 w 81"/>
              <a:gd name="T9" fmla="*/ 0 h 42"/>
              <a:gd name="T10" fmla="*/ 695563125 w 81"/>
              <a:gd name="T11" fmla="*/ 60483750 h 42"/>
              <a:gd name="T12" fmla="*/ 816530625 w 81"/>
              <a:gd name="T13" fmla="*/ 211693125 h 42"/>
              <a:gd name="T14" fmla="*/ 695563125 w 81"/>
              <a:gd name="T15" fmla="*/ 362902500 h 42"/>
              <a:gd name="T16" fmla="*/ 413305625 w 81"/>
              <a:gd name="T17" fmla="*/ 423386250 h 42"/>
              <a:gd name="T18" fmla="*/ 413305625 w 81"/>
              <a:gd name="T19" fmla="*/ 20161250 h 42"/>
              <a:gd name="T20" fmla="*/ 141128750 w 81"/>
              <a:gd name="T21" fmla="*/ 80645000 h 42"/>
              <a:gd name="T22" fmla="*/ 30241875 w 81"/>
              <a:gd name="T23" fmla="*/ 211693125 h 42"/>
              <a:gd name="T24" fmla="*/ 141128750 w 81"/>
              <a:gd name="T25" fmla="*/ 342741250 h 42"/>
              <a:gd name="T26" fmla="*/ 413305625 w 81"/>
              <a:gd name="T27" fmla="*/ 393144375 h 42"/>
              <a:gd name="T28" fmla="*/ 685482500 w 81"/>
              <a:gd name="T29" fmla="*/ 342741250 h 42"/>
              <a:gd name="T30" fmla="*/ 786288750 w 81"/>
              <a:gd name="T31" fmla="*/ 211693125 h 42"/>
              <a:gd name="T32" fmla="*/ 685482500 w 81"/>
              <a:gd name="T33" fmla="*/ 80645000 h 42"/>
              <a:gd name="T34" fmla="*/ 413305625 w 81"/>
              <a:gd name="T35" fmla="*/ 20161250 h 4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1" h="42">
                <a:moveTo>
                  <a:pt x="41" y="42"/>
                </a:moveTo>
                <a:cubicBezTo>
                  <a:pt x="30" y="42"/>
                  <a:pt x="20" y="40"/>
                  <a:pt x="12" y="36"/>
                </a:cubicBezTo>
                <a:cubicBezTo>
                  <a:pt x="5" y="32"/>
                  <a:pt x="0" y="26"/>
                  <a:pt x="0" y="21"/>
                </a:cubicBezTo>
                <a:cubicBezTo>
                  <a:pt x="0" y="15"/>
                  <a:pt x="5" y="10"/>
                  <a:pt x="12" y="6"/>
                </a:cubicBezTo>
                <a:cubicBezTo>
                  <a:pt x="20" y="2"/>
                  <a:pt x="30" y="0"/>
                  <a:pt x="41" y="0"/>
                </a:cubicBezTo>
                <a:cubicBezTo>
                  <a:pt x="51" y="0"/>
                  <a:pt x="61" y="2"/>
                  <a:pt x="69" y="6"/>
                </a:cubicBezTo>
                <a:cubicBezTo>
                  <a:pt x="77" y="10"/>
                  <a:pt x="81" y="15"/>
                  <a:pt x="81" y="21"/>
                </a:cubicBezTo>
                <a:cubicBezTo>
                  <a:pt x="81" y="26"/>
                  <a:pt x="77" y="32"/>
                  <a:pt x="69" y="36"/>
                </a:cubicBezTo>
                <a:cubicBezTo>
                  <a:pt x="61" y="40"/>
                  <a:pt x="51" y="42"/>
                  <a:pt x="41" y="42"/>
                </a:cubicBezTo>
                <a:close/>
                <a:moveTo>
                  <a:pt x="41" y="2"/>
                </a:moveTo>
                <a:cubicBezTo>
                  <a:pt x="30" y="2"/>
                  <a:pt x="21" y="4"/>
                  <a:pt x="14" y="8"/>
                </a:cubicBezTo>
                <a:cubicBezTo>
                  <a:pt x="7" y="11"/>
                  <a:pt x="3" y="16"/>
                  <a:pt x="3" y="21"/>
                </a:cubicBezTo>
                <a:cubicBezTo>
                  <a:pt x="3" y="25"/>
                  <a:pt x="7" y="30"/>
                  <a:pt x="14" y="34"/>
                </a:cubicBezTo>
                <a:cubicBezTo>
                  <a:pt x="21" y="37"/>
                  <a:pt x="30" y="39"/>
                  <a:pt x="41" y="39"/>
                </a:cubicBezTo>
                <a:cubicBezTo>
                  <a:pt x="51" y="39"/>
                  <a:pt x="61" y="37"/>
                  <a:pt x="68" y="34"/>
                </a:cubicBezTo>
                <a:cubicBezTo>
                  <a:pt x="75" y="30"/>
                  <a:pt x="78" y="25"/>
                  <a:pt x="78" y="21"/>
                </a:cubicBezTo>
                <a:cubicBezTo>
                  <a:pt x="78" y="16"/>
                  <a:pt x="75" y="11"/>
                  <a:pt x="68" y="8"/>
                </a:cubicBezTo>
                <a:cubicBezTo>
                  <a:pt x="61" y="4"/>
                  <a:pt x="51" y="2"/>
                  <a:pt x="41" y="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3" name="Oval 37"/>
          <p:cNvSpPr>
            <a:spLocks noChangeArrowheads="1"/>
          </p:cNvSpPr>
          <p:nvPr/>
        </p:nvSpPr>
        <p:spPr bwMode="auto">
          <a:xfrm>
            <a:off x="2811463" y="3751263"/>
            <a:ext cx="41275" cy="41275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34" name="Oval 38"/>
          <p:cNvSpPr>
            <a:spLocks noChangeArrowheads="1"/>
          </p:cNvSpPr>
          <p:nvPr/>
        </p:nvSpPr>
        <p:spPr bwMode="auto">
          <a:xfrm>
            <a:off x="2773363" y="3849688"/>
            <a:ext cx="34925" cy="349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35" name="Oval 39"/>
          <p:cNvSpPr>
            <a:spLocks noChangeArrowheads="1"/>
          </p:cNvSpPr>
          <p:nvPr/>
        </p:nvSpPr>
        <p:spPr bwMode="auto">
          <a:xfrm>
            <a:off x="2878138" y="3754438"/>
            <a:ext cx="28575" cy="28575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36" name="Oval 40"/>
          <p:cNvSpPr>
            <a:spLocks noChangeArrowheads="1"/>
          </p:cNvSpPr>
          <p:nvPr/>
        </p:nvSpPr>
        <p:spPr bwMode="auto">
          <a:xfrm>
            <a:off x="2789238" y="3697288"/>
            <a:ext cx="28575" cy="25400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37" name="Oval 41"/>
          <p:cNvSpPr>
            <a:spLocks noChangeArrowheads="1"/>
          </p:cNvSpPr>
          <p:nvPr/>
        </p:nvSpPr>
        <p:spPr bwMode="auto">
          <a:xfrm>
            <a:off x="2722563" y="3668713"/>
            <a:ext cx="34925" cy="349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38" name="Freeform 42"/>
          <p:cNvSpPr>
            <a:spLocks/>
          </p:cNvSpPr>
          <p:nvPr/>
        </p:nvSpPr>
        <p:spPr bwMode="auto">
          <a:xfrm>
            <a:off x="2878138" y="4624388"/>
            <a:ext cx="123825" cy="41275"/>
          </a:xfrm>
          <a:custGeom>
            <a:avLst/>
            <a:gdLst>
              <a:gd name="T0" fmla="*/ 196572188 w 78"/>
              <a:gd name="T1" fmla="*/ 65524063 h 26"/>
              <a:gd name="T2" fmla="*/ 196572188 w 78"/>
              <a:gd name="T3" fmla="*/ 0 h 26"/>
              <a:gd name="T4" fmla="*/ 0 w 78"/>
              <a:gd name="T5" fmla="*/ 0 h 26"/>
              <a:gd name="T6" fmla="*/ 0 w 78"/>
              <a:gd name="T7" fmla="*/ 60483750 h 26"/>
              <a:gd name="T8" fmla="*/ 196572188 w 78"/>
              <a:gd name="T9" fmla="*/ 65524063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" h="26">
                <a:moveTo>
                  <a:pt x="78" y="26"/>
                </a:moveTo>
                <a:lnTo>
                  <a:pt x="78" y="0"/>
                </a:lnTo>
                <a:lnTo>
                  <a:pt x="0" y="0"/>
                </a:lnTo>
                <a:lnTo>
                  <a:pt x="0" y="24"/>
                </a:lnTo>
                <a:lnTo>
                  <a:pt x="78" y="2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9" name="Freeform 43"/>
          <p:cNvSpPr>
            <a:spLocks/>
          </p:cNvSpPr>
          <p:nvPr/>
        </p:nvSpPr>
        <p:spPr bwMode="auto">
          <a:xfrm>
            <a:off x="3011488" y="4468813"/>
            <a:ext cx="361950" cy="366712"/>
          </a:xfrm>
          <a:custGeom>
            <a:avLst/>
            <a:gdLst>
              <a:gd name="T0" fmla="*/ 564515000 w 114"/>
              <a:gd name="T1" fmla="*/ 1159202142 h 115"/>
              <a:gd name="T2" fmla="*/ 0 w 114"/>
              <a:gd name="T3" fmla="*/ 579602666 h 115"/>
              <a:gd name="T4" fmla="*/ 584676250 w 114"/>
              <a:gd name="T5" fmla="*/ 10169083 h 115"/>
              <a:gd name="T6" fmla="*/ 1149191250 w 114"/>
              <a:gd name="T7" fmla="*/ 589768560 h 115"/>
              <a:gd name="T8" fmla="*/ 564515000 w 114"/>
              <a:gd name="T9" fmla="*/ 1159202142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" h="115">
                <a:moveTo>
                  <a:pt x="56" y="114"/>
                </a:moveTo>
                <a:cubicBezTo>
                  <a:pt x="25" y="114"/>
                  <a:pt x="0" y="88"/>
                  <a:pt x="0" y="57"/>
                </a:cubicBezTo>
                <a:cubicBezTo>
                  <a:pt x="0" y="25"/>
                  <a:pt x="26" y="0"/>
                  <a:pt x="58" y="1"/>
                </a:cubicBezTo>
                <a:cubicBezTo>
                  <a:pt x="89" y="1"/>
                  <a:pt x="114" y="27"/>
                  <a:pt x="114" y="58"/>
                </a:cubicBezTo>
                <a:cubicBezTo>
                  <a:pt x="113" y="90"/>
                  <a:pt x="88" y="115"/>
                  <a:pt x="56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0" name="Freeform 44"/>
          <p:cNvSpPr>
            <a:spLocks noEditPoints="1"/>
          </p:cNvSpPr>
          <p:nvPr/>
        </p:nvSpPr>
        <p:spPr bwMode="auto">
          <a:xfrm>
            <a:off x="2973388" y="4433888"/>
            <a:ext cx="438150" cy="436562"/>
          </a:xfrm>
          <a:custGeom>
            <a:avLst/>
            <a:gdLst>
              <a:gd name="T0" fmla="*/ 211693125 w 138"/>
              <a:gd name="T1" fmla="*/ 192931725 h 137"/>
              <a:gd name="T2" fmla="*/ 705643750 w 138"/>
              <a:gd name="T3" fmla="*/ 0 h 137"/>
              <a:gd name="T4" fmla="*/ 1391126250 w 138"/>
              <a:gd name="T5" fmla="*/ 700646958 h 137"/>
              <a:gd name="T6" fmla="*/ 1179433125 w 138"/>
              <a:gd name="T7" fmla="*/ 1198209734 h 137"/>
              <a:gd name="T8" fmla="*/ 685482500 w 138"/>
              <a:gd name="T9" fmla="*/ 1391141459 h 137"/>
              <a:gd name="T10" fmla="*/ 0 w 138"/>
              <a:gd name="T11" fmla="*/ 690494501 h 137"/>
              <a:gd name="T12" fmla="*/ 211693125 w 138"/>
              <a:gd name="T13" fmla="*/ 192931725 h 137"/>
              <a:gd name="T14" fmla="*/ 1018143125 w 138"/>
              <a:gd name="T15" fmla="*/ 1025586109 h 137"/>
              <a:gd name="T16" fmla="*/ 1149191250 w 138"/>
              <a:gd name="T17" fmla="*/ 700646958 h 137"/>
              <a:gd name="T18" fmla="*/ 705643750 w 138"/>
              <a:gd name="T19" fmla="*/ 233547924 h 137"/>
              <a:gd name="T20" fmla="*/ 372983125 w 138"/>
              <a:gd name="T21" fmla="*/ 365555350 h 137"/>
              <a:gd name="T22" fmla="*/ 241935000 w 138"/>
              <a:gd name="T23" fmla="*/ 690494501 h 137"/>
              <a:gd name="T24" fmla="*/ 685482500 w 138"/>
              <a:gd name="T25" fmla="*/ 1157593535 h 137"/>
              <a:gd name="T26" fmla="*/ 1018143125 w 138"/>
              <a:gd name="T27" fmla="*/ 1025586109 h 13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38" h="137">
                <a:moveTo>
                  <a:pt x="21" y="19"/>
                </a:moveTo>
                <a:cubicBezTo>
                  <a:pt x="34" y="6"/>
                  <a:pt x="52" y="0"/>
                  <a:pt x="70" y="0"/>
                </a:cubicBezTo>
                <a:cubicBezTo>
                  <a:pt x="108" y="0"/>
                  <a:pt x="138" y="32"/>
                  <a:pt x="138" y="69"/>
                </a:cubicBezTo>
                <a:cubicBezTo>
                  <a:pt x="137" y="88"/>
                  <a:pt x="130" y="105"/>
                  <a:pt x="117" y="118"/>
                </a:cubicBezTo>
                <a:cubicBezTo>
                  <a:pt x="104" y="130"/>
                  <a:pt x="86" y="137"/>
                  <a:pt x="68" y="137"/>
                </a:cubicBezTo>
                <a:cubicBezTo>
                  <a:pt x="30" y="137"/>
                  <a:pt x="0" y="105"/>
                  <a:pt x="0" y="68"/>
                </a:cubicBezTo>
                <a:cubicBezTo>
                  <a:pt x="0" y="49"/>
                  <a:pt x="8" y="32"/>
                  <a:pt x="21" y="19"/>
                </a:cubicBezTo>
                <a:close/>
                <a:moveTo>
                  <a:pt x="101" y="101"/>
                </a:moveTo>
                <a:cubicBezTo>
                  <a:pt x="109" y="92"/>
                  <a:pt x="114" y="81"/>
                  <a:pt x="114" y="69"/>
                </a:cubicBezTo>
                <a:cubicBezTo>
                  <a:pt x="115" y="44"/>
                  <a:pt x="94" y="24"/>
                  <a:pt x="70" y="23"/>
                </a:cubicBezTo>
                <a:cubicBezTo>
                  <a:pt x="57" y="23"/>
                  <a:pt x="46" y="28"/>
                  <a:pt x="37" y="36"/>
                </a:cubicBezTo>
                <a:cubicBezTo>
                  <a:pt x="29" y="44"/>
                  <a:pt x="24" y="56"/>
                  <a:pt x="24" y="68"/>
                </a:cubicBezTo>
                <a:cubicBezTo>
                  <a:pt x="23" y="93"/>
                  <a:pt x="43" y="113"/>
                  <a:pt x="68" y="114"/>
                </a:cubicBezTo>
                <a:cubicBezTo>
                  <a:pt x="80" y="114"/>
                  <a:pt x="92" y="109"/>
                  <a:pt x="101" y="10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1" name="Freeform 45"/>
          <p:cNvSpPr>
            <a:spLocks/>
          </p:cNvSpPr>
          <p:nvPr/>
        </p:nvSpPr>
        <p:spPr bwMode="auto">
          <a:xfrm>
            <a:off x="2587625" y="4592638"/>
            <a:ext cx="315913" cy="98425"/>
          </a:xfrm>
          <a:custGeom>
            <a:avLst/>
            <a:gdLst>
              <a:gd name="T0" fmla="*/ 152742340 w 99"/>
              <a:gd name="T1" fmla="*/ 302418750 h 31"/>
              <a:gd name="T2" fmla="*/ 162924950 w 99"/>
              <a:gd name="T3" fmla="*/ 10080625 h 31"/>
              <a:gd name="T4" fmla="*/ 1008091147 w 99"/>
              <a:gd name="T5" fmla="*/ 10080625 h 31"/>
              <a:gd name="T6" fmla="*/ 1008091147 w 99"/>
              <a:gd name="T7" fmla="*/ 312499375 h 31"/>
              <a:gd name="T8" fmla="*/ 152742340 w 99"/>
              <a:gd name="T9" fmla="*/ 302418750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9" h="31">
                <a:moveTo>
                  <a:pt x="15" y="30"/>
                </a:moveTo>
                <a:cubicBezTo>
                  <a:pt x="0" y="30"/>
                  <a:pt x="3" y="0"/>
                  <a:pt x="16" y="1"/>
                </a:cubicBezTo>
                <a:cubicBezTo>
                  <a:pt x="28" y="1"/>
                  <a:pt x="99" y="1"/>
                  <a:pt x="99" y="1"/>
                </a:cubicBezTo>
                <a:cubicBezTo>
                  <a:pt x="99" y="31"/>
                  <a:pt x="99" y="31"/>
                  <a:pt x="99" y="31"/>
                </a:cubicBezTo>
                <a:cubicBezTo>
                  <a:pt x="99" y="31"/>
                  <a:pt x="28" y="30"/>
                  <a:pt x="15" y="3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2" name="Freeform 46"/>
          <p:cNvSpPr>
            <a:spLocks/>
          </p:cNvSpPr>
          <p:nvPr/>
        </p:nvSpPr>
        <p:spPr bwMode="auto">
          <a:xfrm>
            <a:off x="3475038" y="4035425"/>
            <a:ext cx="428625" cy="430213"/>
          </a:xfrm>
          <a:custGeom>
            <a:avLst/>
            <a:gdLst>
              <a:gd name="T0" fmla="*/ 483870000 w 270"/>
              <a:gd name="T1" fmla="*/ 0 h 271"/>
              <a:gd name="T2" fmla="*/ 0 w 270"/>
              <a:gd name="T3" fmla="*/ 0 h 271"/>
              <a:gd name="T4" fmla="*/ 0 w 270"/>
              <a:gd name="T5" fmla="*/ 682963931 h 271"/>
              <a:gd name="T6" fmla="*/ 680442188 w 270"/>
              <a:gd name="T7" fmla="*/ 682963931 h 271"/>
              <a:gd name="T8" fmla="*/ 680442188 w 270"/>
              <a:gd name="T9" fmla="*/ 196572416 h 271"/>
              <a:gd name="T10" fmla="*/ 483870000 w 270"/>
              <a:gd name="T11" fmla="*/ 0 h 2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0" h="271">
                <a:moveTo>
                  <a:pt x="192" y="0"/>
                </a:moveTo>
                <a:lnTo>
                  <a:pt x="0" y="0"/>
                </a:lnTo>
                <a:lnTo>
                  <a:pt x="0" y="271"/>
                </a:lnTo>
                <a:lnTo>
                  <a:pt x="270" y="271"/>
                </a:lnTo>
                <a:lnTo>
                  <a:pt x="270" y="78"/>
                </a:lnTo>
                <a:lnTo>
                  <a:pt x="192" y="0"/>
                </a:lnTo>
                <a:close/>
              </a:path>
            </a:pathLst>
          </a:cu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3" name="Freeform 47"/>
          <p:cNvSpPr>
            <a:spLocks/>
          </p:cNvSpPr>
          <p:nvPr/>
        </p:nvSpPr>
        <p:spPr bwMode="auto">
          <a:xfrm>
            <a:off x="3779838" y="4035425"/>
            <a:ext cx="123825" cy="123825"/>
          </a:xfrm>
          <a:custGeom>
            <a:avLst/>
            <a:gdLst>
              <a:gd name="T0" fmla="*/ 0 w 78"/>
              <a:gd name="T1" fmla="*/ 196572188 h 78"/>
              <a:gd name="T2" fmla="*/ 0 w 78"/>
              <a:gd name="T3" fmla="*/ 0 h 78"/>
              <a:gd name="T4" fmla="*/ 196572188 w 78"/>
              <a:gd name="T5" fmla="*/ 196572188 h 78"/>
              <a:gd name="T6" fmla="*/ 0 w 78"/>
              <a:gd name="T7" fmla="*/ 196572188 h 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78">
                <a:moveTo>
                  <a:pt x="0" y="78"/>
                </a:moveTo>
                <a:lnTo>
                  <a:pt x="0" y="0"/>
                </a:lnTo>
                <a:lnTo>
                  <a:pt x="78" y="78"/>
                </a:lnTo>
                <a:lnTo>
                  <a:pt x="0" y="78"/>
                </a:lnTo>
                <a:close/>
              </a:path>
            </a:pathLst>
          </a:custGeom>
          <a:solidFill>
            <a:srgbClr val="E2D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4" name="Freeform 48"/>
          <p:cNvSpPr>
            <a:spLocks/>
          </p:cNvSpPr>
          <p:nvPr/>
        </p:nvSpPr>
        <p:spPr bwMode="auto">
          <a:xfrm>
            <a:off x="1857375" y="3802063"/>
            <a:ext cx="314325" cy="354012"/>
          </a:xfrm>
          <a:custGeom>
            <a:avLst/>
            <a:gdLst>
              <a:gd name="T0" fmla="*/ 0 w 99"/>
              <a:gd name="T1" fmla="*/ 0 h 111"/>
              <a:gd name="T2" fmla="*/ 0 w 99"/>
              <a:gd name="T3" fmla="*/ 1037503925 h 111"/>
              <a:gd name="T4" fmla="*/ 90725625 w 99"/>
              <a:gd name="T5" fmla="*/ 1129049515 h 111"/>
              <a:gd name="T6" fmla="*/ 907256250 w 99"/>
              <a:gd name="T7" fmla="*/ 1129049515 h 111"/>
              <a:gd name="T8" fmla="*/ 997981875 w 99"/>
              <a:gd name="T9" fmla="*/ 1037503925 h 111"/>
              <a:gd name="T10" fmla="*/ 997981875 w 99"/>
              <a:gd name="T11" fmla="*/ 0 h 111"/>
              <a:gd name="T12" fmla="*/ 0 w 99"/>
              <a:gd name="T13" fmla="*/ 0 h 1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9" h="111">
                <a:moveTo>
                  <a:pt x="0" y="0"/>
                </a:moveTo>
                <a:cubicBezTo>
                  <a:pt x="0" y="102"/>
                  <a:pt x="0" y="102"/>
                  <a:pt x="0" y="102"/>
                </a:cubicBezTo>
                <a:cubicBezTo>
                  <a:pt x="0" y="107"/>
                  <a:pt x="4" y="111"/>
                  <a:pt x="9" y="111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5" y="111"/>
                  <a:pt x="99" y="107"/>
                  <a:pt x="99" y="102"/>
                </a:cubicBezTo>
                <a:cubicBezTo>
                  <a:pt x="99" y="0"/>
                  <a:pt x="99" y="0"/>
                  <a:pt x="9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5" name="Freeform 49"/>
          <p:cNvSpPr>
            <a:spLocks/>
          </p:cNvSpPr>
          <p:nvPr/>
        </p:nvSpPr>
        <p:spPr bwMode="auto">
          <a:xfrm>
            <a:off x="1885950" y="3960813"/>
            <a:ext cx="257175" cy="166687"/>
          </a:xfrm>
          <a:custGeom>
            <a:avLst/>
            <a:gdLst>
              <a:gd name="T0" fmla="*/ 0 w 81"/>
              <a:gd name="T1" fmla="*/ 0 h 52"/>
              <a:gd name="T2" fmla="*/ 0 w 81"/>
              <a:gd name="T3" fmla="*/ 452116049 h 52"/>
              <a:gd name="T4" fmla="*/ 80645000 w 81"/>
              <a:gd name="T5" fmla="*/ 534318384 h 52"/>
              <a:gd name="T6" fmla="*/ 735885625 w 81"/>
              <a:gd name="T7" fmla="*/ 534318384 h 52"/>
              <a:gd name="T8" fmla="*/ 816530625 w 81"/>
              <a:gd name="T9" fmla="*/ 452116049 h 52"/>
              <a:gd name="T10" fmla="*/ 816530625 w 81"/>
              <a:gd name="T11" fmla="*/ 0 h 52"/>
              <a:gd name="T12" fmla="*/ 0 w 81"/>
              <a:gd name="T13" fmla="*/ 0 h 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1" h="52">
                <a:moveTo>
                  <a:pt x="0" y="0"/>
                </a:moveTo>
                <a:cubicBezTo>
                  <a:pt x="0" y="44"/>
                  <a:pt x="0" y="44"/>
                  <a:pt x="0" y="44"/>
                </a:cubicBezTo>
                <a:cubicBezTo>
                  <a:pt x="0" y="49"/>
                  <a:pt x="4" y="52"/>
                  <a:pt x="8" y="52"/>
                </a:cubicBezTo>
                <a:cubicBezTo>
                  <a:pt x="73" y="52"/>
                  <a:pt x="73" y="52"/>
                  <a:pt x="73" y="52"/>
                </a:cubicBezTo>
                <a:cubicBezTo>
                  <a:pt x="77" y="52"/>
                  <a:pt x="81" y="49"/>
                  <a:pt x="81" y="44"/>
                </a:cubicBezTo>
                <a:cubicBezTo>
                  <a:pt x="81" y="0"/>
                  <a:pt x="81" y="0"/>
                  <a:pt x="8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auto">
          <a:xfrm>
            <a:off x="2108200" y="3836988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47" name="Rectangle 51"/>
          <p:cNvSpPr>
            <a:spLocks noChangeArrowheads="1"/>
          </p:cNvSpPr>
          <p:nvPr/>
        </p:nvSpPr>
        <p:spPr bwMode="auto">
          <a:xfrm>
            <a:off x="2108200" y="3881438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48" name="Rectangle 52"/>
          <p:cNvSpPr>
            <a:spLocks noChangeArrowheads="1"/>
          </p:cNvSpPr>
          <p:nvPr/>
        </p:nvSpPr>
        <p:spPr bwMode="auto">
          <a:xfrm>
            <a:off x="2108200" y="3925888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49" name="Rectangle 53"/>
          <p:cNvSpPr>
            <a:spLocks noChangeArrowheads="1"/>
          </p:cNvSpPr>
          <p:nvPr/>
        </p:nvSpPr>
        <p:spPr bwMode="auto">
          <a:xfrm>
            <a:off x="2108200" y="3970338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50" name="Rectangle 54"/>
          <p:cNvSpPr>
            <a:spLocks noChangeArrowheads="1"/>
          </p:cNvSpPr>
          <p:nvPr/>
        </p:nvSpPr>
        <p:spPr bwMode="auto">
          <a:xfrm>
            <a:off x="2108200" y="4016375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51" name="Rectangle 55"/>
          <p:cNvSpPr>
            <a:spLocks noChangeArrowheads="1"/>
          </p:cNvSpPr>
          <p:nvPr/>
        </p:nvSpPr>
        <p:spPr bwMode="auto">
          <a:xfrm>
            <a:off x="2108200" y="4060825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52" name="Rectangle 56"/>
          <p:cNvSpPr>
            <a:spLocks noChangeArrowheads="1"/>
          </p:cNvSpPr>
          <p:nvPr/>
        </p:nvSpPr>
        <p:spPr bwMode="auto">
          <a:xfrm>
            <a:off x="2108200" y="4105275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53" name="Freeform 57"/>
          <p:cNvSpPr>
            <a:spLocks/>
          </p:cNvSpPr>
          <p:nvPr/>
        </p:nvSpPr>
        <p:spPr bwMode="auto">
          <a:xfrm>
            <a:off x="3506788" y="3568700"/>
            <a:ext cx="377825" cy="338138"/>
          </a:xfrm>
          <a:custGeom>
            <a:avLst/>
            <a:gdLst>
              <a:gd name="T0" fmla="*/ 1199594375 w 119"/>
              <a:gd name="T1" fmla="*/ 345982164 h 106"/>
              <a:gd name="T2" fmla="*/ 856853125 w 119"/>
              <a:gd name="T3" fmla="*/ 0 h 106"/>
              <a:gd name="T4" fmla="*/ 594756875 w 119"/>
              <a:gd name="T5" fmla="*/ 111936438 h 106"/>
              <a:gd name="T6" fmla="*/ 594756875 w 119"/>
              <a:gd name="T7" fmla="*/ 122112478 h 106"/>
              <a:gd name="T8" fmla="*/ 342741250 w 119"/>
              <a:gd name="T9" fmla="*/ 0 h 106"/>
              <a:gd name="T10" fmla="*/ 0 w 119"/>
              <a:gd name="T11" fmla="*/ 345982164 h 106"/>
              <a:gd name="T12" fmla="*/ 120967500 w 119"/>
              <a:gd name="T13" fmla="*/ 610559199 h 106"/>
              <a:gd name="T14" fmla="*/ 120967500 w 119"/>
              <a:gd name="T15" fmla="*/ 610559199 h 106"/>
              <a:gd name="T16" fmla="*/ 604837500 w 119"/>
              <a:gd name="T17" fmla="*/ 1078653840 h 106"/>
              <a:gd name="T18" fmla="*/ 1078626875 w 119"/>
              <a:gd name="T19" fmla="*/ 610559199 h 106"/>
              <a:gd name="T20" fmla="*/ 1078626875 w 119"/>
              <a:gd name="T21" fmla="*/ 610559199 h 106"/>
              <a:gd name="T22" fmla="*/ 1199594375 w 119"/>
              <a:gd name="T23" fmla="*/ 345982164 h 1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9" h="106">
                <a:moveTo>
                  <a:pt x="119" y="34"/>
                </a:moveTo>
                <a:cubicBezTo>
                  <a:pt x="119" y="15"/>
                  <a:pt x="103" y="0"/>
                  <a:pt x="85" y="0"/>
                </a:cubicBezTo>
                <a:cubicBezTo>
                  <a:pt x="75" y="0"/>
                  <a:pt x="66" y="5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53" y="5"/>
                  <a:pt x="4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45"/>
                  <a:pt x="4" y="54"/>
                  <a:pt x="12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14" y="54"/>
                  <a:pt x="119" y="45"/>
                  <a:pt x="119" y="34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4" name="Rectangle 58"/>
          <p:cNvSpPr>
            <a:spLocks noChangeArrowheads="1"/>
          </p:cNvSpPr>
          <p:nvPr/>
        </p:nvSpPr>
        <p:spPr bwMode="auto">
          <a:xfrm>
            <a:off x="3154363" y="3824288"/>
            <a:ext cx="31750" cy="227012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3154363" y="4051300"/>
            <a:ext cx="31750" cy="34925"/>
          </a:xfrm>
          <a:prstGeom prst="rect">
            <a:avLst/>
          </a:pr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56" name="Freeform 60"/>
          <p:cNvSpPr>
            <a:spLocks noEditPoints="1"/>
          </p:cNvSpPr>
          <p:nvPr/>
        </p:nvSpPr>
        <p:spPr bwMode="auto">
          <a:xfrm>
            <a:off x="3071813" y="3476625"/>
            <a:ext cx="196850" cy="366713"/>
          </a:xfrm>
          <a:custGeom>
            <a:avLst/>
            <a:gdLst>
              <a:gd name="T0" fmla="*/ 136088438 w 124"/>
              <a:gd name="T1" fmla="*/ 582157681 h 231"/>
              <a:gd name="T2" fmla="*/ 0 w 124"/>
              <a:gd name="T3" fmla="*/ 380544906 h 231"/>
              <a:gd name="T4" fmla="*/ 0 w 124"/>
              <a:gd name="T5" fmla="*/ 5040319 h 231"/>
              <a:gd name="T6" fmla="*/ 312499375 w 124"/>
              <a:gd name="T7" fmla="*/ 0 h 231"/>
              <a:gd name="T8" fmla="*/ 312499375 w 124"/>
              <a:gd name="T9" fmla="*/ 380544906 h 231"/>
              <a:gd name="T10" fmla="*/ 176410938 w 124"/>
              <a:gd name="T11" fmla="*/ 577117362 h 231"/>
              <a:gd name="T12" fmla="*/ 161290000 w 124"/>
              <a:gd name="T13" fmla="*/ 567036723 h 231"/>
              <a:gd name="T14" fmla="*/ 136088438 w 124"/>
              <a:gd name="T15" fmla="*/ 582157681 h 231"/>
              <a:gd name="T16" fmla="*/ 45362813 w 124"/>
              <a:gd name="T17" fmla="*/ 370464268 h 231"/>
              <a:gd name="T18" fmla="*/ 156249688 w 124"/>
              <a:gd name="T19" fmla="*/ 531754488 h 231"/>
              <a:gd name="T20" fmla="*/ 267136563 w 124"/>
              <a:gd name="T21" fmla="*/ 365423948 h 231"/>
              <a:gd name="T22" fmla="*/ 267136563 w 124"/>
              <a:gd name="T23" fmla="*/ 45362874 h 231"/>
              <a:gd name="T24" fmla="*/ 45362813 w 124"/>
              <a:gd name="T25" fmla="*/ 50403194 h 231"/>
              <a:gd name="T26" fmla="*/ 45362813 w 124"/>
              <a:gd name="T27" fmla="*/ 370464268 h 23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4" h="231">
                <a:moveTo>
                  <a:pt x="54" y="231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51"/>
                </a:lnTo>
                <a:lnTo>
                  <a:pt x="70" y="229"/>
                </a:lnTo>
                <a:lnTo>
                  <a:pt x="64" y="225"/>
                </a:lnTo>
                <a:lnTo>
                  <a:pt x="54" y="231"/>
                </a:lnTo>
                <a:close/>
                <a:moveTo>
                  <a:pt x="18" y="147"/>
                </a:moveTo>
                <a:lnTo>
                  <a:pt x="62" y="211"/>
                </a:lnTo>
                <a:lnTo>
                  <a:pt x="106" y="145"/>
                </a:lnTo>
                <a:lnTo>
                  <a:pt x="106" y="18"/>
                </a:lnTo>
                <a:lnTo>
                  <a:pt x="18" y="20"/>
                </a:lnTo>
                <a:lnTo>
                  <a:pt x="18" y="147"/>
                </a:lnTo>
                <a:close/>
              </a:path>
            </a:pathLst>
          </a:cu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7" name="Rectangle 61"/>
          <p:cNvSpPr>
            <a:spLocks noChangeArrowheads="1"/>
          </p:cNvSpPr>
          <p:nvPr/>
        </p:nvSpPr>
        <p:spPr bwMode="auto">
          <a:xfrm>
            <a:off x="3084513" y="3656013"/>
            <a:ext cx="171450" cy="28575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58" name="Freeform 62"/>
          <p:cNvSpPr>
            <a:spLocks/>
          </p:cNvSpPr>
          <p:nvPr/>
        </p:nvSpPr>
        <p:spPr bwMode="auto">
          <a:xfrm>
            <a:off x="3071813" y="3429000"/>
            <a:ext cx="196850" cy="82550"/>
          </a:xfrm>
          <a:custGeom>
            <a:avLst/>
            <a:gdLst>
              <a:gd name="T0" fmla="*/ 241935000 w 124"/>
              <a:gd name="T1" fmla="*/ 0 h 52"/>
              <a:gd name="T2" fmla="*/ 241935000 w 124"/>
              <a:gd name="T3" fmla="*/ 45362813 h 52"/>
              <a:gd name="T4" fmla="*/ 65524063 w 124"/>
              <a:gd name="T5" fmla="*/ 45362813 h 52"/>
              <a:gd name="T6" fmla="*/ 65524063 w 124"/>
              <a:gd name="T7" fmla="*/ 0 h 52"/>
              <a:gd name="T8" fmla="*/ 0 w 124"/>
              <a:gd name="T9" fmla="*/ 0 h 52"/>
              <a:gd name="T10" fmla="*/ 0 w 124"/>
              <a:gd name="T11" fmla="*/ 45362813 h 52"/>
              <a:gd name="T12" fmla="*/ 0 w 124"/>
              <a:gd name="T13" fmla="*/ 131048125 h 52"/>
              <a:gd name="T14" fmla="*/ 65524063 w 124"/>
              <a:gd name="T15" fmla="*/ 131048125 h 52"/>
              <a:gd name="T16" fmla="*/ 241935000 w 124"/>
              <a:gd name="T17" fmla="*/ 131048125 h 52"/>
              <a:gd name="T18" fmla="*/ 312499375 w 124"/>
              <a:gd name="T19" fmla="*/ 131048125 h 52"/>
              <a:gd name="T20" fmla="*/ 312499375 w 124"/>
              <a:gd name="T21" fmla="*/ 45362813 h 52"/>
              <a:gd name="T22" fmla="*/ 312499375 w 124"/>
              <a:gd name="T23" fmla="*/ 0 h 52"/>
              <a:gd name="T24" fmla="*/ 241935000 w 124"/>
              <a:gd name="T25" fmla="*/ 0 h 5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4" h="52">
                <a:moveTo>
                  <a:pt x="96" y="0"/>
                </a:moveTo>
                <a:lnTo>
                  <a:pt x="96" y="18"/>
                </a:lnTo>
                <a:lnTo>
                  <a:pt x="26" y="18"/>
                </a:lnTo>
                <a:lnTo>
                  <a:pt x="26" y="0"/>
                </a:lnTo>
                <a:lnTo>
                  <a:pt x="0" y="0"/>
                </a:lnTo>
                <a:lnTo>
                  <a:pt x="0" y="18"/>
                </a:lnTo>
                <a:lnTo>
                  <a:pt x="0" y="52"/>
                </a:lnTo>
                <a:lnTo>
                  <a:pt x="26" y="52"/>
                </a:lnTo>
                <a:lnTo>
                  <a:pt x="96" y="52"/>
                </a:lnTo>
                <a:lnTo>
                  <a:pt x="124" y="52"/>
                </a:lnTo>
                <a:lnTo>
                  <a:pt x="124" y="18"/>
                </a:lnTo>
                <a:lnTo>
                  <a:pt x="124" y="0"/>
                </a:lnTo>
                <a:lnTo>
                  <a:pt x="96" y="0"/>
                </a:lnTo>
                <a:close/>
              </a:path>
            </a:pathLst>
          </a:cu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9" name="Rectangle 63"/>
          <p:cNvSpPr>
            <a:spLocks noChangeArrowheads="1"/>
          </p:cNvSpPr>
          <p:nvPr/>
        </p:nvSpPr>
        <p:spPr bwMode="auto">
          <a:xfrm>
            <a:off x="3252788" y="3941763"/>
            <a:ext cx="31750" cy="230187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60" name="Rectangle 64"/>
          <p:cNvSpPr>
            <a:spLocks noChangeArrowheads="1"/>
          </p:cNvSpPr>
          <p:nvPr/>
        </p:nvSpPr>
        <p:spPr bwMode="auto">
          <a:xfrm>
            <a:off x="3252788" y="4171950"/>
            <a:ext cx="31750" cy="317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61" name="Freeform 65"/>
          <p:cNvSpPr>
            <a:spLocks noEditPoints="1"/>
          </p:cNvSpPr>
          <p:nvPr/>
        </p:nvSpPr>
        <p:spPr bwMode="auto">
          <a:xfrm>
            <a:off x="3170238" y="3597275"/>
            <a:ext cx="196850" cy="363538"/>
          </a:xfrm>
          <a:custGeom>
            <a:avLst/>
            <a:gdLst>
              <a:gd name="T0" fmla="*/ 136088438 w 124"/>
              <a:gd name="T1" fmla="*/ 577117369 h 229"/>
              <a:gd name="T2" fmla="*/ 0 w 124"/>
              <a:gd name="T3" fmla="*/ 380544911 h 229"/>
              <a:gd name="T4" fmla="*/ 0 w 124"/>
              <a:gd name="T5" fmla="*/ 5040319 h 229"/>
              <a:gd name="T6" fmla="*/ 312499375 w 124"/>
              <a:gd name="T7" fmla="*/ 0 h 229"/>
              <a:gd name="T8" fmla="*/ 312499375 w 124"/>
              <a:gd name="T9" fmla="*/ 375504591 h 229"/>
              <a:gd name="T10" fmla="*/ 176410938 w 124"/>
              <a:gd name="T11" fmla="*/ 577117369 h 229"/>
              <a:gd name="T12" fmla="*/ 161290000 w 124"/>
              <a:gd name="T13" fmla="*/ 561996410 h 229"/>
              <a:gd name="T14" fmla="*/ 136088438 w 124"/>
              <a:gd name="T15" fmla="*/ 577117369 h 229"/>
              <a:gd name="T16" fmla="*/ 45362813 w 124"/>
              <a:gd name="T17" fmla="*/ 365423953 h 229"/>
              <a:gd name="T18" fmla="*/ 156249688 w 124"/>
              <a:gd name="T19" fmla="*/ 526714174 h 229"/>
              <a:gd name="T20" fmla="*/ 267136563 w 124"/>
              <a:gd name="T21" fmla="*/ 365423953 h 229"/>
              <a:gd name="T22" fmla="*/ 267136563 w 124"/>
              <a:gd name="T23" fmla="*/ 45362875 h 229"/>
              <a:gd name="T24" fmla="*/ 45362813 w 124"/>
              <a:gd name="T25" fmla="*/ 45362875 h 229"/>
              <a:gd name="T26" fmla="*/ 45362813 w 124"/>
              <a:gd name="T27" fmla="*/ 365423953 h 2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4" h="229">
                <a:moveTo>
                  <a:pt x="54" y="229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49"/>
                </a:lnTo>
                <a:lnTo>
                  <a:pt x="70" y="229"/>
                </a:lnTo>
                <a:lnTo>
                  <a:pt x="64" y="223"/>
                </a:lnTo>
                <a:lnTo>
                  <a:pt x="54" y="229"/>
                </a:lnTo>
                <a:close/>
                <a:moveTo>
                  <a:pt x="18" y="145"/>
                </a:moveTo>
                <a:lnTo>
                  <a:pt x="62" y="209"/>
                </a:lnTo>
                <a:lnTo>
                  <a:pt x="106" y="145"/>
                </a:lnTo>
                <a:lnTo>
                  <a:pt x="106" y="18"/>
                </a:lnTo>
                <a:lnTo>
                  <a:pt x="18" y="18"/>
                </a:lnTo>
                <a:lnTo>
                  <a:pt x="18" y="145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2" name="Rectangle 66"/>
          <p:cNvSpPr>
            <a:spLocks noChangeArrowheads="1"/>
          </p:cNvSpPr>
          <p:nvPr/>
        </p:nvSpPr>
        <p:spPr bwMode="auto">
          <a:xfrm>
            <a:off x="3182938" y="3776663"/>
            <a:ext cx="171450" cy="2857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63" name="Freeform 67"/>
          <p:cNvSpPr>
            <a:spLocks/>
          </p:cNvSpPr>
          <p:nvPr/>
        </p:nvSpPr>
        <p:spPr bwMode="auto">
          <a:xfrm>
            <a:off x="3170238" y="3546475"/>
            <a:ext cx="196850" cy="82550"/>
          </a:xfrm>
          <a:custGeom>
            <a:avLst/>
            <a:gdLst>
              <a:gd name="T0" fmla="*/ 241935000 w 124"/>
              <a:gd name="T1" fmla="*/ 0 h 52"/>
              <a:gd name="T2" fmla="*/ 241935000 w 124"/>
              <a:gd name="T3" fmla="*/ 50403125 h 52"/>
              <a:gd name="T4" fmla="*/ 65524063 w 124"/>
              <a:gd name="T5" fmla="*/ 50403125 h 52"/>
              <a:gd name="T6" fmla="*/ 65524063 w 124"/>
              <a:gd name="T7" fmla="*/ 0 h 52"/>
              <a:gd name="T8" fmla="*/ 0 w 124"/>
              <a:gd name="T9" fmla="*/ 0 h 52"/>
              <a:gd name="T10" fmla="*/ 0 w 124"/>
              <a:gd name="T11" fmla="*/ 50403125 h 52"/>
              <a:gd name="T12" fmla="*/ 0 w 124"/>
              <a:gd name="T13" fmla="*/ 131048125 h 52"/>
              <a:gd name="T14" fmla="*/ 65524063 w 124"/>
              <a:gd name="T15" fmla="*/ 131048125 h 52"/>
              <a:gd name="T16" fmla="*/ 241935000 w 124"/>
              <a:gd name="T17" fmla="*/ 131048125 h 52"/>
              <a:gd name="T18" fmla="*/ 312499375 w 124"/>
              <a:gd name="T19" fmla="*/ 131048125 h 52"/>
              <a:gd name="T20" fmla="*/ 312499375 w 124"/>
              <a:gd name="T21" fmla="*/ 50403125 h 52"/>
              <a:gd name="T22" fmla="*/ 312499375 w 124"/>
              <a:gd name="T23" fmla="*/ 0 h 52"/>
              <a:gd name="T24" fmla="*/ 241935000 w 124"/>
              <a:gd name="T25" fmla="*/ 0 h 5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4" h="52">
                <a:moveTo>
                  <a:pt x="96" y="0"/>
                </a:moveTo>
                <a:lnTo>
                  <a:pt x="96" y="20"/>
                </a:lnTo>
                <a:lnTo>
                  <a:pt x="26" y="20"/>
                </a:lnTo>
                <a:lnTo>
                  <a:pt x="26" y="0"/>
                </a:lnTo>
                <a:lnTo>
                  <a:pt x="0" y="0"/>
                </a:lnTo>
                <a:lnTo>
                  <a:pt x="0" y="20"/>
                </a:lnTo>
                <a:lnTo>
                  <a:pt x="0" y="52"/>
                </a:lnTo>
                <a:lnTo>
                  <a:pt x="26" y="52"/>
                </a:lnTo>
                <a:lnTo>
                  <a:pt x="96" y="52"/>
                </a:lnTo>
                <a:lnTo>
                  <a:pt x="124" y="52"/>
                </a:lnTo>
                <a:lnTo>
                  <a:pt x="124" y="20"/>
                </a:lnTo>
                <a:lnTo>
                  <a:pt x="124" y="0"/>
                </a:lnTo>
                <a:lnTo>
                  <a:pt x="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4" name="Rectangle 68"/>
          <p:cNvSpPr>
            <a:spLocks noChangeArrowheads="1"/>
          </p:cNvSpPr>
          <p:nvPr/>
        </p:nvSpPr>
        <p:spPr bwMode="auto">
          <a:xfrm>
            <a:off x="2365375" y="3856038"/>
            <a:ext cx="139700" cy="328612"/>
          </a:xfrm>
          <a:prstGeom prst="rect">
            <a:avLst/>
          </a:prstGeom>
          <a:solidFill>
            <a:srgbClr val="E4E1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65" name="Rectangle 69"/>
          <p:cNvSpPr>
            <a:spLocks noChangeArrowheads="1"/>
          </p:cNvSpPr>
          <p:nvPr/>
        </p:nvSpPr>
        <p:spPr bwMode="auto">
          <a:xfrm>
            <a:off x="2397125" y="3967163"/>
            <a:ext cx="76200" cy="109537"/>
          </a:xfrm>
          <a:prstGeom prst="rect">
            <a:avLst/>
          </a:prstGeom>
          <a:solidFill>
            <a:srgbClr val="EB9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66" name="Rectangle 70"/>
          <p:cNvSpPr>
            <a:spLocks noChangeArrowheads="1"/>
          </p:cNvSpPr>
          <p:nvPr/>
        </p:nvSpPr>
        <p:spPr bwMode="auto">
          <a:xfrm>
            <a:off x="2270125" y="3951288"/>
            <a:ext cx="331788" cy="138112"/>
          </a:xfrm>
          <a:prstGeom prst="rect">
            <a:avLst/>
          </a:pr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67" name="Rectangle 71"/>
          <p:cNvSpPr>
            <a:spLocks noChangeArrowheads="1"/>
          </p:cNvSpPr>
          <p:nvPr/>
        </p:nvSpPr>
        <p:spPr bwMode="auto">
          <a:xfrm>
            <a:off x="2381250" y="3983038"/>
            <a:ext cx="107950" cy="77787"/>
          </a:xfrm>
          <a:prstGeom prst="rect">
            <a:avLst/>
          </a:prstGeom>
          <a:solidFill>
            <a:srgbClr val="FA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68" name="Freeform 72"/>
          <p:cNvSpPr>
            <a:spLocks noEditPoints="1"/>
          </p:cNvSpPr>
          <p:nvPr/>
        </p:nvSpPr>
        <p:spPr bwMode="auto">
          <a:xfrm>
            <a:off x="1901825" y="4273550"/>
            <a:ext cx="409575" cy="293688"/>
          </a:xfrm>
          <a:custGeom>
            <a:avLst/>
            <a:gdLst>
              <a:gd name="T0" fmla="*/ 650200313 w 258"/>
              <a:gd name="T1" fmla="*/ 466230494 h 185"/>
              <a:gd name="T2" fmla="*/ 0 w 258"/>
              <a:gd name="T3" fmla="*/ 466230494 h 185"/>
              <a:gd name="T4" fmla="*/ 0 w 258"/>
              <a:gd name="T5" fmla="*/ 0 h 185"/>
              <a:gd name="T6" fmla="*/ 650200313 w 258"/>
              <a:gd name="T7" fmla="*/ 0 h 185"/>
              <a:gd name="T8" fmla="*/ 650200313 w 258"/>
              <a:gd name="T9" fmla="*/ 466230494 h 185"/>
              <a:gd name="T10" fmla="*/ 90725625 w 258"/>
              <a:gd name="T11" fmla="*/ 375504714 h 185"/>
              <a:gd name="T12" fmla="*/ 559474688 w 258"/>
              <a:gd name="T13" fmla="*/ 375504714 h 185"/>
              <a:gd name="T14" fmla="*/ 559474688 w 258"/>
              <a:gd name="T15" fmla="*/ 90725779 h 185"/>
              <a:gd name="T16" fmla="*/ 90725625 w 258"/>
              <a:gd name="T17" fmla="*/ 90725779 h 185"/>
              <a:gd name="T18" fmla="*/ 90725625 w 258"/>
              <a:gd name="T19" fmla="*/ 375504714 h 1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8" h="185">
                <a:moveTo>
                  <a:pt x="258" y="185"/>
                </a:moveTo>
                <a:lnTo>
                  <a:pt x="0" y="185"/>
                </a:lnTo>
                <a:lnTo>
                  <a:pt x="0" y="0"/>
                </a:lnTo>
                <a:lnTo>
                  <a:pt x="258" y="0"/>
                </a:lnTo>
                <a:lnTo>
                  <a:pt x="258" y="185"/>
                </a:lnTo>
                <a:close/>
                <a:moveTo>
                  <a:pt x="36" y="149"/>
                </a:moveTo>
                <a:lnTo>
                  <a:pt x="222" y="149"/>
                </a:lnTo>
                <a:lnTo>
                  <a:pt x="222" y="36"/>
                </a:lnTo>
                <a:lnTo>
                  <a:pt x="36" y="36"/>
                </a:lnTo>
                <a:lnTo>
                  <a:pt x="36" y="14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9" name="Rectangle 73"/>
          <p:cNvSpPr>
            <a:spLocks noChangeArrowheads="1"/>
          </p:cNvSpPr>
          <p:nvPr/>
        </p:nvSpPr>
        <p:spPr bwMode="auto">
          <a:xfrm>
            <a:off x="1739900" y="4414838"/>
            <a:ext cx="733425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70" name="Oval 74"/>
          <p:cNvSpPr>
            <a:spLocks noChangeArrowheads="1"/>
          </p:cNvSpPr>
          <p:nvPr/>
        </p:nvSpPr>
        <p:spPr bwMode="auto">
          <a:xfrm>
            <a:off x="1965325" y="4506913"/>
            <a:ext cx="282575" cy="280987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71" name="Freeform 75"/>
          <p:cNvSpPr>
            <a:spLocks/>
          </p:cNvSpPr>
          <p:nvPr/>
        </p:nvSpPr>
        <p:spPr bwMode="auto">
          <a:xfrm>
            <a:off x="2022475" y="4564063"/>
            <a:ext cx="168275" cy="173037"/>
          </a:xfrm>
          <a:custGeom>
            <a:avLst/>
            <a:gdLst>
              <a:gd name="T0" fmla="*/ 267136563 w 106"/>
              <a:gd name="T1" fmla="*/ 95765661 h 109"/>
              <a:gd name="T2" fmla="*/ 171370625 w 106"/>
              <a:gd name="T3" fmla="*/ 95765661 h 109"/>
              <a:gd name="T4" fmla="*/ 171370625 w 106"/>
              <a:gd name="T5" fmla="*/ 0 h 109"/>
              <a:gd name="T6" fmla="*/ 90725625 w 106"/>
              <a:gd name="T7" fmla="*/ 0 h 109"/>
              <a:gd name="T8" fmla="*/ 90725625 w 106"/>
              <a:gd name="T9" fmla="*/ 95765661 h 109"/>
              <a:gd name="T10" fmla="*/ 0 w 106"/>
              <a:gd name="T11" fmla="*/ 95765661 h 109"/>
              <a:gd name="T12" fmla="*/ 0 w 106"/>
              <a:gd name="T13" fmla="*/ 176410428 h 109"/>
              <a:gd name="T14" fmla="*/ 90725625 w 106"/>
              <a:gd name="T15" fmla="*/ 176410428 h 109"/>
              <a:gd name="T16" fmla="*/ 90725625 w 106"/>
              <a:gd name="T17" fmla="*/ 274695444 h 109"/>
              <a:gd name="T18" fmla="*/ 171370625 w 106"/>
              <a:gd name="T19" fmla="*/ 274695444 h 109"/>
              <a:gd name="T20" fmla="*/ 171370625 w 106"/>
              <a:gd name="T21" fmla="*/ 176410428 h 109"/>
              <a:gd name="T22" fmla="*/ 267136563 w 106"/>
              <a:gd name="T23" fmla="*/ 176410428 h 109"/>
              <a:gd name="T24" fmla="*/ 267136563 w 106"/>
              <a:gd name="T25" fmla="*/ 95765661 h 1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6" h="109">
                <a:moveTo>
                  <a:pt x="106" y="38"/>
                </a:moveTo>
                <a:lnTo>
                  <a:pt x="68" y="38"/>
                </a:lnTo>
                <a:lnTo>
                  <a:pt x="68" y="0"/>
                </a:lnTo>
                <a:lnTo>
                  <a:pt x="36" y="0"/>
                </a:lnTo>
                <a:lnTo>
                  <a:pt x="36" y="38"/>
                </a:lnTo>
                <a:lnTo>
                  <a:pt x="0" y="38"/>
                </a:lnTo>
                <a:lnTo>
                  <a:pt x="0" y="70"/>
                </a:lnTo>
                <a:lnTo>
                  <a:pt x="36" y="70"/>
                </a:lnTo>
                <a:lnTo>
                  <a:pt x="36" y="109"/>
                </a:lnTo>
                <a:lnTo>
                  <a:pt x="68" y="109"/>
                </a:lnTo>
                <a:lnTo>
                  <a:pt x="68" y="70"/>
                </a:lnTo>
                <a:lnTo>
                  <a:pt x="106" y="70"/>
                </a:lnTo>
                <a:lnTo>
                  <a:pt x="10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72" name="Group 76"/>
          <p:cNvGrpSpPr>
            <a:grpSpLocks/>
          </p:cNvGrpSpPr>
          <p:nvPr/>
        </p:nvGrpSpPr>
        <p:grpSpPr bwMode="auto">
          <a:xfrm>
            <a:off x="1062038" y="4044950"/>
            <a:ext cx="579437" cy="831850"/>
            <a:chOff x="0" y="0"/>
            <a:chExt cx="365" cy="524"/>
          </a:xfrm>
        </p:grpSpPr>
        <p:sp>
          <p:nvSpPr>
            <p:cNvPr id="4481" name="Freeform 77"/>
            <p:cNvSpPr>
              <a:spLocks/>
            </p:cNvSpPr>
            <p:nvPr/>
          </p:nvSpPr>
          <p:spPr bwMode="auto">
            <a:xfrm>
              <a:off x="131" y="287"/>
              <a:ext cx="66" cy="48"/>
            </a:xfrm>
            <a:custGeom>
              <a:avLst/>
              <a:gdLst>
                <a:gd name="T0" fmla="*/ 112 w 33"/>
                <a:gd name="T1" fmla="*/ 96 h 24"/>
                <a:gd name="T2" fmla="*/ 4 w 33"/>
                <a:gd name="T3" fmla="*/ 48 h 24"/>
                <a:gd name="T4" fmla="*/ 20 w 33"/>
                <a:gd name="T5" fmla="*/ 16 h 24"/>
                <a:gd name="T6" fmla="*/ 48 w 33"/>
                <a:gd name="T7" fmla="*/ 4 h 24"/>
                <a:gd name="T8" fmla="*/ 116 w 33"/>
                <a:gd name="T9" fmla="*/ 36 h 24"/>
                <a:gd name="T10" fmla="*/ 128 w 33"/>
                <a:gd name="T11" fmla="*/ 64 h 24"/>
                <a:gd name="T12" fmla="*/ 112 w 33"/>
                <a:gd name="T13" fmla="*/ 9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" h="24">
                  <a:moveTo>
                    <a:pt x="28" y="24"/>
                  </a:moveTo>
                  <a:cubicBezTo>
                    <a:pt x="28" y="24"/>
                    <a:pt x="0" y="11"/>
                    <a:pt x="1" y="12"/>
                  </a:cubicBezTo>
                  <a:cubicBezTo>
                    <a:pt x="2" y="13"/>
                    <a:pt x="5" y="4"/>
                    <a:pt x="5" y="4"/>
                  </a:cubicBezTo>
                  <a:cubicBezTo>
                    <a:pt x="6" y="1"/>
                    <a:pt x="9" y="0"/>
                    <a:pt x="1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3" y="13"/>
                    <a:pt x="32" y="16"/>
                  </a:cubicBezTo>
                  <a:lnTo>
                    <a:pt x="28" y="2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82" name="Freeform 78"/>
            <p:cNvSpPr>
              <a:spLocks/>
            </p:cNvSpPr>
            <p:nvPr/>
          </p:nvSpPr>
          <p:spPr bwMode="auto">
            <a:xfrm>
              <a:off x="235" y="0"/>
              <a:ext cx="96" cy="102"/>
            </a:xfrm>
            <a:custGeom>
              <a:avLst/>
              <a:gdLst>
                <a:gd name="T0" fmla="*/ 132 w 48"/>
                <a:gd name="T1" fmla="*/ 188 h 51"/>
                <a:gd name="T2" fmla="*/ 108 w 48"/>
                <a:gd name="T3" fmla="*/ 200 h 51"/>
                <a:gd name="T4" fmla="*/ 12 w 48"/>
                <a:gd name="T5" fmla="*/ 156 h 51"/>
                <a:gd name="T6" fmla="*/ 4 w 48"/>
                <a:gd name="T7" fmla="*/ 132 h 51"/>
                <a:gd name="T8" fmla="*/ 60 w 48"/>
                <a:gd name="T9" fmla="*/ 0 h 51"/>
                <a:gd name="T10" fmla="*/ 192 w 48"/>
                <a:gd name="T11" fmla="*/ 56 h 51"/>
                <a:gd name="T12" fmla="*/ 132 w 48"/>
                <a:gd name="T13" fmla="*/ 188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51">
                  <a:moveTo>
                    <a:pt x="33" y="47"/>
                  </a:moveTo>
                  <a:cubicBezTo>
                    <a:pt x="32" y="50"/>
                    <a:pt x="29" y="51"/>
                    <a:pt x="27" y="5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8"/>
                    <a:pt x="0" y="35"/>
                    <a:pt x="1" y="3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14"/>
                    <a:pt x="48" y="14"/>
                    <a:pt x="48" y="14"/>
                  </a:cubicBezTo>
                  <a:lnTo>
                    <a:pt x="33" y="4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83" name="Freeform 79"/>
            <p:cNvSpPr>
              <a:spLocks/>
            </p:cNvSpPr>
            <p:nvPr/>
          </p:nvSpPr>
          <p:spPr bwMode="auto">
            <a:xfrm>
              <a:off x="137" y="46"/>
              <a:ext cx="186" cy="241"/>
            </a:xfrm>
            <a:custGeom>
              <a:avLst/>
              <a:gdLst>
                <a:gd name="T0" fmla="*/ 208 w 93"/>
                <a:gd name="T1" fmla="*/ 468 h 120"/>
                <a:gd name="T2" fmla="*/ 180 w 93"/>
                <a:gd name="T3" fmla="*/ 480 h 120"/>
                <a:gd name="T4" fmla="*/ 16 w 93"/>
                <a:gd name="T5" fmla="*/ 408 h 120"/>
                <a:gd name="T6" fmla="*/ 4 w 93"/>
                <a:gd name="T7" fmla="*/ 376 h 120"/>
                <a:gd name="T8" fmla="*/ 164 w 93"/>
                <a:gd name="T9" fmla="*/ 16 h 120"/>
                <a:gd name="T10" fmla="*/ 192 w 93"/>
                <a:gd name="T11" fmla="*/ 4 h 120"/>
                <a:gd name="T12" fmla="*/ 356 w 93"/>
                <a:gd name="T13" fmla="*/ 80 h 120"/>
                <a:gd name="T14" fmla="*/ 368 w 93"/>
                <a:gd name="T15" fmla="*/ 108 h 120"/>
                <a:gd name="T16" fmla="*/ 208 w 93"/>
                <a:gd name="T17" fmla="*/ 468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3" h="120">
                  <a:moveTo>
                    <a:pt x="52" y="116"/>
                  </a:moveTo>
                  <a:cubicBezTo>
                    <a:pt x="51" y="119"/>
                    <a:pt x="48" y="120"/>
                    <a:pt x="45" y="119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1" y="99"/>
                    <a:pt x="0" y="96"/>
                    <a:pt x="1" y="9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1"/>
                    <a:pt x="45" y="0"/>
                    <a:pt x="48" y="1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2" y="21"/>
                    <a:pt x="93" y="24"/>
                    <a:pt x="92" y="27"/>
                  </a:cubicBezTo>
                  <a:lnTo>
                    <a:pt x="52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84" name="Freeform 80"/>
            <p:cNvSpPr>
              <a:spLocks/>
            </p:cNvSpPr>
            <p:nvPr/>
          </p:nvSpPr>
          <p:spPr bwMode="auto">
            <a:xfrm>
              <a:off x="116" y="233"/>
              <a:ext cx="125" cy="96"/>
            </a:xfrm>
            <a:custGeom>
              <a:avLst/>
              <a:gdLst>
                <a:gd name="T0" fmla="*/ 216 w 62"/>
                <a:gd name="T1" fmla="*/ 176 h 48"/>
                <a:gd name="T2" fmla="*/ 183 w 62"/>
                <a:gd name="T3" fmla="*/ 188 h 48"/>
                <a:gd name="T4" fmla="*/ 16 w 62"/>
                <a:gd name="T5" fmla="*/ 116 h 48"/>
                <a:gd name="T6" fmla="*/ 4 w 62"/>
                <a:gd name="T7" fmla="*/ 84 h 48"/>
                <a:gd name="T8" fmla="*/ 44 w 62"/>
                <a:gd name="T9" fmla="*/ 0 h 48"/>
                <a:gd name="T10" fmla="*/ 252 w 62"/>
                <a:gd name="T11" fmla="*/ 92 h 48"/>
                <a:gd name="T12" fmla="*/ 216 w 62"/>
                <a:gd name="T13" fmla="*/ 176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" h="48">
                  <a:moveTo>
                    <a:pt x="53" y="44"/>
                  </a:moveTo>
                  <a:cubicBezTo>
                    <a:pt x="51" y="47"/>
                    <a:pt x="48" y="48"/>
                    <a:pt x="45" y="4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1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53" y="4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85" name="Freeform 81"/>
            <p:cNvSpPr>
              <a:spLocks/>
            </p:cNvSpPr>
            <p:nvPr/>
          </p:nvSpPr>
          <p:spPr bwMode="auto">
            <a:xfrm>
              <a:off x="58" y="170"/>
              <a:ext cx="307" cy="288"/>
            </a:xfrm>
            <a:custGeom>
              <a:avLst/>
              <a:gdLst>
                <a:gd name="T0" fmla="*/ 616 w 153"/>
                <a:gd name="T1" fmla="*/ 260 h 143"/>
                <a:gd name="T2" fmla="*/ 371 w 153"/>
                <a:gd name="T3" fmla="*/ 4 h 143"/>
                <a:gd name="T4" fmla="*/ 351 w 153"/>
                <a:gd name="T5" fmla="*/ 20 h 143"/>
                <a:gd name="T6" fmla="*/ 351 w 153"/>
                <a:gd name="T7" fmla="*/ 64 h 143"/>
                <a:gd name="T8" fmla="*/ 371 w 153"/>
                <a:gd name="T9" fmla="*/ 97 h 143"/>
                <a:gd name="T10" fmla="*/ 524 w 153"/>
                <a:gd name="T11" fmla="*/ 264 h 143"/>
                <a:gd name="T12" fmla="*/ 331 w 153"/>
                <a:gd name="T13" fmla="*/ 483 h 143"/>
                <a:gd name="T14" fmla="*/ 0 w 153"/>
                <a:gd name="T15" fmla="*/ 483 h 143"/>
                <a:gd name="T16" fmla="*/ 0 w 153"/>
                <a:gd name="T17" fmla="*/ 580 h 143"/>
                <a:gd name="T18" fmla="*/ 331 w 153"/>
                <a:gd name="T19" fmla="*/ 580 h 143"/>
                <a:gd name="T20" fmla="*/ 616 w 153"/>
                <a:gd name="T21" fmla="*/ 260 h 1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3" h="143">
                  <a:moveTo>
                    <a:pt x="153" y="64"/>
                  </a:moveTo>
                  <a:cubicBezTo>
                    <a:pt x="153" y="16"/>
                    <a:pt x="92" y="1"/>
                    <a:pt x="92" y="1"/>
                  </a:cubicBezTo>
                  <a:cubicBezTo>
                    <a:pt x="89" y="0"/>
                    <a:pt x="87" y="1"/>
                    <a:pt x="87" y="5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20"/>
                    <a:pt x="89" y="23"/>
                    <a:pt x="92" y="24"/>
                  </a:cubicBezTo>
                  <a:cubicBezTo>
                    <a:pt x="92" y="24"/>
                    <a:pt x="130" y="35"/>
                    <a:pt x="130" y="65"/>
                  </a:cubicBezTo>
                  <a:cubicBezTo>
                    <a:pt x="130" y="94"/>
                    <a:pt x="101" y="119"/>
                    <a:pt x="82" y="119"/>
                  </a:cubicBezTo>
                  <a:cubicBezTo>
                    <a:pt x="71" y="119"/>
                    <a:pt x="0" y="119"/>
                    <a:pt x="0" y="119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52" y="143"/>
                    <a:pt x="82" y="143"/>
                  </a:cubicBezTo>
                  <a:cubicBezTo>
                    <a:pt x="115" y="143"/>
                    <a:pt x="153" y="113"/>
                    <a:pt x="153" y="6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86" name="Freeform 82"/>
            <p:cNvSpPr>
              <a:spLocks/>
            </p:cNvSpPr>
            <p:nvPr/>
          </p:nvSpPr>
          <p:spPr bwMode="auto">
            <a:xfrm>
              <a:off x="0" y="498"/>
              <a:ext cx="299" cy="26"/>
            </a:xfrm>
            <a:custGeom>
              <a:avLst/>
              <a:gdLst>
                <a:gd name="T0" fmla="*/ 600 w 149"/>
                <a:gd name="T1" fmla="*/ 32 h 13"/>
                <a:gd name="T2" fmla="*/ 580 w 149"/>
                <a:gd name="T3" fmla="*/ 52 h 13"/>
                <a:gd name="T4" fmla="*/ 0 w 149"/>
                <a:gd name="T5" fmla="*/ 52 h 13"/>
                <a:gd name="T6" fmla="*/ 0 w 149"/>
                <a:gd name="T7" fmla="*/ 0 h 13"/>
                <a:gd name="T8" fmla="*/ 580 w 149"/>
                <a:gd name="T9" fmla="*/ 0 h 13"/>
                <a:gd name="T10" fmla="*/ 600 w 149"/>
                <a:gd name="T11" fmla="*/ 24 h 13"/>
                <a:gd name="T12" fmla="*/ 600 w 149"/>
                <a:gd name="T13" fmla="*/ 32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" h="13">
                  <a:moveTo>
                    <a:pt x="149" y="8"/>
                  </a:moveTo>
                  <a:cubicBezTo>
                    <a:pt x="149" y="11"/>
                    <a:pt x="147" y="13"/>
                    <a:pt x="14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49" y="3"/>
                    <a:pt x="149" y="6"/>
                  </a:cubicBezTo>
                  <a:lnTo>
                    <a:pt x="149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87" name="Oval 83"/>
            <p:cNvSpPr>
              <a:spLocks noChangeArrowheads="1"/>
            </p:cNvSpPr>
            <p:nvPr/>
          </p:nvSpPr>
          <p:spPr bwMode="auto">
            <a:xfrm>
              <a:off x="197" y="136"/>
              <a:ext cx="102" cy="103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88" name="Oval 84"/>
            <p:cNvSpPr>
              <a:spLocks noChangeArrowheads="1"/>
            </p:cNvSpPr>
            <p:nvPr/>
          </p:nvSpPr>
          <p:spPr bwMode="auto">
            <a:xfrm>
              <a:off x="213" y="152"/>
              <a:ext cx="72" cy="7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89" name="Freeform 85"/>
            <p:cNvSpPr>
              <a:spLocks/>
            </p:cNvSpPr>
            <p:nvPr/>
          </p:nvSpPr>
          <p:spPr bwMode="auto">
            <a:xfrm>
              <a:off x="143" y="409"/>
              <a:ext cx="180" cy="115"/>
            </a:xfrm>
            <a:custGeom>
              <a:avLst/>
              <a:gdLst>
                <a:gd name="T0" fmla="*/ 344 w 90"/>
                <a:gd name="T1" fmla="*/ 232 h 57"/>
                <a:gd name="T2" fmla="*/ 0 w 90"/>
                <a:gd name="T3" fmla="*/ 232 h 57"/>
                <a:gd name="T4" fmla="*/ 0 w 90"/>
                <a:gd name="T5" fmla="*/ 0 h 57"/>
                <a:gd name="T6" fmla="*/ 172 w 90"/>
                <a:gd name="T7" fmla="*/ 0 h 57"/>
                <a:gd name="T8" fmla="*/ 348 w 90"/>
                <a:gd name="T9" fmla="*/ 220 h 57"/>
                <a:gd name="T10" fmla="*/ 344 w 90"/>
                <a:gd name="T11" fmla="*/ 232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0" h="57">
                  <a:moveTo>
                    <a:pt x="86" y="57"/>
                  </a:moveTo>
                  <a:cubicBezTo>
                    <a:pt x="81" y="57"/>
                    <a:pt x="0" y="57"/>
                    <a:pt x="0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4"/>
                    <a:pt x="90" y="57"/>
                    <a:pt x="8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" name="Oval 86"/>
            <p:cNvSpPr>
              <a:spLocks noChangeArrowheads="1"/>
            </p:cNvSpPr>
            <p:nvPr/>
          </p:nvSpPr>
          <p:spPr bwMode="auto">
            <a:xfrm>
              <a:off x="231" y="168"/>
              <a:ext cx="36" cy="39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91" name="Oval 87"/>
            <p:cNvSpPr>
              <a:spLocks noChangeArrowheads="1"/>
            </p:cNvSpPr>
            <p:nvPr/>
          </p:nvSpPr>
          <p:spPr bwMode="auto">
            <a:xfrm>
              <a:off x="163" y="425"/>
              <a:ext cx="22" cy="23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92" name="Oval 88"/>
            <p:cNvSpPr>
              <a:spLocks noChangeArrowheads="1"/>
            </p:cNvSpPr>
            <p:nvPr/>
          </p:nvSpPr>
          <p:spPr bwMode="auto">
            <a:xfrm>
              <a:off x="159" y="498"/>
              <a:ext cx="22" cy="22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4173" name="Rectangle 89"/>
          <p:cNvSpPr>
            <a:spLocks noChangeArrowheads="1"/>
          </p:cNvSpPr>
          <p:nvPr/>
        </p:nvSpPr>
        <p:spPr bwMode="auto">
          <a:xfrm>
            <a:off x="547688" y="4092575"/>
            <a:ext cx="177800" cy="793750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74" name="Rectangle 90"/>
          <p:cNvSpPr>
            <a:spLocks noChangeArrowheads="1"/>
          </p:cNvSpPr>
          <p:nvPr/>
        </p:nvSpPr>
        <p:spPr bwMode="auto">
          <a:xfrm>
            <a:off x="547688" y="4187825"/>
            <a:ext cx="177800" cy="730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75" name="Rectangle 91"/>
          <p:cNvSpPr>
            <a:spLocks noChangeArrowheads="1"/>
          </p:cNvSpPr>
          <p:nvPr/>
        </p:nvSpPr>
        <p:spPr bwMode="auto">
          <a:xfrm>
            <a:off x="611188" y="4545013"/>
            <a:ext cx="53975" cy="258762"/>
          </a:xfrm>
          <a:prstGeom prst="rect">
            <a:avLst/>
          </a:prstGeom>
          <a:solidFill>
            <a:srgbClr val="F1F3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76" name="Rectangle 92"/>
          <p:cNvSpPr>
            <a:spLocks noChangeArrowheads="1"/>
          </p:cNvSpPr>
          <p:nvPr/>
        </p:nvSpPr>
        <p:spPr bwMode="auto">
          <a:xfrm>
            <a:off x="481013" y="4251325"/>
            <a:ext cx="66675" cy="6318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77" name="Rectangle 93"/>
          <p:cNvSpPr>
            <a:spLocks noChangeArrowheads="1"/>
          </p:cNvSpPr>
          <p:nvPr/>
        </p:nvSpPr>
        <p:spPr bwMode="auto">
          <a:xfrm>
            <a:off x="481013" y="4324350"/>
            <a:ext cx="66675" cy="3968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78" name="Rectangle 94"/>
          <p:cNvSpPr>
            <a:spLocks noChangeArrowheads="1"/>
          </p:cNvSpPr>
          <p:nvPr/>
        </p:nvSpPr>
        <p:spPr bwMode="auto">
          <a:xfrm>
            <a:off x="481013" y="4392613"/>
            <a:ext cx="66675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79" name="Freeform 95"/>
          <p:cNvSpPr>
            <a:spLocks/>
          </p:cNvSpPr>
          <p:nvPr/>
        </p:nvSpPr>
        <p:spPr bwMode="auto">
          <a:xfrm>
            <a:off x="820738" y="4241800"/>
            <a:ext cx="358775" cy="385763"/>
          </a:xfrm>
          <a:custGeom>
            <a:avLst/>
            <a:gdLst>
              <a:gd name="T0" fmla="*/ 1028223750 w 113"/>
              <a:gd name="T1" fmla="*/ 1026579105 h 121"/>
              <a:gd name="T2" fmla="*/ 695563125 w 113"/>
              <a:gd name="T3" fmla="*/ 457387393 h 121"/>
              <a:gd name="T4" fmla="*/ 695563125 w 113"/>
              <a:gd name="T5" fmla="*/ 0 h 121"/>
              <a:gd name="T6" fmla="*/ 443547500 w 113"/>
              <a:gd name="T7" fmla="*/ 0 h 121"/>
              <a:gd name="T8" fmla="*/ 443547500 w 113"/>
              <a:gd name="T9" fmla="*/ 457387393 h 121"/>
              <a:gd name="T10" fmla="*/ 100806250 w 113"/>
              <a:gd name="T11" fmla="*/ 1026579105 h 121"/>
              <a:gd name="T12" fmla="*/ 191531875 w 113"/>
              <a:gd name="T13" fmla="*/ 1229860266 h 121"/>
              <a:gd name="T14" fmla="*/ 947578750 w 113"/>
              <a:gd name="T15" fmla="*/ 1229860266 h 121"/>
              <a:gd name="T16" fmla="*/ 1028223750 w 113"/>
              <a:gd name="T17" fmla="*/ 1026579105 h 1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3" h="121">
                <a:moveTo>
                  <a:pt x="102" y="101"/>
                </a:moveTo>
                <a:cubicBezTo>
                  <a:pt x="92" y="82"/>
                  <a:pt x="69" y="53"/>
                  <a:pt x="69" y="45"/>
                </a:cubicBezTo>
                <a:cubicBezTo>
                  <a:pt x="69" y="37"/>
                  <a:pt x="69" y="0"/>
                  <a:pt x="6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4" y="37"/>
                  <a:pt x="44" y="45"/>
                </a:cubicBezTo>
                <a:cubicBezTo>
                  <a:pt x="44" y="53"/>
                  <a:pt x="21" y="82"/>
                  <a:pt x="10" y="101"/>
                </a:cubicBezTo>
                <a:cubicBezTo>
                  <a:pt x="5" y="110"/>
                  <a:pt x="0" y="121"/>
                  <a:pt x="19" y="121"/>
                </a:cubicBezTo>
                <a:cubicBezTo>
                  <a:pt x="26" y="121"/>
                  <a:pt x="86" y="121"/>
                  <a:pt x="94" y="121"/>
                </a:cubicBezTo>
                <a:cubicBezTo>
                  <a:pt x="113" y="121"/>
                  <a:pt x="108" y="110"/>
                  <a:pt x="102" y="10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0" name="Freeform 96"/>
          <p:cNvSpPr>
            <a:spLocks/>
          </p:cNvSpPr>
          <p:nvPr/>
        </p:nvSpPr>
        <p:spPr bwMode="auto">
          <a:xfrm>
            <a:off x="862013" y="4465638"/>
            <a:ext cx="276225" cy="139700"/>
          </a:xfrm>
          <a:custGeom>
            <a:avLst/>
            <a:gdLst>
              <a:gd name="T0" fmla="*/ 624998750 w 87"/>
              <a:gd name="T1" fmla="*/ 30241875 h 44"/>
              <a:gd name="T2" fmla="*/ 423386250 w 87"/>
              <a:gd name="T3" fmla="*/ 20161250 h 44"/>
              <a:gd name="T4" fmla="*/ 262096250 w 87"/>
              <a:gd name="T5" fmla="*/ 0 h 44"/>
              <a:gd name="T6" fmla="*/ 80645000 w 87"/>
              <a:gd name="T7" fmla="*/ 282257500 h 44"/>
              <a:gd name="T8" fmla="*/ 151209375 w 87"/>
              <a:gd name="T9" fmla="*/ 443547500 h 44"/>
              <a:gd name="T10" fmla="*/ 725805000 w 87"/>
              <a:gd name="T11" fmla="*/ 443547500 h 44"/>
              <a:gd name="T12" fmla="*/ 796369375 w 87"/>
              <a:gd name="T13" fmla="*/ 282257500 h 44"/>
              <a:gd name="T14" fmla="*/ 624998750 w 87"/>
              <a:gd name="T15" fmla="*/ 30241875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7" h="44">
                <a:moveTo>
                  <a:pt x="62" y="3"/>
                </a:moveTo>
                <a:cubicBezTo>
                  <a:pt x="55" y="3"/>
                  <a:pt x="49" y="2"/>
                  <a:pt x="42" y="2"/>
                </a:cubicBezTo>
                <a:cubicBezTo>
                  <a:pt x="37" y="1"/>
                  <a:pt x="32" y="0"/>
                  <a:pt x="26" y="0"/>
                </a:cubicBezTo>
                <a:cubicBezTo>
                  <a:pt x="21" y="9"/>
                  <a:pt x="13" y="20"/>
                  <a:pt x="8" y="28"/>
                </a:cubicBezTo>
                <a:cubicBezTo>
                  <a:pt x="4" y="36"/>
                  <a:pt x="0" y="44"/>
                  <a:pt x="15" y="44"/>
                </a:cubicBezTo>
                <a:cubicBezTo>
                  <a:pt x="20" y="44"/>
                  <a:pt x="66" y="44"/>
                  <a:pt x="72" y="44"/>
                </a:cubicBezTo>
                <a:cubicBezTo>
                  <a:pt x="87" y="44"/>
                  <a:pt x="83" y="36"/>
                  <a:pt x="79" y="28"/>
                </a:cubicBezTo>
                <a:cubicBezTo>
                  <a:pt x="74" y="21"/>
                  <a:pt x="67" y="11"/>
                  <a:pt x="62" y="3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1" name="Oval 97"/>
          <p:cNvSpPr>
            <a:spLocks noChangeArrowheads="1"/>
          </p:cNvSpPr>
          <p:nvPr/>
        </p:nvSpPr>
        <p:spPr bwMode="auto">
          <a:xfrm>
            <a:off x="966788" y="4506913"/>
            <a:ext cx="28575" cy="285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82" name="Oval 98"/>
          <p:cNvSpPr>
            <a:spLocks noChangeArrowheads="1"/>
          </p:cNvSpPr>
          <p:nvPr/>
        </p:nvSpPr>
        <p:spPr bwMode="auto">
          <a:xfrm>
            <a:off x="985838" y="4564063"/>
            <a:ext cx="28575" cy="25400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83" name="Oval 99"/>
          <p:cNvSpPr>
            <a:spLocks noChangeArrowheads="1"/>
          </p:cNvSpPr>
          <p:nvPr/>
        </p:nvSpPr>
        <p:spPr bwMode="auto">
          <a:xfrm>
            <a:off x="1008063" y="4529138"/>
            <a:ext cx="15875" cy="158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84" name="Oval 100"/>
          <p:cNvSpPr>
            <a:spLocks noChangeArrowheads="1"/>
          </p:cNvSpPr>
          <p:nvPr/>
        </p:nvSpPr>
        <p:spPr bwMode="auto">
          <a:xfrm>
            <a:off x="995363" y="4487863"/>
            <a:ext cx="15875" cy="158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85" name="Rectangle 101"/>
          <p:cNvSpPr>
            <a:spLocks noChangeArrowheads="1"/>
          </p:cNvSpPr>
          <p:nvPr/>
        </p:nvSpPr>
        <p:spPr bwMode="auto">
          <a:xfrm>
            <a:off x="954088" y="4238625"/>
            <a:ext cx="92075" cy="2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86" name="Freeform 102"/>
          <p:cNvSpPr>
            <a:spLocks/>
          </p:cNvSpPr>
          <p:nvPr/>
        </p:nvSpPr>
        <p:spPr bwMode="auto">
          <a:xfrm>
            <a:off x="3586163" y="2790825"/>
            <a:ext cx="468312" cy="584200"/>
          </a:xfrm>
          <a:custGeom>
            <a:avLst/>
            <a:gdLst>
              <a:gd name="T0" fmla="*/ 954034375 w 147"/>
              <a:gd name="T1" fmla="*/ 642038992 h 183"/>
              <a:gd name="T2" fmla="*/ 964184320 w 147"/>
              <a:gd name="T3" fmla="*/ 0 h 183"/>
              <a:gd name="T4" fmla="*/ 832241397 w 147"/>
              <a:gd name="T5" fmla="*/ 0 h 183"/>
              <a:gd name="T6" fmla="*/ 832241397 w 147"/>
              <a:gd name="T7" fmla="*/ 0 h 183"/>
              <a:gd name="T8" fmla="*/ 537912083 w 147"/>
              <a:gd name="T9" fmla="*/ 0 h 183"/>
              <a:gd name="T10" fmla="*/ 527762138 w 147"/>
              <a:gd name="T11" fmla="*/ 642038992 h 183"/>
              <a:gd name="T12" fmla="*/ 0 w 147"/>
              <a:gd name="T13" fmla="*/ 1355417424 h 183"/>
              <a:gd name="T14" fmla="*/ 202986173 w 147"/>
              <a:gd name="T15" fmla="*/ 1864970710 h 183"/>
              <a:gd name="T16" fmla="*/ 740898256 w 147"/>
              <a:gd name="T17" fmla="*/ 1864970710 h 183"/>
              <a:gd name="T18" fmla="*/ 1288960285 w 147"/>
              <a:gd name="T19" fmla="*/ 1864970710 h 183"/>
              <a:gd name="T20" fmla="*/ 1491946458 w 147"/>
              <a:gd name="T21" fmla="*/ 1355417424 h 183"/>
              <a:gd name="T22" fmla="*/ 954034375 w 147"/>
              <a:gd name="T23" fmla="*/ 642038992 h 18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7" h="183">
                <a:moveTo>
                  <a:pt x="94" y="63"/>
                </a:moveTo>
                <a:cubicBezTo>
                  <a:pt x="95" y="0"/>
                  <a:pt x="95" y="0"/>
                  <a:pt x="95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2" y="63"/>
                  <a:pt x="52" y="63"/>
                  <a:pt x="52" y="63"/>
                </a:cubicBezTo>
                <a:cubicBezTo>
                  <a:pt x="21" y="72"/>
                  <a:pt x="0" y="100"/>
                  <a:pt x="0" y="133"/>
                </a:cubicBezTo>
                <a:cubicBezTo>
                  <a:pt x="0" y="152"/>
                  <a:pt x="7" y="170"/>
                  <a:pt x="20" y="183"/>
                </a:cubicBezTo>
                <a:cubicBezTo>
                  <a:pt x="73" y="183"/>
                  <a:pt x="73" y="183"/>
                  <a:pt x="73" y="183"/>
                </a:cubicBezTo>
                <a:cubicBezTo>
                  <a:pt x="127" y="183"/>
                  <a:pt x="127" y="183"/>
                  <a:pt x="127" y="183"/>
                </a:cubicBezTo>
                <a:cubicBezTo>
                  <a:pt x="139" y="170"/>
                  <a:pt x="147" y="152"/>
                  <a:pt x="147" y="133"/>
                </a:cubicBezTo>
                <a:cubicBezTo>
                  <a:pt x="147" y="100"/>
                  <a:pt x="125" y="72"/>
                  <a:pt x="94" y="6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7" name="Freeform 103"/>
          <p:cNvSpPr>
            <a:spLocks/>
          </p:cNvSpPr>
          <p:nvPr/>
        </p:nvSpPr>
        <p:spPr bwMode="auto">
          <a:xfrm>
            <a:off x="3633788" y="3141663"/>
            <a:ext cx="373062" cy="188912"/>
          </a:xfrm>
          <a:custGeom>
            <a:avLst/>
            <a:gdLst>
              <a:gd name="T0" fmla="*/ 71168751 w 117"/>
              <a:gd name="T1" fmla="*/ 82016625 h 59"/>
              <a:gd name="T2" fmla="*/ 30501804 w 117"/>
              <a:gd name="T3" fmla="*/ 82016625 h 59"/>
              <a:gd name="T4" fmla="*/ 0 w 117"/>
              <a:gd name="T5" fmla="*/ 256302354 h 59"/>
              <a:gd name="T6" fmla="*/ 111835697 w 117"/>
              <a:gd name="T7" fmla="*/ 604877013 h 59"/>
              <a:gd name="T8" fmla="*/ 589683479 w 117"/>
              <a:gd name="T9" fmla="*/ 604877013 h 59"/>
              <a:gd name="T10" fmla="*/ 1077696404 w 117"/>
              <a:gd name="T11" fmla="*/ 604877013 h 59"/>
              <a:gd name="T12" fmla="*/ 1189532101 w 117"/>
              <a:gd name="T13" fmla="*/ 256302354 h 59"/>
              <a:gd name="T14" fmla="*/ 1128531681 w 117"/>
              <a:gd name="T15" fmla="*/ 0 h 59"/>
              <a:gd name="T16" fmla="*/ 671017373 w 117"/>
              <a:gd name="T17" fmla="*/ 41009913 h 59"/>
              <a:gd name="T18" fmla="*/ 71168751 w 117"/>
              <a:gd name="T19" fmla="*/ 82016625 h 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7" h="59">
                <a:moveTo>
                  <a:pt x="7" y="8"/>
                </a:moveTo>
                <a:cubicBezTo>
                  <a:pt x="5" y="8"/>
                  <a:pt x="4" y="8"/>
                  <a:pt x="3" y="8"/>
                </a:cubicBezTo>
                <a:cubicBezTo>
                  <a:pt x="1" y="13"/>
                  <a:pt x="0" y="19"/>
                  <a:pt x="0" y="25"/>
                </a:cubicBezTo>
                <a:cubicBezTo>
                  <a:pt x="0" y="38"/>
                  <a:pt x="4" y="50"/>
                  <a:pt x="11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106" y="59"/>
                  <a:pt x="106" y="59"/>
                  <a:pt x="106" y="59"/>
                </a:cubicBezTo>
                <a:cubicBezTo>
                  <a:pt x="113" y="50"/>
                  <a:pt x="117" y="38"/>
                  <a:pt x="117" y="25"/>
                </a:cubicBezTo>
                <a:cubicBezTo>
                  <a:pt x="117" y="16"/>
                  <a:pt x="115" y="8"/>
                  <a:pt x="111" y="0"/>
                </a:cubicBezTo>
                <a:cubicBezTo>
                  <a:pt x="96" y="0"/>
                  <a:pt x="81" y="2"/>
                  <a:pt x="66" y="4"/>
                </a:cubicBezTo>
                <a:cubicBezTo>
                  <a:pt x="46" y="7"/>
                  <a:pt x="26" y="10"/>
                  <a:pt x="7" y="8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8" name="Oval 104"/>
          <p:cNvSpPr>
            <a:spLocks noChangeArrowheads="1"/>
          </p:cNvSpPr>
          <p:nvPr/>
        </p:nvSpPr>
        <p:spPr bwMode="auto">
          <a:xfrm>
            <a:off x="3805238" y="3201988"/>
            <a:ext cx="22225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89" name="Oval 105"/>
          <p:cNvSpPr>
            <a:spLocks noChangeArrowheads="1"/>
          </p:cNvSpPr>
          <p:nvPr/>
        </p:nvSpPr>
        <p:spPr bwMode="auto">
          <a:xfrm>
            <a:off x="3833813" y="3255963"/>
            <a:ext cx="38100" cy="42862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90" name="Oval 106"/>
          <p:cNvSpPr>
            <a:spLocks noChangeArrowheads="1"/>
          </p:cNvSpPr>
          <p:nvPr/>
        </p:nvSpPr>
        <p:spPr bwMode="auto">
          <a:xfrm>
            <a:off x="3862388" y="3208338"/>
            <a:ext cx="25400" cy="25400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91" name="Oval 107"/>
          <p:cNvSpPr>
            <a:spLocks noChangeArrowheads="1"/>
          </p:cNvSpPr>
          <p:nvPr/>
        </p:nvSpPr>
        <p:spPr bwMode="auto">
          <a:xfrm>
            <a:off x="3751263" y="3246438"/>
            <a:ext cx="22225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92" name="Oval 108"/>
          <p:cNvSpPr>
            <a:spLocks noChangeArrowheads="1"/>
          </p:cNvSpPr>
          <p:nvPr/>
        </p:nvSpPr>
        <p:spPr bwMode="auto">
          <a:xfrm>
            <a:off x="3694113" y="3189288"/>
            <a:ext cx="25400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93" name="Rectangle 109"/>
          <p:cNvSpPr>
            <a:spLocks noChangeArrowheads="1"/>
          </p:cNvSpPr>
          <p:nvPr/>
        </p:nvSpPr>
        <p:spPr bwMode="auto">
          <a:xfrm>
            <a:off x="3738563" y="2787650"/>
            <a:ext cx="161925" cy="28575"/>
          </a:xfrm>
          <a:prstGeom prst="rect">
            <a:avLst/>
          </a:prstGeom>
          <a:solidFill>
            <a:srgbClr val="F1F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94" name="Freeform 110"/>
          <p:cNvSpPr>
            <a:spLocks/>
          </p:cNvSpPr>
          <p:nvPr/>
        </p:nvSpPr>
        <p:spPr bwMode="auto">
          <a:xfrm>
            <a:off x="519113" y="3543300"/>
            <a:ext cx="412750" cy="436563"/>
          </a:xfrm>
          <a:custGeom>
            <a:avLst/>
            <a:gdLst>
              <a:gd name="T0" fmla="*/ 877014375 w 130"/>
              <a:gd name="T1" fmla="*/ 10155666 h 137"/>
              <a:gd name="T2" fmla="*/ 675401875 w 130"/>
              <a:gd name="T3" fmla="*/ 40616292 h 137"/>
              <a:gd name="T4" fmla="*/ 655240625 w 130"/>
              <a:gd name="T5" fmla="*/ 50771958 h 137"/>
              <a:gd name="T6" fmla="*/ 624998750 w 130"/>
              <a:gd name="T7" fmla="*/ 40616292 h 137"/>
              <a:gd name="T8" fmla="*/ 433466875 w 130"/>
              <a:gd name="T9" fmla="*/ 10155666 h 137"/>
              <a:gd name="T10" fmla="*/ 272176875 w 130"/>
              <a:gd name="T11" fmla="*/ 558491541 h 137"/>
              <a:gd name="T12" fmla="*/ 332660625 w 130"/>
              <a:gd name="T13" fmla="*/ 771731853 h 137"/>
              <a:gd name="T14" fmla="*/ 574595625 w 130"/>
              <a:gd name="T15" fmla="*/ 1391147832 h 137"/>
              <a:gd name="T16" fmla="*/ 655240625 w 130"/>
              <a:gd name="T17" fmla="*/ 913892062 h 137"/>
              <a:gd name="T18" fmla="*/ 735885625 w 130"/>
              <a:gd name="T19" fmla="*/ 1391147832 h 137"/>
              <a:gd name="T20" fmla="*/ 977820625 w 130"/>
              <a:gd name="T21" fmla="*/ 771731853 h 137"/>
              <a:gd name="T22" fmla="*/ 1038304375 w 130"/>
              <a:gd name="T23" fmla="*/ 558491541 h 137"/>
              <a:gd name="T24" fmla="*/ 877014375 w 130"/>
              <a:gd name="T25" fmla="*/ 10155666 h 13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30" h="137">
                <a:moveTo>
                  <a:pt x="87" y="1"/>
                </a:moveTo>
                <a:cubicBezTo>
                  <a:pt x="87" y="1"/>
                  <a:pt x="74" y="0"/>
                  <a:pt x="67" y="4"/>
                </a:cubicBezTo>
                <a:cubicBezTo>
                  <a:pt x="65" y="5"/>
                  <a:pt x="65" y="5"/>
                  <a:pt x="65" y="5"/>
                </a:cubicBezTo>
                <a:cubicBezTo>
                  <a:pt x="62" y="4"/>
                  <a:pt x="62" y="4"/>
                  <a:pt x="62" y="4"/>
                </a:cubicBezTo>
                <a:cubicBezTo>
                  <a:pt x="56" y="0"/>
                  <a:pt x="43" y="1"/>
                  <a:pt x="43" y="1"/>
                </a:cubicBezTo>
                <a:cubicBezTo>
                  <a:pt x="0" y="3"/>
                  <a:pt x="27" y="55"/>
                  <a:pt x="27" y="55"/>
                </a:cubicBezTo>
                <a:cubicBezTo>
                  <a:pt x="33" y="63"/>
                  <a:pt x="33" y="76"/>
                  <a:pt x="33" y="76"/>
                </a:cubicBezTo>
                <a:cubicBezTo>
                  <a:pt x="25" y="125"/>
                  <a:pt x="57" y="137"/>
                  <a:pt x="57" y="137"/>
                </a:cubicBezTo>
                <a:cubicBezTo>
                  <a:pt x="51" y="103"/>
                  <a:pt x="60" y="93"/>
                  <a:pt x="65" y="90"/>
                </a:cubicBezTo>
                <a:cubicBezTo>
                  <a:pt x="70" y="93"/>
                  <a:pt x="79" y="103"/>
                  <a:pt x="73" y="137"/>
                </a:cubicBezTo>
                <a:cubicBezTo>
                  <a:pt x="73" y="137"/>
                  <a:pt x="105" y="125"/>
                  <a:pt x="97" y="76"/>
                </a:cubicBezTo>
                <a:cubicBezTo>
                  <a:pt x="97" y="76"/>
                  <a:pt x="96" y="63"/>
                  <a:pt x="103" y="55"/>
                </a:cubicBezTo>
                <a:cubicBezTo>
                  <a:pt x="103" y="55"/>
                  <a:pt x="130" y="3"/>
                  <a:pt x="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5" name="Rectangle 111"/>
          <p:cNvSpPr>
            <a:spLocks noChangeArrowheads="1"/>
          </p:cNvSpPr>
          <p:nvPr/>
        </p:nvSpPr>
        <p:spPr bwMode="auto">
          <a:xfrm>
            <a:off x="1603375" y="3632200"/>
            <a:ext cx="60325" cy="29051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96" name="Rectangle 112"/>
          <p:cNvSpPr>
            <a:spLocks noChangeArrowheads="1"/>
          </p:cNvSpPr>
          <p:nvPr/>
        </p:nvSpPr>
        <p:spPr bwMode="auto">
          <a:xfrm>
            <a:off x="1524000" y="3783013"/>
            <a:ext cx="219075" cy="603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97" name="Oval 113"/>
          <p:cNvSpPr>
            <a:spLocks noChangeArrowheads="1"/>
          </p:cNvSpPr>
          <p:nvPr/>
        </p:nvSpPr>
        <p:spPr bwMode="auto">
          <a:xfrm>
            <a:off x="1498600" y="3394075"/>
            <a:ext cx="273050" cy="2746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98" name="Freeform 114"/>
          <p:cNvSpPr>
            <a:spLocks noEditPoints="1"/>
          </p:cNvSpPr>
          <p:nvPr/>
        </p:nvSpPr>
        <p:spPr bwMode="auto">
          <a:xfrm>
            <a:off x="1470025" y="3365500"/>
            <a:ext cx="330200" cy="331788"/>
          </a:xfrm>
          <a:custGeom>
            <a:avLst/>
            <a:gdLst>
              <a:gd name="T0" fmla="*/ 524192500 w 104"/>
              <a:gd name="T1" fmla="*/ 1058493048 h 104"/>
              <a:gd name="T2" fmla="*/ 0 w 104"/>
              <a:gd name="T3" fmla="*/ 529246524 h 104"/>
              <a:gd name="T4" fmla="*/ 524192500 w 104"/>
              <a:gd name="T5" fmla="*/ 0 h 104"/>
              <a:gd name="T6" fmla="*/ 1048385000 w 104"/>
              <a:gd name="T7" fmla="*/ 529246524 h 104"/>
              <a:gd name="T8" fmla="*/ 524192500 w 104"/>
              <a:gd name="T9" fmla="*/ 1058493048 h 104"/>
              <a:gd name="T10" fmla="*/ 524192500 w 104"/>
              <a:gd name="T11" fmla="*/ 183201211 h 104"/>
              <a:gd name="T12" fmla="*/ 181451250 w 104"/>
              <a:gd name="T13" fmla="*/ 529246524 h 104"/>
              <a:gd name="T14" fmla="*/ 524192500 w 104"/>
              <a:gd name="T15" fmla="*/ 875291837 h 104"/>
              <a:gd name="T16" fmla="*/ 866933750 w 104"/>
              <a:gd name="T17" fmla="*/ 529246524 h 104"/>
              <a:gd name="T18" fmla="*/ 524192500 w 104"/>
              <a:gd name="T19" fmla="*/ 183201211 h 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4" h="104">
                <a:moveTo>
                  <a:pt x="52" y="104"/>
                </a:moveTo>
                <a:cubicBezTo>
                  <a:pt x="23" y="104"/>
                  <a:pt x="0" y="81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80" y="0"/>
                  <a:pt x="104" y="23"/>
                  <a:pt x="104" y="52"/>
                </a:cubicBezTo>
                <a:cubicBezTo>
                  <a:pt x="104" y="81"/>
                  <a:pt x="80" y="104"/>
                  <a:pt x="52" y="104"/>
                </a:cubicBezTo>
                <a:close/>
                <a:moveTo>
                  <a:pt x="52" y="18"/>
                </a:moveTo>
                <a:cubicBezTo>
                  <a:pt x="33" y="18"/>
                  <a:pt x="18" y="33"/>
                  <a:pt x="18" y="52"/>
                </a:cubicBezTo>
                <a:cubicBezTo>
                  <a:pt x="18" y="71"/>
                  <a:pt x="33" y="86"/>
                  <a:pt x="52" y="86"/>
                </a:cubicBezTo>
                <a:cubicBezTo>
                  <a:pt x="71" y="86"/>
                  <a:pt x="86" y="71"/>
                  <a:pt x="86" y="52"/>
                </a:cubicBezTo>
                <a:cubicBezTo>
                  <a:pt x="86" y="33"/>
                  <a:pt x="71" y="18"/>
                  <a:pt x="52" y="1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" name="Freeform 115"/>
          <p:cNvSpPr>
            <a:spLocks/>
          </p:cNvSpPr>
          <p:nvPr/>
        </p:nvSpPr>
        <p:spPr bwMode="auto">
          <a:xfrm>
            <a:off x="4241800" y="2771775"/>
            <a:ext cx="177800" cy="179388"/>
          </a:xfrm>
          <a:custGeom>
            <a:avLst/>
            <a:gdLst>
              <a:gd name="T0" fmla="*/ 231854375 w 112"/>
              <a:gd name="T1" fmla="*/ 0 h 113"/>
              <a:gd name="T2" fmla="*/ 282257500 w 112"/>
              <a:gd name="T3" fmla="*/ 50403265 h 113"/>
              <a:gd name="T4" fmla="*/ 50403125 w 112"/>
              <a:gd name="T5" fmla="*/ 284779244 h 113"/>
              <a:gd name="T6" fmla="*/ 0 w 112"/>
              <a:gd name="T7" fmla="*/ 234375978 h 113"/>
              <a:gd name="T8" fmla="*/ 231854375 w 112"/>
              <a:gd name="T9" fmla="*/ 0 h 1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2" h="113">
                <a:moveTo>
                  <a:pt x="92" y="0"/>
                </a:moveTo>
                <a:lnTo>
                  <a:pt x="112" y="20"/>
                </a:lnTo>
                <a:lnTo>
                  <a:pt x="20" y="113"/>
                </a:lnTo>
                <a:lnTo>
                  <a:pt x="0" y="93"/>
                </a:lnTo>
                <a:lnTo>
                  <a:pt x="92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" name="Rectangle 116"/>
          <p:cNvSpPr>
            <a:spLocks noChangeArrowheads="1"/>
          </p:cNvSpPr>
          <p:nvPr/>
        </p:nvSpPr>
        <p:spPr bwMode="auto">
          <a:xfrm>
            <a:off x="4251325" y="2743200"/>
            <a:ext cx="196850" cy="444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01" name="Rectangle 117"/>
          <p:cNvSpPr>
            <a:spLocks noChangeArrowheads="1"/>
          </p:cNvSpPr>
          <p:nvPr/>
        </p:nvSpPr>
        <p:spPr bwMode="auto">
          <a:xfrm>
            <a:off x="4403725" y="2752725"/>
            <a:ext cx="44450" cy="18256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02" name="Freeform 118"/>
          <p:cNvSpPr>
            <a:spLocks/>
          </p:cNvSpPr>
          <p:nvPr/>
        </p:nvSpPr>
        <p:spPr bwMode="auto">
          <a:xfrm>
            <a:off x="4095750" y="2876550"/>
            <a:ext cx="215900" cy="217488"/>
          </a:xfrm>
          <a:custGeom>
            <a:avLst/>
            <a:gdLst>
              <a:gd name="T0" fmla="*/ 120967500 w 68"/>
              <a:gd name="T1" fmla="*/ 122752786 h 68"/>
              <a:gd name="T2" fmla="*/ 564515000 w 68"/>
              <a:gd name="T3" fmla="*/ 122752786 h 68"/>
              <a:gd name="T4" fmla="*/ 564515000 w 68"/>
              <a:gd name="T5" fmla="*/ 572850599 h 68"/>
              <a:gd name="T6" fmla="*/ 120967500 w 68"/>
              <a:gd name="T7" fmla="*/ 572850599 h 68"/>
              <a:gd name="T8" fmla="*/ 120967500 w 68"/>
              <a:gd name="T9" fmla="*/ 122752786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" h="68">
                <a:moveTo>
                  <a:pt x="12" y="12"/>
                </a:moveTo>
                <a:cubicBezTo>
                  <a:pt x="24" y="0"/>
                  <a:pt x="44" y="0"/>
                  <a:pt x="56" y="12"/>
                </a:cubicBezTo>
                <a:cubicBezTo>
                  <a:pt x="68" y="24"/>
                  <a:pt x="68" y="44"/>
                  <a:pt x="56" y="56"/>
                </a:cubicBezTo>
                <a:cubicBezTo>
                  <a:pt x="44" y="68"/>
                  <a:pt x="24" y="68"/>
                  <a:pt x="12" y="56"/>
                </a:cubicBezTo>
                <a:cubicBezTo>
                  <a:pt x="0" y="44"/>
                  <a:pt x="0" y="24"/>
                  <a:pt x="1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" name="Freeform 119"/>
          <p:cNvSpPr>
            <a:spLocks noEditPoints="1"/>
          </p:cNvSpPr>
          <p:nvPr/>
        </p:nvSpPr>
        <p:spPr bwMode="auto">
          <a:xfrm>
            <a:off x="4073525" y="2854325"/>
            <a:ext cx="260350" cy="261938"/>
          </a:xfrm>
          <a:custGeom>
            <a:avLst/>
            <a:gdLst>
              <a:gd name="T0" fmla="*/ 685482500 w 82"/>
              <a:gd name="T1" fmla="*/ 153058040 h 82"/>
              <a:gd name="T2" fmla="*/ 685482500 w 82"/>
              <a:gd name="T3" fmla="*/ 693870568 h 82"/>
              <a:gd name="T4" fmla="*/ 151209375 w 82"/>
              <a:gd name="T5" fmla="*/ 693870568 h 82"/>
              <a:gd name="T6" fmla="*/ 151209375 w 82"/>
              <a:gd name="T7" fmla="*/ 153058040 h 82"/>
              <a:gd name="T8" fmla="*/ 685482500 w 82"/>
              <a:gd name="T9" fmla="*/ 153058040 h 82"/>
              <a:gd name="T10" fmla="*/ 241935000 w 82"/>
              <a:gd name="T11" fmla="*/ 602035744 h 82"/>
              <a:gd name="T12" fmla="*/ 594756875 w 82"/>
              <a:gd name="T13" fmla="*/ 602035744 h 82"/>
              <a:gd name="T14" fmla="*/ 594756875 w 82"/>
              <a:gd name="T15" fmla="*/ 244896058 h 82"/>
              <a:gd name="T16" fmla="*/ 241935000 w 82"/>
              <a:gd name="T17" fmla="*/ 244896058 h 82"/>
              <a:gd name="T18" fmla="*/ 241935000 w 82"/>
              <a:gd name="T19" fmla="*/ 602035744 h 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2" h="82">
                <a:moveTo>
                  <a:pt x="68" y="15"/>
                </a:moveTo>
                <a:cubicBezTo>
                  <a:pt x="82" y="29"/>
                  <a:pt x="82" y="53"/>
                  <a:pt x="68" y="68"/>
                </a:cubicBezTo>
                <a:cubicBezTo>
                  <a:pt x="53" y="82"/>
                  <a:pt x="29" y="82"/>
                  <a:pt x="15" y="68"/>
                </a:cubicBezTo>
                <a:cubicBezTo>
                  <a:pt x="0" y="53"/>
                  <a:pt x="0" y="29"/>
                  <a:pt x="15" y="15"/>
                </a:cubicBezTo>
                <a:cubicBezTo>
                  <a:pt x="29" y="0"/>
                  <a:pt x="53" y="0"/>
                  <a:pt x="68" y="15"/>
                </a:cubicBezTo>
                <a:close/>
                <a:moveTo>
                  <a:pt x="24" y="59"/>
                </a:moveTo>
                <a:cubicBezTo>
                  <a:pt x="33" y="68"/>
                  <a:pt x="49" y="68"/>
                  <a:pt x="59" y="59"/>
                </a:cubicBezTo>
                <a:cubicBezTo>
                  <a:pt x="68" y="49"/>
                  <a:pt x="68" y="33"/>
                  <a:pt x="59" y="24"/>
                </a:cubicBezTo>
                <a:cubicBezTo>
                  <a:pt x="49" y="14"/>
                  <a:pt x="33" y="14"/>
                  <a:pt x="24" y="24"/>
                </a:cubicBezTo>
                <a:cubicBezTo>
                  <a:pt x="14" y="33"/>
                  <a:pt x="14" y="49"/>
                  <a:pt x="24" y="59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4" name="Freeform 120"/>
          <p:cNvSpPr>
            <a:spLocks/>
          </p:cNvSpPr>
          <p:nvPr/>
        </p:nvSpPr>
        <p:spPr bwMode="auto">
          <a:xfrm>
            <a:off x="2105025" y="3302000"/>
            <a:ext cx="639763" cy="446088"/>
          </a:xfrm>
          <a:custGeom>
            <a:avLst/>
            <a:gdLst>
              <a:gd name="T0" fmla="*/ 901645687 w 201"/>
              <a:gd name="T1" fmla="*/ 1421389312 h 140"/>
              <a:gd name="T2" fmla="*/ 901645687 w 201"/>
              <a:gd name="T3" fmla="*/ 1421389312 h 140"/>
              <a:gd name="T4" fmla="*/ 850993009 w 201"/>
              <a:gd name="T5" fmla="*/ 1380779373 h 140"/>
              <a:gd name="T6" fmla="*/ 769943630 w 201"/>
              <a:gd name="T7" fmla="*/ 487332022 h 140"/>
              <a:gd name="T8" fmla="*/ 678766263 w 201"/>
              <a:gd name="T9" fmla="*/ 1177723301 h 140"/>
              <a:gd name="T10" fmla="*/ 638244756 w 201"/>
              <a:gd name="T11" fmla="*/ 1228484930 h 140"/>
              <a:gd name="T12" fmla="*/ 587588895 w 201"/>
              <a:gd name="T13" fmla="*/ 1187874990 h 140"/>
              <a:gd name="T14" fmla="*/ 476149183 w 201"/>
              <a:gd name="T15" fmla="*/ 548251711 h 140"/>
              <a:gd name="T16" fmla="*/ 445758849 w 201"/>
              <a:gd name="T17" fmla="*/ 731001219 h 140"/>
              <a:gd name="T18" fmla="*/ 395102987 w 201"/>
              <a:gd name="T19" fmla="*/ 771611159 h 140"/>
              <a:gd name="T20" fmla="*/ 50655861 w 201"/>
              <a:gd name="T21" fmla="*/ 771611159 h 140"/>
              <a:gd name="T22" fmla="*/ 0 w 201"/>
              <a:gd name="T23" fmla="*/ 720846345 h 140"/>
              <a:gd name="T24" fmla="*/ 50655861 w 201"/>
              <a:gd name="T25" fmla="*/ 670084717 h 140"/>
              <a:gd name="T26" fmla="*/ 354581481 w 201"/>
              <a:gd name="T27" fmla="*/ 670084717 h 140"/>
              <a:gd name="T28" fmla="*/ 425496504 w 201"/>
              <a:gd name="T29" fmla="*/ 243666011 h 140"/>
              <a:gd name="T30" fmla="*/ 476149183 w 201"/>
              <a:gd name="T31" fmla="*/ 203056071 h 140"/>
              <a:gd name="T32" fmla="*/ 476149183 w 201"/>
              <a:gd name="T33" fmla="*/ 203056071 h 140"/>
              <a:gd name="T34" fmla="*/ 526805044 w 201"/>
              <a:gd name="T35" fmla="*/ 243666011 h 140"/>
              <a:gd name="T36" fmla="*/ 628113584 w 201"/>
              <a:gd name="T37" fmla="*/ 842679350 h 140"/>
              <a:gd name="T38" fmla="*/ 729422124 w 201"/>
              <a:gd name="T39" fmla="*/ 40609940 h 140"/>
              <a:gd name="T40" fmla="*/ 780074803 w 201"/>
              <a:gd name="T41" fmla="*/ 0 h 140"/>
              <a:gd name="T42" fmla="*/ 830730664 w 201"/>
              <a:gd name="T43" fmla="*/ 40609940 h 140"/>
              <a:gd name="T44" fmla="*/ 921908032 w 201"/>
              <a:gd name="T45" fmla="*/ 984818919 h 140"/>
              <a:gd name="T46" fmla="*/ 1033347744 w 201"/>
              <a:gd name="T47" fmla="*/ 253820886 h 140"/>
              <a:gd name="T48" fmla="*/ 1084000422 w 201"/>
              <a:gd name="T49" fmla="*/ 213207760 h 140"/>
              <a:gd name="T50" fmla="*/ 1134656284 w 201"/>
              <a:gd name="T51" fmla="*/ 253820886 h 140"/>
              <a:gd name="T52" fmla="*/ 1215702479 w 201"/>
              <a:gd name="T53" fmla="*/ 873137601 h 140"/>
              <a:gd name="T54" fmla="*/ 1317011019 w 201"/>
              <a:gd name="T55" fmla="*/ 538096836 h 140"/>
              <a:gd name="T56" fmla="*/ 1367666881 w 201"/>
              <a:gd name="T57" fmla="*/ 507638585 h 140"/>
              <a:gd name="T58" fmla="*/ 1408188387 w 201"/>
              <a:gd name="T59" fmla="*/ 548251711 h 140"/>
              <a:gd name="T60" fmla="*/ 1438581904 w 201"/>
              <a:gd name="T61" fmla="*/ 690388093 h 140"/>
              <a:gd name="T62" fmla="*/ 1995777282 w 201"/>
              <a:gd name="T63" fmla="*/ 690388093 h 140"/>
              <a:gd name="T64" fmla="*/ 2036301971 w 201"/>
              <a:gd name="T65" fmla="*/ 741152908 h 140"/>
              <a:gd name="T66" fmla="*/ 1995777282 w 201"/>
              <a:gd name="T67" fmla="*/ 791917722 h 140"/>
              <a:gd name="T68" fmla="*/ 1398057215 w 201"/>
              <a:gd name="T69" fmla="*/ 791917722 h 140"/>
              <a:gd name="T70" fmla="*/ 1357535708 w 201"/>
              <a:gd name="T71" fmla="*/ 761459471 h 140"/>
              <a:gd name="T72" fmla="*/ 1246095996 w 201"/>
              <a:gd name="T73" fmla="*/ 1126958487 h 140"/>
              <a:gd name="T74" fmla="*/ 1195440135 w 201"/>
              <a:gd name="T75" fmla="*/ 1167568427 h 140"/>
              <a:gd name="T76" fmla="*/ 1154918628 w 201"/>
              <a:gd name="T77" fmla="*/ 1126958487 h 140"/>
              <a:gd name="T78" fmla="*/ 1084000422 w 201"/>
              <a:gd name="T79" fmla="*/ 599013339 h 140"/>
              <a:gd name="T80" fmla="*/ 952301549 w 201"/>
              <a:gd name="T81" fmla="*/ 1380779373 h 140"/>
              <a:gd name="T82" fmla="*/ 901645687 w 201"/>
              <a:gd name="T83" fmla="*/ 1421389312 h 14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01" h="140">
                <a:moveTo>
                  <a:pt x="89" y="140"/>
                </a:moveTo>
                <a:cubicBezTo>
                  <a:pt x="89" y="140"/>
                  <a:pt x="89" y="140"/>
                  <a:pt x="89" y="140"/>
                </a:cubicBezTo>
                <a:cubicBezTo>
                  <a:pt x="87" y="140"/>
                  <a:pt x="85" y="138"/>
                  <a:pt x="84" y="136"/>
                </a:cubicBezTo>
                <a:cubicBezTo>
                  <a:pt x="76" y="48"/>
                  <a:pt x="76" y="48"/>
                  <a:pt x="76" y="48"/>
                </a:cubicBezTo>
                <a:cubicBezTo>
                  <a:pt x="67" y="116"/>
                  <a:pt x="67" y="116"/>
                  <a:pt x="67" y="116"/>
                </a:cubicBezTo>
                <a:cubicBezTo>
                  <a:pt x="67" y="119"/>
                  <a:pt x="65" y="121"/>
                  <a:pt x="63" y="121"/>
                </a:cubicBezTo>
                <a:cubicBezTo>
                  <a:pt x="60" y="121"/>
                  <a:pt x="58" y="119"/>
                  <a:pt x="58" y="117"/>
                </a:cubicBezTo>
                <a:cubicBezTo>
                  <a:pt x="47" y="54"/>
                  <a:pt x="47" y="54"/>
                  <a:pt x="47" y="54"/>
                </a:cubicBezTo>
                <a:cubicBezTo>
                  <a:pt x="44" y="72"/>
                  <a:pt x="44" y="72"/>
                  <a:pt x="44" y="72"/>
                </a:cubicBezTo>
                <a:cubicBezTo>
                  <a:pt x="44" y="74"/>
                  <a:pt x="42" y="76"/>
                  <a:pt x="39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2" y="76"/>
                  <a:pt x="0" y="74"/>
                  <a:pt x="0" y="71"/>
                </a:cubicBezTo>
                <a:cubicBezTo>
                  <a:pt x="0" y="68"/>
                  <a:pt x="2" y="66"/>
                  <a:pt x="5" y="66"/>
                </a:cubicBezTo>
                <a:cubicBezTo>
                  <a:pt x="35" y="66"/>
                  <a:pt x="35" y="66"/>
                  <a:pt x="35" y="66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2"/>
                  <a:pt x="45" y="20"/>
                  <a:pt x="47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49" y="20"/>
                  <a:pt x="51" y="22"/>
                  <a:pt x="52" y="24"/>
                </a:cubicBezTo>
                <a:cubicBezTo>
                  <a:pt x="62" y="83"/>
                  <a:pt x="62" y="83"/>
                  <a:pt x="62" y="83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2"/>
                  <a:pt x="75" y="0"/>
                  <a:pt x="77" y="0"/>
                </a:cubicBezTo>
                <a:cubicBezTo>
                  <a:pt x="80" y="0"/>
                  <a:pt x="82" y="2"/>
                  <a:pt x="82" y="4"/>
                </a:cubicBezTo>
                <a:cubicBezTo>
                  <a:pt x="91" y="97"/>
                  <a:pt x="91" y="97"/>
                  <a:pt x="91" y="97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103" y="23"/>
                  <a:pt x="105" y="21"/>
                  <a:pt x="107" y="21"/>
                </a:cubicBezTo>
                <a:cubicBezTo>
                  <a:pt x="110" y="21"/>
                  <a:pt x="112" y="23"/>
                  <a:pt x="112" y="25"/>
                </a:cubicBezTo>
                <a:cubicBezTo>
                  <a:pt x="120" y="86"/>
                  <a:pt x="120" y="86"/>
                  <a:pt x="120" y="86"/>
                </a:cubicBezTo>
                <a:cubicBezTo>
                  <a:pt x="130" y="53"/>
                  <a:pt x="130" y="53"/>
                  <a:pt x="130" y="53"/>
                </a:cubicBezTo>
                <a:cubicBezTo>
                  <a:pt x="130" y="51"/>
                  <a:pt x="132" y="50"/>
                  <a:pt x="135" y="50"/>
                </a:cubicBezTo>
                <a:cubicBezTo>
                  <a:pt x="137" y="50"/>
                  <a:pt x="139" y="51"/>
                  <a:pt x="139" y="54"/>
                </a:cubicBezTo>
                <a:cubicBezTo>
                  <a:pt x="142" y="68"/>
                  <a:pt x="142" y="68"/>
                  <a:pt x="142" y="68"/>
                </a:cubicBezTo>
                <a:cubicBezTo>
                  <a:pt x="197" y="68"/>
                  <a:pt x="197" y="68"/>
                  <a:pt x="197" y="68"/>
                </a:cubicBezTo>
                <a:cubicBezTo>
                  <a:pt x="199" y="68"/>
                  <a:pt x="201" y="70"/>
                  <a:pt x="201" y="73"/>
                </a:cubicBezTo>
                <a:cubicBezTo>
                  <a:pt x="201" y="76"/>
                  <a:pt x="199" y="78"/>
                  <a:pt x="197" y="78"/>
                </a:cubicBezTo>
                <a:cubicBezTo>
                  <a:pt x="138" y="78"/>
                  <a:pt x="138" y="78"/>
                  <a:pt x="138" y="78"/>
                </a:cubicBezTo>
                <a:cubicBezTo>
                  <a:pt x="136" y="78"/>
                  <a:pt x="135" y="77"/>
                  <a:pt x="134" y="75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3" y="113"/>
                  <a:pt x="121" y="115"/>
                  <a:pt x="118" y="115"/>
                </a:cubicBezTo>
                <a:cubicBezTo>
                  <a:pt x="116" y="115"/>
                  <a:pt x="114" y="113"/>
                  <a:pt x="114" y="111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94" y="136"/>
                  <a:pt x="94" y="136"/>
                  <a:pt x="94" y="136"/>
                </a:cubicBezTo>
                <a:cubicBezTo>
                  <a:pt x="94" y="138"/>
                  <a:pt x="92" y="140"/>
                  <a:pt x="89" y="14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5" name="Freeform 121"/>
          <p:cNvSpPr>
            <a:spLocks/>
          </p:cNvSpPr>
          <p:nvPr/>
        </p:nvSpPr>
        <p:spPr bwMode="auto">
          <a:xfrm>
            <a:off x="1011238" y="3856038"/>
            <a:ext cx="158750" cy="296862"/>
          </a:xfrm>
          <a:custGeom>
            <a:avLst/>
            <a:gdLst>
              <a:gd name="T0" fmla="*/ 282257500 w 50"/>
              <a:gd name="T1" fmla="*/ 438139583 h 93"/>
              <a:gd name="T2" fmla="*/ 282257500 w 50"/>
              <a:gd name="T3" fmla="*/ 0 h 93"/>
              <a:gd name="T4" fmla="*/ 0 w 50"/>
              <a:gd name="T5" fmla="*/ 0 h 93"/>
              <a:gd name="T6" fmla="*/ 0 w 50"/>
              <a:gd name="T7" fmla="*/ 438139583 h 93"/>
              <a:gd name="T8" fmla="*/ 504031250 w 50"/>
              <a:gd name="T9" fmla="*/ 947602656 h 93"/>
              <a:gd name="T10" fmla="*/ 504031250 w 50"/>
              <a:gd name="T11" fmla="*/ 947602656 h 93"/>
              <a:gd name="T12" fmla="*/ 504031250 w 50"/>
              <a:gd name="T13" fmla="*/ 672491384 h 93"/>
              <a:gd name="T14" fmla="*/ 504031250 w 50"/>
              <a:gd name="T15" fmla="*/ 672491384 h 93"/>
              <a:gd name="T16" fmla="*/ 282257500 w 50"/>
              <a:gd name="T17" fmla="*/ 438139583 h 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" h="93">
                <a:moveTo>
                  <a:pt x="28" y="43"/>
                </a:moveTo>
                <a:cubicBezTo>
                  <a:pt x="28" y="0"/>
                  <a:pt x="28" y="0"/>
                  <a:pt x="2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71"/>
                  <a:pt x="23" y="93"/>
                  <a:pt x="50" y="93"/>
                </a:cubicBezTo>
                <a:cubicBezTo>
                  <a:pt x="50" y="93"/>
                  <a:pt x="50" y="93"/>
                  <a:pt x="50" y="93"/>
                </a:cubicBezTo>
                <a:cubicBezTo>
                  <a:pt x="50" y="66"/>
                  <a:pt x="50" y="66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38" y="66"/>
                  <a:pt x="28" y="56"/>
                  <a:pt x="28" y="4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" name="Rectangle 122"/>
          <p:cNvSpPr>
            <a:spLocks noChangeArrowheads="1"/>
          </p:cNvSpPr>
          <p:nvPr/>
        </p:nvSpPr>
        <p:spPr bwMode="auto">
          <a:xfrm>
            <a:off x="1011238" y="3808413"/>
            <a:ext cx="88900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07" name="Rectangle 123"/>
          <p:cNvSpPr>
            <a:spLocks noChangeArrowheads="1"/>
          </p:cNvSpPr>
          <p:nvPr/>
        </p:nvSpPr>
        <p:spPr bwMode="auto">
          <a:xfrm>
            <a:off x="1239838" y="3808413"/>
            <a:ext cx="90487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08" name="Freeform 124"/>
          <p:cNvSpPr>
            <a:spLocks/>
          </p:cNvSpPr>
          <p:nvPr/>
        </p:nvSpPr>
        <p:spPr bwMode="auto">
          <a:xfrm>
            <a:off x="1169988" y="3856038"/>
            <a:ext cx="160337" cy="296862"/>
          </a:xfrm>
          <a:custGeom>
            <a:avLst/>
            <a:gdLst>
              <a:gd name="T0" fmla="*/ 226229094 w 50"/>
              <a:gd name="T1" fmla="*/ 0 h 93"/>
              <a:gd name="T2" fmla="*/ 226229094 w 50"/>
              <a:gd name="T3" fmla="*/ 438139583 h 93"/>
              <a:gd name="T4" fmla="*/ 0 w 50"/>
              <a:gd name="T5" fmla="*/ 672491384 h 93"/>
              <a:gd name="T6" fmla="*/ 0 w 50"/>
              <a:gd name="T7" fmla="*/ 947602656 h 93"/>
              <a:gd name="T8" fmla="*/ 514159071 w 50"/>
              <a:gd name="T9" fmla="*/ 438139583 h 93"/>
              <a:gd name="T10" fmla="*/ 514159071 w 50"/>
              <a:gd name="T11" fmla="*/ 0 h 93"/>
              <a:gd name="T12" fmla="*/ 226229094 w 50"/>
              <a:gd name="T13" fmla="*/ 0 h 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0" h="93">
                <a:moveTo>
                  <a:pt x="22" y="0"/>
                </a:moveTo>
                <a:cubicBezTo>
                  <a:pt x="22" y="43"/>
                  <a:pt x="22" y="43"/>
                  <a:pt x="22" y="43"/>
                </a:cubicBezTo>
                <a:cubicBezTo>
                  <a:pt x="22" y="55"/>
                  <a:pt x="12" y="65"/>
                  <a:pt x="0" y="66"/>
                </a:cubicBezTo>
                <a:cubicBezTo>
                  <a:pt x="0" y="93"/>
                  <a:pt x="0" y="93"/>
                  <a:pt x="0" y="93"/>
                </a:cubicBezTo>
                <a:cubicBezTo>
                  <a:pt x="27" y="93"/>
                  <a:pt x="50" y="70"/>
                  <a:pt x="50" y="43"/>
                </a:cubicBezTo>
                <a:cubicBezTo>
                  <a:pt x="50" y="0"/>
                  <a:pt x="50" y="0"/>
                  <a:pt x="50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209" name="Group 125"/>
          <p:cNvGrpSpPr>
            <a:grpSpLocks/>
          </p:cNvGrpSpPr>
          <p:nvPr/>
        </p:nvGrpSpPr>
        <p:grpSpPr bwMode="auto">
          <a:xfrm>
            <a:off x="1062038" y="3279775"/>
            <a:ext cx="217487" cy="550863"/>
            <a:chOff x="0" y="0"/>
            <a:chExt cx="137" cy="347"/>
          </a:xfrm>
        </p:grpSpPr>
        <p:sp>
          <p:nvSpPr>
            <p:cNvPr id="4458" name="Freeform 126"/>
            <p:cNvSpPr>
              <a:spLocks noEditPoints="1"/>
            </p:cNvSpPr>
            <p:nvPr/>
          </p:nvSpPr>
          <p:spPr bwMode="auto">
            <a:xfrm>
              <a:off x="32" y="0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0 w 72"/>
                <a:gd name="T3" fmla="*/ 54 h 54"/>
                <a:gd name="T4" fmla="*/ 0 w 72"/>
                <a:gd name="T5" fmla="*/ 0 h 54"/>
                <a:gd name="T6" fmla="*/ 72 w 72"/>
                <a:gd name="T7" fmla="*/ 0 h 54"/>
                <a:gd name="T8" fmla="*/ 72 w 72"/>
                <a:gd name="T9" fmla="*/ 54 h 54"/>
                <a:gd name="T10" fmla="*/ 12 w 72"/>
                <a:gd name="T11" fmla="*/ 42 h 54"/>
                <a:gd name="T12" fmla="*/ 60 w 72"/>
                <a:gd name="T13" fmla="*/ 42 h 54"/>
                <a:gd name="T14" fmla="*/ 60 w 72"/>
                <a:gd name="T15" fmla="*/ 10 h 54"/>
                <a:gd name="T16" fmla="*/ 12 w 72"/>
                <a:gd name="T17" fmla="*/ 10 h 54"/>
                <a:gd name="T18" fmla="*/ 12 w 72"/>
                <a:gd name="T19" fmla="*/ 42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2" h="54">
                  <a:moveTo>
                    <a:pt x="72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54"/>
                  </a:lnTo>
                  <a:close/>
                  <a:moveTo>
                    <a:pt x="12" y="42"/>
                  </a:moveTo>
                  <a:lnTo>
                    <a:pt x="60" y="42"/>
                  </a:lnTo>
                  <a:lnTo>
                    <a:pt x="60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" name="Rectangle 127"/>
            <p:cNvSpPr>
              <a:spLocks noChangeArrowheads="1"/>
            </p:cNvSpPr>
            <p:nvPr/>
          </p:nvSpPr>
          <p:spPr bwMode="auto">
            <a:xfrm>
              <a:off x="0" y="32"/>
              <a:ext cx="137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60" name="Rectangle 128"/>
            <p:cNvSpPr>
              <a:spLocks noChangeArrowheads="1"/>
            </p:cNvSpPr>
            <p:nvPr/>
          </p:nvSpPr>
          <p:spPr bwMode="auto">
            <a:xfrm>
              <a:off x="12" y="122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61" name="Rectangle 129"/>
            <p:cNvSpPr>
              <a:spLocks noChangeArrowheads="1"/>
            </p:cNvSpPr>
            <p:nvPr/>
          </p:nvSpPr>
          <p:spPr bwMode="auto">
            <a:xfrm>
              <a:off x="8" y="210"/>
              <a:ext cx="22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62" name="Rectangle 130"/>
            <p:cNvSpPr>
              <a:spLocks noChangeArrowheads="1"/>
            </p:cNvSpPr>
            <p:nvPr/>
          </p:nvSpPr>
          <p:spPr bwMode="auto">
            <a:xfrm>
              <a:off x="50" y="212"/>
              <a:ext cx="36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63" name="Rectangle 131"/>
            <p:cNvSpPr>
              <a:spLocks noChangeArrowheads="1"/>
            </p:cNvSpPr>
            <p:nvPr/>
          </p:nvSpPr>
          <p:spPr bwMode="auto">
            <a:xfrm>
              <a:off x="56" y="198"/>
              <a:ext cx="26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64" name="Rectangle 132"/>
            <p:cNvSpPr>
              <a:spLocks noChangeArrowheads="1"/>
            </p:cNvSpPr>
            <p:nvPr/>
          </p:nvSpPr>
          <p:spPr bwMode="auto">
            <a:xfrm>
              <a:off x="12" y="200"/>
              <a:ext cx="14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65" name="Rectangle 133"/>
            <p:cNvSpPr>
              <a:spLocks noChangeArrowheads="1"/>
            </p:cNvSpPr>
            <p:nvPr/>
          </p:nvSpPr>
          <p:spPr bwMode="auto">
            <a:xfrm>
              <a:off x="64" y="237"/>
              <a:ext cx="8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66" name="Rectangle 134"/>
            <p:cNvSpPr>
              <a:spLocks noChangeArrowheads="1"/>
            </p:cNvSpPr>
            <p:nvPr/>
          </p:nvSpPr>
          <p:spPr bwMode="auto">
            <a:xfrm>
              <a:off x="108" y="10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67" name="Rectangle 135"/>
            <p:cNvSpPr>
              <a:spLocks noChangeArrowheads="1"/>
            </p:cNvSpPr>
            <p:nvPr/>
          </p:nvSpPr>
          <p:spPr bwMode="auto">
            <a:xfrm>
              <a:off x="108" y="11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68" name="Rectangle 136"/>
            <p:cNvSpPr>
              <a:spLocks noChangeArrowheads="1"/>
            </p:cNvSpPr>
            <p:nvPr/>
          </p:nvSpPr>
          <p:spPr bwMode="auto">
            <a:xfrm>
              <a:off x="108" y="13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69" name="Rectangle 137"/>
            <p:cNvSpPr>
              <a:spLocks noChangeArrowheads="1"/>
            </p:cNvSpPr>
            <p:nvPr/>
          </p:nvSpPr>
          <p:spPr bwMode="auto">
            <a:xfrm>
              <a:off x="108" y="14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70" name="Rectangle 138"/>
            <p:cNvSpPr>
              <a:spLocks noChangeArrowheads="1"/>
            </p:cNvSpPr>
            <p:nvPr/>
          </p:nvSpPr>
          <p:spPr bwMode="auto">
            <a:xfrm>
              <a:off x="108" y="16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71" name="Rectangle 139"/>
            <p:cNvSpPr>
              <a:spLocks noChangeArrowheads="1"/>
            </p:cNvSpPr>
            <p:nvPr/>
          </p:nvSpPr>
          <p:spPr bwMode="auto">
            <a:xfrm>
              <a:off x="108" y="17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72" name="Rectangle 140"/>
            <p:cNvSpPr>
              <a:spLocks noChangeArrowheads="1"/>
            </p:cNvSpPr>
            <p:nvPr/>
          </p:nvSpPr>
          <p:spPr bwMode="auto">
            <a:xfrm>
              <a:off x="108" y="186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73" name="Rectangle 141"/>
            <p:cNvSpPr>
              <a:spLocks noChangeArrowheads="1"/>
            </p:cNvSpPr>
            <p:nvPr/>
          </p:nvSpPr>
          <p:spPr bwMode="auto">
            <a:xfrm>
              <a:off x="108" y="48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74" name="Rectangle 142"/>
            <p:cNvSpPr>
              <a:spLocks noChangeArrowheads="1"/>
            </p:cNvSpPr>
            <p:nvPr/>
          </p:nvSpPr>
          <p:spPr bwMode="auto">
            <a:xfrm>
              <a:off x="108" y="6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75" name="Rectangle 143"/>
            <p:cNvSpPr>
              <a:spLocks noChangeArrowheads="1"/>
            </p:cNvSpPr>
            <p:nvPr/>
          </p:nvSpPr>
          <p:spPr bwMode="auto">
            <a:xfrm>
              <a:off x="108" y="76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76" name="Rectangle 144"/>
            <p:cNvSpPr>
              <a:spLocks noChangeArrowheads="1"/>
            </p:cNvSpPr>
            <p:nvPr/>
          </p:nvSpPr>
          <p:spPr bwMode="auto">
            <a:xfrm>
              <a:off x="108" y="9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77" name="Rectangle 145"/>
            <p:cNvSpPr>
              <a:spLocks noChangeArrowheads="1"/>
            </p:cNvSpPr>
            <p:nvPr/>
          </p:nvSpPr>
          <p:spPr bwMode="auto">
            <a:xfrm>
              <a:off x="108" y="10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78" name="Rectangle 146"/>
            <p:cNvSpPr>
              <a:spLocks noChangeArrowheads="1"/>
            </p:cNvSpPr>
            <p:nvPr/>
          </p:nvSpPr>
          <p:spPr bwMode="auto">
            <a:xfrm>
              <a:off x="108" y="11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79" name="Rectangle 147"/>
            <p:cNvSpPr>
              <a:spLocks noChangeArrowheads="1"/>
            </p:cNvSpPr>
            <p:nvPr/>
          </p:nvSpPr>
          <p:spPr bwMode="auto">
            <a:xfrm>
              <a:off x="108" y="13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80" name="Rectangle 148"/>
            <p:cNvSpPr>
              <a:spLocks noChangeArrowheads="1"/>
            </p:cNvSpPr>
            <p:nvPr/>
          </p:nvSpPr>
          <p:spPr bwMode="auto">
            <a:xfrm>
              <a:off x="48" y="235"/>
              <a:ext cx="40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4210" name="Group 149"/>
          <p:cNvGrpSpPr>
            <a:grpSpLocks/>
          </p:cNvGrpSpPr>
          <p:nvPr/>
        </p:nvGrpSpPr>
        <p:grpSpPr bwMode="auto">
          <a:xfrm>
            <a:off x="465138" y="2711450"/>
            <a:ext cx="438150" cy="650875"/>
            <a:chOff x="0" y="0"/>
            <a:chExt cx="276" cy="410"/>
          </a:xfrm>
        </p:grpSpPr>
        <p:sp>
          <p:nvSpPr>
            <p:cNvPr id="4453" name="Rectangle 150"/>
            <p:cNvSpPr>
              <a:spLocks noChangeArrowheads="1"/>
            </p:cNvSpPr>
            <p:nvPr/>
          </p:nvSpPr>
          <p:spPr bwMode="auto">
            <a:xfrm>
              <a:off x="0" y="42"/>
              <a:ext cx="276" cy="36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54" name="Rectangle 151"/>
            <p:cNvSpPr>
              <a:spLocks noChangeArrowheads="1"/>
            </p:cNvSpPr>
            <p:nvPr/>
          </p:nvSpPr>
          <p:spPr bwMode="auto">
            <a:xfrm>
              <a:off x="24" y="74"/>
              <a:ext cx="22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55" name="Freeform 152"/>
            <p:cNvSpPr>
              <a:spLocks/>
            </p:cNvSpPr>
            <p:nvPr/>
          </p:nvSpPr>
          <p:spPr bwMode="auto">
            <a:xfrm>
              <a:off x="56" y="0"/>
              <a:ext cx="162" cy="90"/>
            </a:xfrm>
            <a:custGeom>
              <a:avLst/>
              <a:gdLst>
                <a:gd name="T0" fmla="*/ 134 w 162"/>
                <a:gd name="T1" fmla="*/ 34 h 90"/>
                <a:gd name="T2" fmla="*/ 134 w 162"/>
                <a:gd name="T3" fmla="*/ 0 h 90"/>
                <a:gd name="T4" fmla="*/ 28 w 162"/>
                <a:gd name="T5" fmla="*/ 0 h 90"/>
                <a:gd name="T6" fmla="*/ 28 w 162"/>
                <a:gd name="T7" fmla="*/ 34 h 90"/>
                <a:gd name="T8" fmla="*/ 0 w 162"/>
                <a:gd name="T9" fmla="*/ 34 h 90"/>
                <a:gd name="T10" fmla="*/ 0 w 162"/>
                <a:gd name="T11" fmla="*/ 90 h 90"/>
                <a:gd name="T12" fmla="*/ 162 w 162"/>
                <a:gd name="T13" fmla="*/ 90 h 90"/>
                <a:gd name="T14" fmla="*/ 162 w 162"/>
                <a:gd name="T15" fmla="*/ 34 h 90"/>
                <a:gd name="T16" fmla="*/ 134 w 162"/>
                <a:gd name="T17" fmla="*/ 34 h 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90">
                  <a:moveTo>
                    <a:pt x="134" y="34"/>
                  </a:moveTo>
                  <a:lnTo>
                    <a:pt x="134" y="0"/>
                  </a:lnTo>
                  <a:lnTo>
                    <a:pt x="28" y="0"/>
                  </a:lnTo>
                  <a:lnTo>
                    <a:pt x="28" y="34"/>
                  </a:lnTo>
                  <a:lnTo>
                    <a:pt x="0" y="34"/>
                  </a:lnTo>
                  <a:lnTo>
                    <a:pt x="0" y="90"/>
                  </a:lnTo>
                  <a:lnTo>
                    <a:pt x="162" y="90"/>
                  </a:lnTo>
                  <a:lnTo>
                    <a:pt x="162" y="34"/>
                  </a:lnTo>
                  <a:lnTo>
                    <a:pt x="134" y="3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6" name="Oval 153"/>
            <p:cNvSpPr>
              <a:spLocks noChangeArrowheads="1"/>
            </p:cNvSpPr>
            <p:nvPr/>
          </p:nvSpPr>
          <p:spPr bwMode="auto">
            <a:xfrm>
              <a:off x="54" y="157"/>
              <a:ext cx="168" cy="168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57" name="Freeform 154"/>
            <p:cNvSpPr>
              <a:spLocks/>
            </p:cNvSpPr>
            <p:nvPr/>
          </p:nvSpPr>
          <p:spPr bwMode="auto">
            <a:xfrm>
              <a:off x="86" y="193"/>
              <a:ext cx="102" cy="100"/>
            </a:xfrm>
            <a:custGeom>
              <a:avLst/>
              <a:gdLst>
                <a:gd name="T0" fmla="*/ 102 w 102"/>
                <a:gd name="T1" fmla="*/ 34 h 100"/>
                <a:gd name="T2" fmla="*/ 66 w 102"/>
                <a:gd name="T3" fmla="*/ 34 h 100"/>
                <a:gd name="T4" fmla="*/ 66 w 102"/>
                <a:gd name="T5" fmla="*/ 0 h 100"/>
                <a:gd name="T6" fmla="*/ 36 w 102"/>
                <a:gd name="T7" fmla="*/ 0 h 100"/>
                <a:gd name="T8" fmla="*/ 36 w 102"/>
                <a:gd name="T9" fmla="*/ 34 h 100"/>
                <a:gd name="T10" fmla="*/ 0 w 102"/>
                <a:gd name="T11" fmla="*/ 34 h 100"/>
                <a:gd name="T12" fmla="*/ 0 w 102"/>
                <a:gd name="T13" fmla="*/ 66 h 100"/>
                <a:gd name="T14" fmla="*/ 36 w 102"/>
                <a:gd name="T15" fmla="*/ 66 h 100"/>
                <a:gd name="T16" fmla="*/ 36 w 102"/>
                <a:gd name="T17" fmla="*/ 100 h 100"/>
                <a:gd name="T18" fmla="*/ 66 w 102"/>
                <a:gd name="T19" fmla="*/ 100 h 100"/>
                <a:gd name="T20" fmla="*/ 66 w 102"/>
                <a:gd name="T21" fmla="*/ 66 h 100"/>
                <a:gd name="T22" fmla="*/ 102 w 102"/>
                <a:gd name="T23" fmla="*/ 66 h 100"/>
                <a:gd name="T24" fmla="*/ 102 w 102"/>
                <a:gd name="T25" fmla="*/ 34 h 1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00">
                  <a:moveTo>
                    <a:pt x="102" y="34"/>
                  </a:moveTo>
                  <a:lnTo>
                    <a:pt x="66" y="34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36" y="66"/>
                  </a:lnTo>
                  <a:lnTo>
                    <a:pt x="36" y="100"/>
                  </a:lnTo>
                  <a:lnTo>
                    <a:pt x="66" y="100"/>
                  </a:lnTo>
                  <a:lnTo>
                    <a:pt x="66" y="66"/>
                  </a:lnTo>
                  <a:lnTo>
                    <a:pt x="102" y="66"/>
                  </a:lnTo>
                  <a:lnTo>
                    <a:pt x="1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11" name="Oval 155"/>
          <p:cNvSpPr>
            <a:spLocks noChangeArrowheads="1"/>
          </p:cNvSpPr>
          <p:nvPr/>
        </p:nvSpPr>
        <p:spPr bwMode="auto">
          <a:xfrm>
            <a:off x="3109913" y="2806700"/>
            <a:ext cx="419100" cy="420688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12" name="Oval 156"/>
          <p:cNvSpPr>
            <a:spLocks noChangeArrowheads="1"/>
          </p:cNvSpPr>
          <p:nvPr/>
        </p:nvSpPr>
        <p:spPr bwMode="auto">
          <a:xfrm>
            <a:off x="3148013" y="2844800"/>
            <a:ext cx="342900" cy="3444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13" name="Rectangle 157"/>
          <p:cNvSpPr>
            <a:spLocks noChangeArrowheads="1"/>
          </p:cNvSpPr>
          <p:nvPr/>
        </p:nvSpPr>
        <p:spPr bwMode="auto">
          <a:xfrm>
            <a:off x="3313113" y="2863850"/>
            <a:ext cx="12700" cy="412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14" name="Rectangle 158"/>
          <p:cNvSpPr>
            <a:spLocks noChangeArrowheads="1"/>
          </p:cNvSpPr>
          <p:nvPr/>
        </p:nvSpPr>
        <p:spPr bwMode="auto">
          <a:xfrm>
            <a:off x="3313113" y="3132138"/>
            <a:ext cx="12700" cy="381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15" name="Rectangle 159"/>
          <p:cNvSpPr>
            <a:spLocks noChangeArrowheads="1"/>
          </p:cNvSpPr>
          <p:nvPr/>
        </p:nvSpPr>
        <p:spPr bwMode="auto">
          <a:xfrm>
            <a:off x="3433763" y="3011488"/>
            <a:ext cx="38100" cy="127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16" name="Rectangle 160"/>
          <p:cNvSpPr>
            <a:spLocks noChangeArrowheads="1"/>
          </p:cNvSpPr>
          <p:nvPr/>
        </p:nvSpPr>
        <p:spPr bwMode="auto">
          <a:xfrm>
            <a:off x="3167063" y="3011488"/>
            <a:ext cx="41275" cy="127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17" name="Freeform 161"/>
          <p:cNvSpPr>
            <a:spLocks/>
          </p:cNvSpPr>
          <p:nvPr/>
        </p:nvSpPr>
        <p:spPr bwMode="auto">
          <a:xfrm>
            <a:off x="3430588" y="2932113"/>
            <a:ext cx="22225" cy="22225"/>
          </a:xfrm>
          <a:custGeom>
            <a:avLst/>
            <a:gdLst>
              <a:gd name="T0" fmla="*/ 10080625 w 14"/>
              <a:gd name="T1" fmla="*/ 35282188 h 14"/>
              <a:gd name="T2" fmla="*/ 0 w 14"/>
              <a:gd name="T3" fmla="*/ 15120938 h 14"/>
              <a:gd name="T4" fmla="*/ 25201563 w 14"/>
              <a:gd name="T5" fmla="*/ 0 h 14"/>
              <a:gd name="T6" fmla="*/ 35282188 w 14"/>
              <a:gd name="T7" fmla="*/ 20161250 h 14"/>
              <a:gd name="T8" fmla="*/ 10080625 w 14"/>
              <a:gd name="T9" fmla="*/ 35282188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" h="14">
                <a:moveTo>
                  <a:pt x="4" y="14"/>
                </a:moveTo>
                <a:lnTo>
                  <a:pt x="0" y="6"/>
                </a:lnTo>
                <a:lnTo>
                  <a:pt x="10" y="0"/>
                </a:lnTo>
                <a:lnTo>
                  <a:pt x="14" y="8"/>
                </a:lnTo>
                <a:lnTo>
                  <a:pt x="4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8" name="Freeform 162"/>
          <p:cNvSpPr>
            <a:spLocks/>
          </p:cNvSpPr>
          <p:nvPr/>
        </p:nvSpPr>
        <p:spPr bwMode="auto">
          <a:xfrm>
            <a:off x="3186113" y="3084513"/>
            <a:ext cx="22225" cy="19050"/>
          </a:xfrm>
          <a:custGeom>
            <a:avLst/>
            <a:gdLst>
              <a:gd name="T0" fmla="*/ 10080625 w 14"/>
              <a:gd name="T1" fmla="*/ 30241875 h 12"/>
              <a:gd name="T2" fmla="*/ 0 w 14"/>
              <a:gd name="T3" fmla="*/ 15120938 h 12"/>
              <a:gd name="T4" fmla="*/ 25201563 w 14"/>
              <a:gd name="T5" fmla="*/ 0 h 12"/>
              <a:gd name="T6" fmla="*/ 35282188 w 14"/>
              <a:gd name="T7" fmla="*/ 15120938 h 12"/>
              <a:gd name="T8" fmla="*/ 10080625 w 14"/>
              <a:gd name="T9" fmla="*/ 30241875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" h="12">
                <a:moveTo>
                  <a:pt x="4" y="12"/>
                </a:moveTo>
                <a:lnTo>
                  <a:pt x="0" y="6"/>
                </a:lnTo>
                <a:lnTo>
                  <a:pt x="10" y="0"/>
                </a:lnTo>
                <a:lnTo>
                  <a:pt x="14" y="6"/>
                </a:lnTo>
                <a:lnTo>
                  <a:pt x="4" y="1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9" name="Freeform 163"/>
          <p:cNvSpPr>
            <a:spLocks/>
          </p:cNvSpPr>
          <p:nvPr/>
        </p:nvSpPr>
        <p:spPr bwMode="auto">
          <a:xfrm>
            <a:off x="3379788" y="2879725"/>
            <a:ext cx="19050" cy="22225"/>
          </a:xfrm>
          <a:custGeom>
            <a:avLst/>
            <a:gdLst>
              <a:gd name="T0" fmla="*/ 15120938 w 12"/>
              <a:gd name="T1" fmla="*/ 35282188 h 14"/>
              <a:gd name="T2" fmla="*/ 0 w 12"/>
              <a:gd name="T3" fmla="*/ 25201563 h 14"/>
              <a:gd name="T4" fmla="*/ 15120938 w 12"/>
              <a:gd name="T5" fmla="*/ 0 h 14"/>
              <a:gd name="T6" fmla="*/ 30241875 w 12"/>
              <a:gd name="T7" fmla="*/ 10080625 h 14"/>
              <a:gd name="T8" fmla="*/ 15120938 w 12"/>
              <a:gd name="T9" fmla="*/ 35282188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" h="14">
                <a:moveTo>
                  <a:pt x="6" y="14"/>
                </a:moveTo>
                <a:lnTo>
                  <a:pt x="0" y="10"/>
                </a:lnTo>
                <a:lnTo>
                  <a:pt x="6" y="0"/>
                </a:lnTo>
                <a:lnTo>
                  <a:pt x="12" y="4"/>
                </a:lnTo>
                <a:lnTo>
                  <a:pt x="6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0" name="Freeform 164"/>
          <p:cNvSpPr>
            <a:spLocks/>
          </p:cNvSpPr>
          <p:nvPr/>
        </p:nvSpPr>
        <p:spPr bwMode="auto">
          <a:xfrm>
            <a:off x="3240088" y="3132138"/>
            <a:ext cx="22225" cy="22225"/>
          </a:xfrm>
          <a:custGeom>
            <a:avLst/>
            <a:gdLst>
              <a:gd name="T0" fmla="*/ 20161250 w 14"/>
              <a:gd name="T1" fmla="*/ 35282188 h 14"/>
              <a:gd name="T2" fmla="*/ 0 w 14"/>
              <a:gd name="T3" fmla="*/ 25201563 h 14"/>
              <a:gd name="T4" fmla="*/ 15120938 w 14"/>
              <a:gd name="T5" fmla="*/ 0 h 14"/>
              <a:gd name="T6" fmla="*/ 35282188 w 14"/>
              <a:gd name="T7" fmla="*/ 10080625 h 14"/>
              <a:gd name="T8" fmla="*/ 20161250 w 14"/>
              <a:gd name="T9" fmla="*/ 35282188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" h="14">
                <a:moveTo>
                  <a:pt x="8" y="14"/>
                </a:moveTo>
                <a:lnTo>
                  <a:pt x="0" y="10"/>
                </a:lnTo>
                <a:lnTo>
                  <a:pt x="6" y="0"/>
                </a:lnTo>
                <a:lnTo>
                  <a:pt x="14" y="4"/>
                </a:lnTo>
                <a:lnTo>
                  <a:pt x="8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1" name="Freeform 165"/>
          <p:cNvSpPr>
            <a:spLocks/>
          </p:cNvSpPr>
          <p:nvPr/>
        </p:nvSpPr>
        <p:spPr bwMode="auto">
          <a:xfrm>
            <a:off x="3382963" y="3128963"/>
            <a:ext cx="19050" cy="25400"/>
          </a:xfrm>
          <a:custGeom>
            <a:avLst/>
            <a:gdLst>
              <a:gd name="T0" fmla="*/ 0 w 12"/>
              <a:gd name="T1" fmla="*/ 10080625 h 16"/>
              <a:gd name="T2" fmla="*/ 15120938 w 12"/>
              <a:gd name="T3" fmla="*/ 0 h 16"/>
              <a:gd name="T4" fmla="*/ 30241875 w 12"/>
              <a:gd name="T5" fmla="*/ 30241875 h 16"/>
              <a:gd name="T6" fmla="*/ 15120938 w 12"/>
              <a:gd name="T7" fmla="*/ 40322500 h 16"/>
              <a:gd name="T8" fmla="*/ 0 w 12"/>
              <a:gd name="T9" fmla="*/ 10080625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" h="16">
                <a:moveTo>
                  <a:pt x="0" y="4"/>
                </a:moveTo>
                <a:lnTo>
                  <a:pt x="6" y="0"/>
                </a:lnTo>
                <a:lnTo>
                  <a:pt x="12" y="12"/>
                </a:lnTo>
                <a:lnTo>
                  <a:pt x="6" y="16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2" name="Freeform 166"/>
          <p:cNvSpPr>
            <a:spLocks/>
          </p:cNvSpPr>
          <p:nvPr/>
        </p:nvSpPr>
        <p:spPr bwMode="auto">
          <a:xfrm>
            <a:off x="3236913" y="2882900"/>
            <a:ext cx="19050" cy="22225"/>
          </a:xfrm>
          <a:custGeom>
            <a:avLst/>
            <a:gdLst>
              <a:gd name="T0" fmla="*/ 0 w 12"/>
              <a:gd name="T1" fmla="*/ 10080625 h 14"/>
              <a:gd name="T2" fmla="*/ 15120938 w 12"/>
              <a:gd name="T3" fmla="*/ 0 h 14"/>
              <a:gd name="T4" fmla="*/ 30241875 w 12"/>
              <a:gd name="T5" fmla="*/ 25201563 h 14"/>
              <a:gd name="T6" fmla="*/ 15120938 w 12"/>
              <a:gd name="T7" fmla="*/ 35282188 h 14"/>
              <a:gd name="T8" fmla="*/ 0 w 12"/>
              <a:gd name="T9" fmla="*/ 10080625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" h="14">
                <a:moveTo>
                  <a:pt x="0" y="4"/>
                </a:moveTo>
                <a:lnTo>
                  <a:pt x="6" y="0"/>
                </a:lnTo>
                <a:lnTo>
                  <a:pt x="12" y="10"/>
                </a:lnTo>
                <a:lnTo>
                  <a:pt x="6" y="14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3" name="Freeform 167"/>
          <p:cNvSpPr>
            <a:spLocks/>
          </p:cNvSpPr>
          <p:nvPr/>
        </p:nvSpPr>
        <p:spPr bwMode="auto">
          <a:xfrm>
            <a:off x="3433763" y="3078163"/>
            <a:ext cx="22225" cy="22225"/>
          </a:xfrm>
          <a:custGeom>
            <a:avLst/>
            <a:gdLst>
              <a:gd name="T0" fmla="*/ 0 w 14"/>
              <a:gd name="T1" fmla="*/ 20161250 h 14"/>
              <a:gd name="T2" fmla="*/ 10080625 w 14"/>
              <a:gd name="T3" fmla="*/ 0 h 14"/>
              <a:gd name="T4" fmla="*/ 35282188 w 14"/>
              <a:gd name="T5" fmla="*/ 15120938 h 14"/>
              <a:gd name="T6" fmla="*/ 25201563 w 14"/>
              <a:gd name="T7" fmla="*/ 35282188 h 14"/>
              <a:gd name="T8" fmla="*/ 0 w 14"/>
              <a:gd name="T9" fmla="*/ 2016125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" h="14">
                <a:moveTo>
                  <a:pt x="0" y="8"/>
                </a:moveTo>
                <a:lnTo>
                  <a:pt x="4" y="0"/>
                </a:lnTo>
                <a:lnTo>
                  <a:pt x="14" y="6"/>
                </a:lnTo>
                <a:lnTo>
                  <a:pt x="10" y="14"/>
                </a:lnTo>
                <a:lnTo>
                  <a:pt x="0" y="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4" name="Freeform 168"/>
          <p:cNvSpPr>
            <a:spLocks/>
          </p:cNvSpPr>
          <p:nvPr/>
        </p:nvSpPr>
        <p:spPr bwMode="auto">
          <a:xfrm>
            <a:off x="3182938" y="2938463"/>
            <a:ext cx="22225" cy="19050"/>
          </a:xfrm>
          <a:custGeom>
            <a:avLst/>
            <a:gdLst>
              <a:gd name="T0" fmla="*/ 0 w 14"/>
              <a:gd name="T1" fmla="*/ 15120938 h 12"/>
              <a:gd name="T2" fmla="*/ 10080625 w 14"/>
              <a:gd name="T3" fmla="*/ 0 h 12"/>
              <a:gd name="T4" fmla="*/ 35282188 w 14"/>
              <a:gd name="T5" fmla="*/ 15120938 h 12"/>
              <a:gd name="T6" fmla="*/ 25201563 w 14"/>
              <a:gd name="T7" fmla="*/ 30241875 h 12"/>
              <a:gd name="T8" fmla="*/ 0 w 14"/>
              <a:gd name="T9" fmla="*/ 15120938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" h="12">
                <a:moveTo>
                  <a:pt x="0" y="6"/>
                </a:moveTo>
                <a:lnTo>
                  <a:pt x="4" y="0"/>
                </a:lnTo>
                <a:lnTo>
                  <a:pt x="14" y="6"/>
                </a:lnTo>
                <a:lnTo>
                  <a:pt x="10" y="12"/>
                </a:lnTo>
                <a:lnTo>
                  <a:pt x="0" y="6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5" name="Freeform 169"/>
          <p:cNvSpPr>
            <a:spLocks/>
          </p:cNvSpPr>
          <p:nvPr/>
        </p:nvSpPr>
        <p:spPr bwMode="auto">
          <a:xfrm>
            <a:off x="3278188" y="2998788"/>
            <a:ext cx="123825" cy="107950"/>
          </a:xfrm>
          <a:custGeom>
            <a:avLst/>
            <a:gdLst>
              <a:gd name="T0" fmla="*/ 55443438 w 78"/>
              <a:gd name="T1" fmla="*/ 5040313 h 68"/>
              <a:gd name="T2" fmla="*/ 0 w 78"/>
              <a:gd name="T3" fmla="*/ 171370625 h 68"/>
              <a:gd name="T4" fmla="*/ 85685313 w 78"/>
              <a:gd name="T5" fmla="*/ 45362813 h 68"/>
              <a:gd name="T6" fmla="*/ 196572188 w 78"/>
              <a:gd name="T7" fmla="*/ 0 h 68"/>
              <a:gd name="T8" fmla="*/ 55443438 w 78"/>
              <a:gd name="T9" fmla="*/ 5040313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" h="68">
                <a:moveTo>
                  <a:pt x="22" y="2"/>
                </a:moveTo>
                <a:lnTo>
                  <a:pt x="0" y="68"/>
                </a:lnTo>
                <a:lnTo>
                  <a:pt x="34" y="18"/>
                </a:lnTo>
                <a:lnTo>
                  <a:pt x="78" y="0"/>
                </a:lnTo>
                <a:lnTo>
                  <a:pt x="22" y="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6" name="Freeform 170"/>
          <p:cNvSpPr>
            <a:spLocks/>
          </p:cNvSpPr>
          <p:nvPr/>
        </p:nvSpPr>
        <p:spPr bwMode="auto">
          <a:xfrm>
            <a:off x="1416050" y="2759075"/>
            <a:ext cx="498475" cy="496888"/>
          </a:xfrm>
          <a:custGeom>
            <a:avLst/>
            <a:gdLst>
              <a:gd name="T0" fmla="*/ 584676250 w 157"/>
              <a:gd name="T1" fmla="*/ 0 h 156"/>
              <a:gd name="T2" fmla="*/ 756046875 w 157"/>
              <a:gd name="T3" fmla="*/ 0 h 156"/>
              <a:gd name="T4" fmla="*/ 917336875 w 157"/>
              <a:gd name="T5" fmla="*/ 314507808 h 156"/>
              <a:gd name="T6" fmla="*/ 1320561875 w 157"/>
              <a:gd name="T7" fmla="*/ 304359826 h 156"/>
              <a:gd name="T8" fmla="*/ 1391126250 w 157"/>
              <a:gd name="T9" fmla="*/ 1034826593 h 156"/>
              <a:gd name="T10" fmla="*/ 473789375 w 157"/>
              <a:gd name="T11" fmla="*/ 1217445674 h 156"/>
              <a:gd name="T12" fmla="*/ 181451250 w 157"/>
              <a:gd name="T13" fmla="*/ 1450788738 h 156"/>
              <a:gd name="T14" fmla="*/ 10080625 w 157"/>
              <a:gd name="T15" fmla="*/ 1450788738 h 156"/>
              <a:gd name="T16" fmla="*/ 292338125 w 157"/>
              <a:gd name="T17" fmla="*/ 984099425 h 156"/>
              <a:gd name="T18" fmla="*/ 846772500 w 157"/>
              <a:gd name="T19" fmla="*/ 740611564 h 156"/>
              <a:gd name="T20" fmla="*/ 715724375 w 157"/>
              <a:gd name="T21" fmla="*/ 466686128 h 156"/>
              <a:gd name="T22" fmla="*/ 584676250 w 157"/>
              <a:gd name="T23" fmla="*/ 0 h 1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7" h="156">
                <a:moveTo>
                  <a:pt x="58" y="0"/>
                </a:move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3" y="43"/>
                  <a:pt x="91" y="31"/>
                </a:cubicBezTo>
                <a:cubicBezTo>
                  <a:pt x="100" y="25"/>
                  <a:pt x="114" y="15"/>
                  <a:pt x="131" y="30"/>
                </a:cubicBezTo>
                <a:cubicBezTo>
                  <a:pt x="145" y="42"/>
                  <a:pt x="157" y="61"/>
                  <a:pt x="138" y="102"/>
                </a:cubicBezTo>
                <a:cubicBezTo>
                  <a:pt x="128" y="123"/>
                  <a:pt x="96" y="156"/>
                  <a:pt x="47" y="120"/>
                </a:cubicBezTo>
                <a:cubicBezTo>
                  <a:pt x="39" y="114"/>
                  <a:pt x="20" y="101"/>
                  <a:pt x="18" y="143"/>
                </a:cubicBezTo>
                <a:cubicBezTo>
                  <a:pt x="1" y="143"/>
                  <a:pt x="1" y="143"/>
                  <a:pt x="1" y="143"/>
                </a:cubicBezTo>
                <a:cubicBezTo>
                  <a:pt x="1" y="143"/>
                  <a:pt x="0" y="93"/>
                  <a:pt x="29" y="97"/>
                </a:cubicBezTo>
                <a:cubicBezTo>
                  <a:pt x="44" y="99"/>
                  <a:pt x="79" y="108"/>
                  <a:pt x="84" y="73"/>
                </a:cubicBezTo>
                <a:cubicBezTo>
                  <a:pt x="85" y="65"/>
                  <a:pt x="89" y="56"/>
                  <a:pt x="71" y="46"/>
                </a:cubicBezTo>
                <a:cubicBezTo>
                  <a:pt x="64" y="41"/>
                  <a:pt x="57" y="37"/>
                  <a:pt x="58" y="0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7" name="Freeform 171"/>
          <p:cNvSpPr>
            <a:spLocks/>
          </p:cNvSpPr>
          <p:nvPr/>
        </p:nvSpPr>
        <p:spPr bwMode="auto">
          <a:xfrm>
            <a:off x="1074738" y="2771775"/>
            <a:ext cx="354012" cy="268288"/>
          </a:xfrm>
          <a:custGeom>
            <a:avLst/>
            <a:gdLst>
              <a:gd name="T0" fmla="*/ 1088363649 w 111"/>
              <a:gd name="T1" fmla="*/ 856886321 h 84"/>
              <a:gd name="T2" fmla="*/ 1057848453 w 111"/>
              <a:gd name="T3" fmla="*/ 816080994 h 84"/>
              <a:gd name="T4" fmla="*/ 1057848453 w 111"/>
              <a:gd name="T5" fmla="*/ 71406129 h 84"/>
              <a:gd name="T6" fmla="*/ 71201062 w 111"/>
              <a:gd name="T7" fmla="*/ 71406129 h 84"/>
              <a:gd name="T8" fmla="*/ 71201062 w 111"/>
              <a:gd name="T9" fmla="*/ 816080994 h 84"/>
              <a:gd name="T10" fmla="*/ 30515197 w 111"/>
              <a:gd name="T11" fmla="*/ 856886321 h 84"/>
              <a:gd name="T12" fmla="*/ 0 w 111"/>
              <a:gd name="T13" fmla="*/ 816080994 h 84"/>
              <a:gd name="T14" fmla="*/ 0 w 111"/>
              <a:gd name="T15" fmla="*/ 40805327 h 84"/>
              <a:gd name="T16" fmla="*/ 30515197 w 111"/>
              <a:gd name="T17" fmla="*/ 0 h 84"/>
              <a:gd name="T18" fmla="*/ 1088363649 w 111"/>
              <a:gd name="T19" fmla="*/ 0 h 84"/>
              <a:gd name="T20" fmla="*/ 1129049515 w 111"/>
              <a:gd name="T21" fmla="*/ 40805327 h 84"/>
              <a:gd name="T22" fmla="*/ 1129049515 w 111"/>
              <a:gd name="T23" fmla="*/ 816080994 h 84"/>
              <a:gd name="T24" fmla="*/ 1088363649 w 111"/>
              <a:gd name="T25" fmla="*/ 856886321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1" h="84">
                <a:moveTo>
                  <a:pt x="107" y="84"/>
                </a:moveTo>
                <a:cubicBezTo>
                  <a:pt x="105" y="84"/>
                  <a:pt x="104" y="82"/>
                  <a:pt x="104" y="80"/>
                </a:cubicBezTo>
                <a:cubicBezTo>
                  <a:pt x="104" y="7"/>
                  <a:pt x="104" y="7"/>
                  <a:pt x="104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2"/>
                  <a:pt x="5" y="84"/>
                  <a:pt x="3" y="84"/>
                </a:cubicBezTo>
                <a:cubicBezTo>
                  <a:pt x="1" y="84"/>
                  <a:pt x="0" y="82"/>
                  <a:pt x="0" y="8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1" y="2"/>
                  <a:pt x="111" y="4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1" y="82"/>
                  <a:pt x="109" y="84"/>
                  <a:pt x="107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8" name="Freeform 172"/>
          <p:cNvSpPr>
            <a:spLocks/>
          </p:cNvSpPr>
          <p:nvPr/>
        </p:nvSpPr>
        <p:spPr bwMode="auto">
          <a:xfrm>
            <a:off x="1027113" y="3011488"/>
            <a:ext cx="436562" cy="34925"/>
          </a:xfrm>
          <a:custGeom>
            <a:avLst/>
            <a:gdLst>
              <a:gd name="T0" fmla="*/ 1391141459 w 137"/>
              <a:gd name="T1" fmla="*/ 110886875 h 11"/>
              <a:gd name="T2" fmla="*/ 0 w 137"/>
              <a:gd name="T3" fmla="*/ 110886875 h 11"/>
              <a:gd name="T4" fmla="*/ 111696140 w 137"/>
              <a:gd name="T5" fmla="*/ 0 h 11"/>
              <a:gd name="T6" fmla="*/ 1269289675 w 137"/>
              <a:gd name="T7" fmla="*/ 0 h 11"/>
              <a:gd name="T8" fmla="*/ 1391141459 w 137"/>
              <a:gd name="T9" fmla="*/ 110886875 h 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7" h="11">
                <a:moveTo>
                  <a:pt x="137" y="11"/>
                </a:moveTo>
                <a:cubicBezTo>
                  <a:pt x="113" y="11"/>
                  <a:pt x="62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2" y="0"/>
                  <a:pt x="137" y="5"/>
                  <a:pt x="137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" name="Oval 173"/>
          <p:cNvSpPr>
            <a:spLocks noChangeArrowheads="1"/>
          </p:cNvSpPr>
          <p:nvPr/>
        </p:nvSpPr>
        <p:spPr bwMode="auto">
          <a:xfrm>
            <a:off x="1163638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30" name="Rectangle 174"/>
          <p:cNvSpPr>
            <a:spLocks noChangeArrowheads="1"/>
          </p:cNvSpPr>
          <p:nvPr/>
        </p:nvSpPr>
        <p:spPr bwMode="auto">
          <a:xfrm>
            <a:off x="1189038" y="2794000"/>
            <a:ext cx="9525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31" name="Freeform 175"/>
          <p:cNvSpPr>
            <a:spLocks/>
          </p:cNvSpPr>
          <p:nvPr/>
        </p:nvSpPr>
        <p:spPr bwMode="auto">
          <a:xfrm>
            <a:off x="995363" y="2857500"/>
            <a:ext cx="69850" cy="68263"/>
          </a:xfrm>
          <a:custGeom>
            <a:avLst/>
            <a:gdLst>
              <a:gd name="T0" fmla="*/ 171370625 w 22"/>
              <a:gd name="T1" fmla="*/ 190196971 h 21"/>
              <a:gd name="T2" fmla="*/ 40322500 w 22"/>
              <a:gd name="T3" fmla="*/ 169064697 h 21"/>
              <a:gd name="T4" fmla="*/ 50403125 w 22"/>
              <a:gd name="T5" fmla="*/ 31700037 h 21"/>
              <a:gd name="T6" fmla="*/ 181451250 w 22"/>
              <a:gd name="T7" fmla="*/ 42264549 h 21"/>
              <a:gd name="T8" fmla="*/ 171370625 w 22"/>
              <a:gd name="T9" fmla="*/ 190196971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" h="21">
                <a:moveTo>
                  <a:pt x="17" y="18"/>
                </a:moveTo>
                <a:cubicBezTo>
                  <a:pt x="13" y="21"/>
                  <a:pt x="7" y="20"/>
                  <a:pt x="4" y="16"/>
                </a:cubicBezTo>
                <a:cubicBezTo>
                  <a:pt x="0" y="12"/>
                  <a:pt x="1" y="6"/>
                  <a:pt x="5" y="3"/>
                </a:cubicBezTo>
                <a:cubicBezTo>
                  <a:pt x="9" y="0"/>
                  <a:pt x="15" y="0"/>
                  <a:pt x="18" y="4"/>
                </a:cubicBezTo>
                <a:cubicBezTo>
                  <a:pt x="22" y="8"/>
                  <a:pt x="21" y="14"/>
                  <a:pt x="17" y="18"/>
                </a:cubicBez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2" name="Freeform 176"/>
          <p:cNvSpPr>
            <a:spLocks/>
          </p:cNvSpPr>
          <p:nvPr/>
        </p:nvSpPr>
        <p:spPr bwMode="auto">
          <a:xfrm>
            <a:off x="1046163" y="2784475"/>
            <a:ext cx="111125" cy="95250"/>
          </a:xfrm>
          <a:custGeom>
            <a:avLst/>
            <a:gdLst>
              <a:gd name="T0" fmla="*/ 10080625 w 70"/>
              <a:gd name="T1" fmla="*/ 151209375 h 60"/>
              <a:gd name="T2" fmla="*/ 0 w 70"/>
              <a:gd name="T3" fmla="*/ 136088438 h 60"/>
              <a:gd name="T4" fmla="*/ 166330313 w 70"/>
              <a:gd name="T5" fmla="*/ 0 h 60"/>
              <a:gd name="T6" fmla="*/ 176410938 w 70"/>
              <a:gd name="T7" fmla="*/ 10080625 h 60"/>
              <a:gd name="T8" fmla="*/ 10080625 w 70"/>
              <a:gd name="T9" fmla="*/ 151209375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" h="60">
                <a:moveTo>
                  <a:pt x="4" y="60"/>
                </a:moveTo>
                <a:lnTo>
                  <a:pt x="0" y="54"/>
                </a:lnTo>
                <a:lnTo>
                  <a:pt x="66" y="0"/>
                </a:lnTo>
                <a:lnTo>
                  <a:pt x="70" y="4"/>
                </a:lnTo>
                <a:lnTo>
                  <a:pt x="4" y="60"/>
                </a:ln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3" name="Oval 177"/>
          <p:cNvSpPr>
            <a:spLocks noChangeArrowheads="1"/>
          </p:cNvSpPr>
          <p:nvPr/>
        </p:nvSpPr>
        <p:spPr bwMode="auto">
          <a:xfrm>
            <a:off x="1223963" y="2925763"/>
            <a:ext cx="61912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34" name="Rectangle 178"/>
          <p:cNvSpPr>
            <a:spLocks noChangeArrowheads="1"/>
          </p:cNvSpPr>
          <p:nvPr/>
        </p:nvSpPr>
        <p:spPr bwMode="auto">
          <a:xfrm>
            <a:off x="1246188" y="2794000"/>
            <a:ext cx="14287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35" name="Oval 179"/>
          <p:cNvSpPr>
            <a:spLocks noChangeArrowheads="1"/>
          </p:cNvSpPr>
          <p:nvPr/>
        </p:nvSpPr>
        <p:spPr bwMode="auto">
          <a:xfrm>
            <a:off x="1285875" y="2925763"/>
            <a:ext cx="57150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36" name="Rectangle 180"/>
          <p:cNvSpPr>
            <a:spLocks noChangeArrowheads="1"/>
          </p:cNvSpPr>
          <p:nvPr/>
        </p:nvSpPr>
        <p:spPr bwMode="auto">
          <a:xfrm>
            <a:off x="1308100" y="2794000"/>
            <a:ext cx="12700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37" name="Oval 181"/>
          <p:cNvSpPr>
            <a:spLocks noChangeArrowheads="1"/>
          </p:cNvSpPr>
          <p:nvPr/>
        </p:nvSpPr>
        <p:spPr bwMode="auto">
          <a:xfrm>
            <a:off x="1343025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38" name="Rectangle 182"/>
          <p:cNvSpPr>
            <a:spLocks noChangeArrowheads="1"/>
          </p:cNvSpPr>
          <p:nvPr/>
        </p:nvSpPr>
        <p:spPr bwMode="auto">
          <a:xfrm>
            <a:off x="1368425" y="2794000"/>
            <a:ext cx="12700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39" name="Freeform 183"/>
          <p:cNvSpPr>
            <a:spLocks/>
          </p:cNvSpPr>
          <p:nvPr/>
        </p:nvSpPr>
        <p:spPr bwMode="auto">
          <a:xfrm>
            <a:off x="1955800" y="2784475"/>
            <a:ext cx="333375" cy="571500"/>
          </a:xfrm>
          <a:custGeom>
            <a:avLst/>
            <a:gdLst>
              <a:gd name="T0" fmla="*/ 75604688 w 210"/>
              <a:gd name="T1" fmla="*/ 897175625 h 360"/>
              <a:gd name="T2" fmla="*/ 0 w 210"/>
              <a:gd name="T3" fmla="*/ 907256250 h 360"/>
              <a:gd name="T4" fmla="*/ 468749063 w 210"/>
              <a:gd name="T5" fmla="*/ 0 h 360"/>
              <a:gd name="T6" fmla="*/ 529232813 w 210"/>
              <a:gd name="T7" fmla="*/ 30241875 h 360"/>
              <a:gd name="T8" fmla="*/ 75604688 w 210"/>
              <a:gd name="T9" fmla="*/ 897175625 h 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0" h="360">
                <a:moveTo>
                  <a:pt x="30" y="356"/>
                </a:moveTo>
                <a:lnTo>
                  <a:pt x="0" y="360"/>
                </a:lnTo>
                <a:lnTo>
                  <a:pt x="186" y="0"/>
                </a:lnTo>
                <a:lnTo>
                  <a:pt x="210" y="12"/>
                </a:lnTo>
                <a:lnTo>
                  <a:pt x="30" y="35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0" name="Freeform 184"/>
          <p:cNvSpPr>
            <a:spLocks/>
          </p:cNvSpPr>
          <p:nvPr/>
        </p:nvSpPr>
        <p:spPr bwMode="auto">
          <a:xfrm>
            <a:off x="2092325" y="2806700"/>
            <a:ext cx="222250" cy="227013"/>
          </a:xfrm>
          <a:custGeom>
            <a:avLst/>
            <a:gdLst>
              <a:gd name="T0" fmla="*/ 624998750 w 70"/>
              <a:gd name="T1" fmla="*/ 511156539 h 71"/>
              <a:gd name="T2" fmla="*/ 211693125 w 70"/>
              <a:gd name="T3" fmla="*/ 644058263 h 71"/>
              <a:gd name="T4" fmla="*/ 80645000 w 70"/>
              <a:gd name="T5" fmla="*/ 214687153 h 71"/>
              <a:gd name="T6" fmla="*/ 493950625 w 70"/>
              <a:gd name="T7" fmla="*/ 81785430 h 71"/>
              <a:gd name="T8" fmla="*/ 624998750 w 70"/>
              <a:gd name="T9" fmla="*/ 511156539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" h="71">
                <a:moveTo>
                  <a:pt x="62" y="50"/>
                </a:moveTo>
                <a:cubicBezTo>
                  <a:pt x="54" y="65"/>
                  <a:pt x="36" y="71"/>
                  <a:pt x="21" y="63"/>
                </a:cubicBezTo>
                <a:cubicBezTo>
                  <a:pt x="6" y="55"/>
                  <a:pt x="0" y="36"/>
                  <a:pt x="8" y="21"/>
                </a:cubicBezTo>
                <a:cubicBezTo>
                  <a:pt x="16" y="6"/>
                  <a:pt x="34" y="0"/>
                  <a:pt x="49" y="8"/>
                </a:cubicBezTo>
                <a:cubicBezTo>
                  <a:pt x="64" y="16"/>
                  <a:pt x="70" y="35"/>
                  <a:pt x="62" y="5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1" name="Freeform 185"/>
          <p:cNvSpPr>
            <a:spLocks/>
          </p:cNvSpPr>
          <p:nvPr/>
        </p:nvSpPr>
        <p:spPr bwMode="auto">
          <a:xfrm>
            <a:off x="2016125" y="3001963"/>
            <a:ext cx="190500" cy="190500"/>
          </a:xfrm>
          <a:custGeom>
            <a:avLst/>
            <a:gdLst>
              <a:gd name="T0" fmla="*/ 534273125 w 60"/>
              <a:gd name="T1" fmla="*/ 423386250 h 60"/>
              <a:gd name="T2" fmla="*/ 181451250 w 60"/>
              <a:gd name="T3" fmla="*/ 534273125 h 60"/>
              <a:gd name="T4" fmla="*/ 70564375 w 60"/>
              <a:gd name="T5" fmla="*/ 181451250 h 60"/>
              <a:gd name="T6" fmla="*/ 423386250 w 60"/>
              <a:gd name="T7" fmla="*/ 70564375 h 60"/>
              <a:gd name="T8" fmla="*/ 534273125 w 60"/>
              <a:gd name="T9" fmla="*/ 42338625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" h="60">
                <a:moveTo>
                  <a:pt x="53" y="42"/>
                </a:moveTo>
                <a:cubicBezTo>
                  <a:pt x="46" y="55"/>
                  <a:pt x="31" y="60"/>
                  <a:pt x="18" y="53"/>
                </a:cubicBezTo>
                <a:cubicBezTo>
                  <a:pt x="5" y="46"/>
                  <a:pt x="0" y="30"/>
                  <a:pt x="7" y="18"/>
                </a:cubicBezTo>
                <a:cubicBezTo>
                  <a:pt x="13" y="5"/>
                  <a:pt x="29" y="0"/>
                  <a:pt x="42" y="7"/>
                </a:cubicBezTo>
                <a:cubicBezTo>
                  <a:pt x="55" y="13"/>
                  <a:pt x="60" y="29"/>
                  <a:pt x="53" y="4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2" name="Freeform 186"/>
          <p:cNvSpPr>
            <a:spLocks/>
          </p:cNvSpPr>
          <p:nvPr/>
        </p:nvSpPr>
        <p:spPr bwMode="auto">
          <a:xfrm>
            <a:off x="1946275" y="3163888"/>
            <a:ext cx="168275" cy="173037"/>
          </a:xfrm>
          <a:custGeom>
            <a:avLst/>
            <a:gdLst>
              <a:gd name="T0" fmla="*/ 473789375 w 53"/>
              <a:gd name="T1" fmla="*/ 390188822 h 54"/>
              <a:gd name="T2" fmla="*/ 161290000 w 53"/>
              <a:gd name="T3" fmla="*/ 492870259 h 54"/>
              <a:gd name="T4" fmla="*/ 60483750 w 53"/>
              <a:gd name="T5" fmla="*/ 164289018 h 54"/>
              <a:gd name="T6" fmla="*/ 372983125 w 53"/>
              <a:gd name="T7" fmla="*/ 61607581 h 54"/>
              <a:gd name="T8" fmla="*/ 473789375 w 53"/>
              <a:gd name="T9" fmla="*/ 390188822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" h="54">
                <a:moveTo>
                  <a:pt x="47" y="38"/>
                </a:moveTo>
                <a:cubicBezTo>
                  <a:pt x="41" y="50"/>
                  <a:pt x="27" y="54"/>
                  <a:pt x="16" y="48"/>
                </a:cubicBezTo>
                <a:cubicBezTo>
                  <a:pt x="4" y="42"/>
                  <a:pt x="0" y="28"/>
                  <a:pt x="6" y="16"/>
                </a:cubicBezTo>
                <a:cubicBezTo>
                  <a:pt x="12" y="5"/>
                  <a:pt x="26" y="0"/>
                  <a:pt x="37" y="6"/>
                </a:cubicBezTo>
                <a:cubicBezTo>
                  <a:pt x="49" y="12"/>
                  <a:pt x="53" y="27"/>
                  <a:pt x="47" y="3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243" name="Group 187"/>
          <p:cNvGrpSpPr>
            <a:grpSpLocks/>
          </p:cNvGrpSpPr>
          <p:nvPr/>
        </p:nvGrpSpPr>
        <p:grpSpPr bwMode="auto">
          <a:xfrm>
            <a:off x="2413000" y="2838450"/>
            <a:ext cx="573088" cy="479425"/>
            <a:chOff x="0" y="0"/>
            <a:chExt cx="361" cy="302"/>
          </a:xfrm>
        </p:grpSpPr>
        <p:sp>
          <p:nvSpPr>
            <p:cNvPr id="4442" name="Freeform 188"/>
            <p:cNvSpPr>
              <a:spLocks/>
            </p:cNvSpPr>
            <p:nvPr/>
          </p:nvSpPr>
          <p:spPr bwMode="auto">
            <a:xfrm>
              <a:off x="12" y="36"/>
              <a:ext cx="349" cy="266"/>
            </a:xfrm>
            <a:custGeom>
              <a:avLst/>
              <a:gdLst>
                <a:gd name="T0" fmla="*/ 680 w 174"/>
                <a:gd name="T1" fmla="*/ 536 h 132"/>
                <a:gd name="T2" fmla="*/ 140 w 174"/>
                <a:gd name="T3" fmla="*/ 536 h 132"/>
                <a:gd name="T4" fmla="*/ 124 w 174"/>
                <a:gd name="T5" fmla="*/ 520 h 132"/>
                <a:gd name="T6" fmla="*/ 140 w 174"/>
                <a:gd name="T7" fmla="*/ 504 h 132"/>
                <a:gd name="T8" fmla="*/ 664 w 174"/>
                <a:gd name="T9" fmla="*/ 504 h 132"/>
                <a:gd name="T10" fmla="*/ 664 w 174"/>
                <a:gd name="T11" fmla="*/ 36 h 132"/>
                <a:gd name="T12" fmla="*/ 16 w 174"/>
                <a:gd name="T13" fmla="*/ 36 h 132"/>
                <a:gd name="T14" fmla="*/ 0 w 174"/>
                <a:gd name="T15" fmla="*/ 16 h 132"/>
                <a:gd name="T16" fmla="*/ 16 w 174"/>
                <a:gd name="T17" fmla="*/ 0 h 132"/>
                <a:gd name="T18" fmla="*/ 680 w 174"/>
                <a:gd name="T19" fmla="*/ 0 h 132"/>
                <a:gd name="T20" fmla="*/ 700 w 174"/>
                <a:gd name="T21" fmla="*/ 16 h 132"/>
                <a:gd name="T22" fmla="*/ 700 w 174"/>
                <a:gd name="T23" fmla="*/ 520 h 132"/>
                <a:gd name="T24" fmla="*/ 680 w 174"/>
                <a:gd name="T25" fmla="*/ 536 h 1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4" h="132">
                  <a:moveTo>
                    <a:pt x="169" y="132"/>
                  </a:moveTo>
                  <a:cubicBezTo>
                    <a:pt x="35" y="132"/>
                    <a:pt x="35" y="132"/>
                    <a:pt x="35" y="132"/>
                  </a:cubicBezTo>
                  <a:cubicBezTo>
                    <a:pt x="33" y="132"/>
                    <a:pt x="31" y="130"/>
                    <a:pt x="31" y="128"/>
                  </a:cubicBezTo>
                  <a:cubicBezTo>
                    <a:pt x="31" y="126"/>
                    <a:pt x="33" y="124"/>
                    <a:pt x="35" y="124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30"/>
                    <a:pt x="172" y="132"/>
                    <a:pt x="169" y="132"/>
                  </a:cubicBezTo>
                  <a:close/>
                </a:path>
              </a:pathLst>
            </a:cu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3" name="Freeform 189"/>
            <p:cNvSpPr>
              <a:spLocks/>
            </p:cNvSpPr>
            <p:nvPr/>
          </p:nvSpPr>
          <p:spPr bwMode="auto">
            <a:xfrm>
              <a:off x="8" y="6"/>
              <a:ext cx="56" cy="215"/>
            </a:xfrm>
            <a:custGeom>
              <a:avLst/>
              <a:gdLst>
                <a:gd name="T0" fmla="*/ 112 w 28"/>
                <a:gd name="T1" fmla="*/ 113 h 107"/>
                <a:gd name="T2" fmla="*/ 112 w 28"/>
                <a:gd name="T3" fmla="*/ 72 h 107"/>
                <a:gd name="T4" fmla="*/ 112 w 28"/>
                <a:gd name="T5" fmla="*/ 0 h 107"/>
                <a:gd name="T6" fmla="*/ 80 w 28"/>
                <a:gd name="T7" fmla="*/ 0 h 107"/>
                <a:gd name="T8" fmla="*/ 80 w 28"/>
                <a:gd name="T9" fmla="*/ 0 h 107"/>
                <a:gd name="T10" fmla="*/ 0 w 28"/>
                <a:gd name="T11" fmla="*/ 0 h 107"/>
                <a:gd name="T12" fmla="*/ 4 w 28"/>
                <a:gd name="T13" fmla="*/ 72 h 107"/>
                <a:gd name="T14" fmla="*/ 4 w 28"/>
                <a:gd name="T15" fmla="*/ 113 h 107"/>
                <a:gd name="T16" fmla="*/ 4 w 28"/>
                <a:gd name="T17" fmla="*/ 113 h 107"/>
                <a:gd name="T18" fmla="*/ 4 w 28"/>
                <a:gd name="T19" fmla="*/ 352 h 107"/>
                <a:gd name="T20" fmla="*/ 112 w 28"/>
                <a:gd name="T21" fmla="*/ 352 h 107"/>
                <a:gd name="T22" fmla="*/ 112 w 28"/>
                <a:gd name="T23" fmla="*/ 11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" h="107">
                  <a:moveTo>
                    <a:pt x="28" y="2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7" y="11"/>
                    <a:pt x="28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8" y="107"/>
                    <a:pt x="28" y="87"/>
                  </a:cubicBezTo>
                  <a:cubicBezTo>
                    <a:pt x="28" y="67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4" name="Freeform 190"/>
            <p:cNvSpPr>
              <a:spLocks/>
            </p:cNvSpPr>
            <p:nvPr/>
          </p:nvSpPr>
          <p:spPr bwMode="auto">
            <a:xfrm>
              <a:off x="18" y="97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164 h 56"/>
                <a:gd name="T4" fmla="*/ 76 w 19"/>
                <a:gd name="T5" fmla="*/ 164 h 56"/>
                <a:gd name="T6" fmla="*/ 76 w 19"/>
                <a:gd name="T7" fmla="*/ 0 h 56"/>
                <a:gd name="T8" fmla="*/ 0 w 19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5" name="Freeform 191"/>
            <p:cNvSpPr>
              <a:spLocks/>
            </p:cNvSpPr>
            <p:nvPr/>
          </p:nvSpPr>
          <p:spPr bwMode="auto">
            <a:xfrm>
              <a:off x="133" y="6"/>
              <a:ext cx="54" cy="215"/>
            </a:xfrm>
            <a:custGeom>
              <a:avLst/>
              <a:gdLst>
                <a:gd name="T0" fmla="*/ 104 w 27"/>
                <a:gd name="T1" fmla="*/ 113 h 107"/>
                <a:gd name="T2" fmla="*/ 104 w 27"/>
                <a:gd name="T3" fmla="*/ 72 h 107"/>
                <a:gd name="T4" fmla="*/ 108 w 27"/>
                <a:gd name="T5" fmla="*/ 0 h 107"/>
                <a:gd name="T6" fmla="*/ 76 w 27"/>
                <a:gd name="T7" fmla="*/ 0 h 107"/>
                <a:gd name="T8" fmla="*/ 76 w 27"/>
                <a:gd name="T9" fmla="*/ 0 h 107"/>
                <a:gd name="T10" fmla="*/ 0 w 27"/>
                <a:gd name="T11" fmla="*/ 0 h 107"/>
                <a:gd name="T12" fmla="*/ 0 w 27"/>
                <a:gd name="T13" fmla="*/ 72 h 107"/>
                <a:gd name="T14" fmla="*/ 0 w 27"/>
                <a:gd name="T15" fmla="*/ 113 h 107"/>
                <a:gd name="T16" fmla="*/ 0 w 27"/>
                <a:gd name="T17" fmla="*/ 113 h 107"/>
                <a:gd name="T18" fmla="*/ 0 w 27"/>
                <a:gd name="T19" fmla="*/ 352 h 107"/>
                <a:gd name="T20" fmla="*/ 104 w 27"/>
                <a:gd name="T21" fmla="*/ 352 h 107"/>
                <a:gd name="T22" fmla="*/ 104 w 27"/>
                <a:gd name="T23" fmla="*/ 11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" h="107">
                  <a:moveTo>
                    <a:pt x="26" y="28"/>
                  </a:moveTo>
                  <a:cubicBezTo>
                    <a:pt x="26" y="18"/>
                    <a:pt x="26" y="18"/>
                    <a:pt x="26" y="18"/>
                  </a:cubicBezTo>
                  <a:cubicBezTo>
                    <a:pt x="26" y="11"/>
                    <a:pt x="27" y="0"/>
                    <a:pt x="2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6" y="107"/>
                    <a:pt x="26" y="87"/>
                  </a:cubicBezTo>
                  <a:cubicBezTo>
                    <a:pt x="26" y="67"/>
                    <a:pt x="26" y="28"/>
                    <a:pt x="26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6" name="Freeform 192"/>
            <p:cNvSpPr>
              <a:spLocks/>
            </p:cNvSpPr>
            <p:nvPr/>
          </p:nvSpPr>
          <p:spPr bwMode="auto">
            <a:xfrm>
              <a:off x="141" y="97"/>
              <a:ext cx="36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164 h 56"/>
                <a:gd name="T4" fmla="*/ 72 w 18"/>
                <a:gd name="T5" fmla="*/ 164 h 56"/>
                <a:gd name="T6" fmla="*/ 72 w 18"/>
                <a:gd name="T7" fmla="*/ 0 h 56"/>
                <a:gd name="T8" fmla="*/ 0 w 18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" name="Freeform 193"/>
            <p:cNvSpPr>
              <a:spLocks/>
            </p:cNvSpPr>
            <p:nvPr/>
          </p:nvSpPr>
          <p:spPr bwMode="auto">
            <a:xfrm>
              <a:off x="255" y="6"/>
              <a:ext cx="54" cy="215"/>
            </a:xfrm>
            <a:custGeom>
              <a:avLst/>
              <a:gdLst>
                <a:gd name="T0" fmla="*/ 108 w 27"/>
                <a:gd name="T1" fmla="*/ 113 h 107"/>
                <a:gd name="T2" fmla="*/ 108 w 27"/>
                <a:gd name="T3" fmla="*/ 72 h 107"/>
                <a:gd name="T4" fmla="*/ 104 w 27"/>
                <a:gd name="T5" fmla="*/ 0 h 107"/>
                <a:gd name="T6" fmla="*/ 76 w 27"/>
                <a:gd name="T7" fmla="*/ 0 h 107"/>
                <a:gd name="T8" fmla="*/ 76 w 27"/>
                <a:gd name="T9" fmla="*/ 0 h 107"/>
                <a:gd name="T10" fmla="*/ 0 w 27"/>
                <a:gd name="T11" fmla="*/ 0 h 107"/>
                <a:gd name="T12" fmla="*/ 0 w 27"/>
                <a:gd name="T13" fmla="*/ 72 h 107"/>
                <a:gd name="T14" fmla="*/ 0 w 27"/>
                <a:gd name="T15" fmla="*/ 113 h 107"/>
                <a:gd name="T16" fmla="*/ 0 w 27"/>
                <a:gd name="T17" fmla="*/ 113 h 107"/>
                <a:gd name="T18" fmla="*/ 0 w 27"/>
                <a:gd name="T19" fmla="*/ 352 h 107"/>
                <a:gd name="T20" fmla="*/ 108 w 27"/>
                <a:gd name="T21" fmla="*/ 352 h 107"/>
                <a:gd name="T22" fmla="*/ 108 w 27"/>
                <a:gd name="T23" fmla="*/ 11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6" y="11"/>
                    <a:pt x="26" y="0"/>
                    <a:pt x="2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" name="Freeform 194"/>
            <p:cNvSpPr>
              <a:spLocks/>
            </p:cNvSpPr>
            <p:nvPr/>
          </p:nvSpPr>
          <p:spPr bwMode="auto">
            <a:xfrm>
              <a:off x="263" y="97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164 h 56"/>
                <a:gd name="T4" fmla="*/ 76 w 19"/>
                <a:gd name="T5" fmla="*/ 164 h 56"/>
                <a:gd name="T6" fmla="*/ 76 w 19"/>
                <a:gd name="T7" fmla="*/ 0 h 56"/>
                <a:gd name="T8" fmla="*/ 0 w 19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" name="Freeform 195"/>
            <p:cNvSpPr>
              <a:spLocks/>
            </p:cNvSpPr>
            <p:nvPr/>
          </p:nvSpPr>
          <p:spPr bwMode="auto">
            <a:xfrm>
              <a:off x="38" y="261"/>
              <a:ext cx="321" cy="41"/>
            </a:xfrm>
            <a:custGeom>
              <a:avLst/>
              <a:gdLst>
                <a:gd name="T0" fmla="*/ 644 w 160"/>
                <a:gd name="T1" fmla="*/ 84 h 20"/>
                <a:gd name="T2" fmla="*/ 0 w 160"/>
                <a:gd name="T3" fmla="*/ 84 h 20"/>
                <a:gd name="T4" fmla="*/ 0 w 160"/>
                <a:gd name="T5" fmla="*/ 68 h 20"/>
                <a:gd name="T6" fmla="*/ 60 w 160"/>
                <a:gd name="T7" fmla="*/ 0 h 20"/>
                <a:gd name="T8" fmla="*/ 580 w 160"/>
                <a:gd name="T9" fmla="*/ 0 h 20"/>
                <a:gd name="T10" fmla="*/ 644 w 160"/>
                <a:gd name="T11" fmla="*/ 68 h 20"/>
                <a:gd name="T12" fmla="*/ 644 w 160"/>
                <a:gd name="T13" fmla="*/ 84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0" h="20">
                  <a:moveTo>
                    <a:pt x="160" y="20"/>
                  </a:moveTo>
                  <a:cubicBezTo>
                    <a:pt x="101" y="20"/>
                    <a:pt x="32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0" name="Rectangle 196"/>
            <p:cNvSpPr>
              <a:spLocks noChangeArrowheads="1"/>
            </p:cNvSpPr>
            <p:nvPr/>
          </p:nvSpPr>
          <p:spPr bwMode="auto">
            <a:xfrm>
              <a:off x="0" y="0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51" name="Rectangle 197"/>
            <p:cNvSpPr>
              <a:spLocks noChangeArrowheads="1"/>
            </p:cNvSpPr>
            <p:nvPr/>
          </p:nvSpPr>
          <p:spPr bwMode="auto">
            <a:xfrm>
              <a:off x="125" y="0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52" name="Rectangle 198"/>
            <p:cNvSpPr>
              <a:spLocks noChangeArrowheads="1"/>
            </p:cNvSpPr>
            <p:nvPr/>
          </p:nvSpPr>
          <p:spPr bwMode="auto">
            <a:xfrm>
              <a:off x="247" y="0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4244" name="Freeform 199"/>
          <p:cNvSpPr>
            <a:spLocks/>
          </p:cNvSpPr>
          <p:nvPr/>
        </p:nvSpPr>
        <p:spPr bwMode="auto">
          <a:xfrm>
            <a:off x="8170863" y="4652963"/>
            <a:ext cx="225425" cy="230187"/>
          </a:xfrm>
          <a:custGeom>
            <a:avLst/>
            <a:gdLst>
              <a:gd name="T0" fmla="*/ 635079375 w 71"/>
              <a:gd name="T1" fmla="*/ 531495389 h 72"/>
              <a:gd name="T2" fmla="*/ 201612500 w 71"/>
              <a:gd name="T3" fmla="*/ 643928950 h 72"/>
              <a:gd name="T4" fmla="*/ 90725625 w 71"/>
              <a:gd name="T5" fmla="*/ 204422041 h 72"/>
              <a:gd name="T6" fmla="*/ 524192500 w 71"/>
              <a:gd name="T7" fmla="*/ 91988480 h 72"/>
              <a:gd name="T8" fmla="*/ 635079375 w 71"/>
              <a:gd name="T9" fmla="*/ 531495389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7" y="5"/>
                  <a:pt x="37" y="0"/>
                  <a:pt x="52" y="9"/>
                </a:cubicBezTo>
                <a:cubicBezTo>
                  <a:pt x="66" y="18"/>
                  <a:pt x="71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5" name="Freeform 200"/>
          <p:cNvSpPr>
            <a:spLocks/>
          </p:cNvSpPr>
          <p:nvPr/>
        </p:nvSpPr>
        <p:spPr bwMode="auto">
          <a:xfrm>
            <a:off x="8170863" y="4652963"/>
            <a:ext cx="225425" cy="230187"/>
          </a:xfrm>
          <a:custGeom>
            <a:avLst/>
            <a:gdLst>
              <a:gd name="T0" fmla="*/ 635079375 w 71"/>
              <a:gd name="T1" fmla="*/ 531495389 h 72"/>
              <a:gd name="T2" fmla="*/ 201612500 w 71"/>
              <a:gd name="T3" fmla="*/ 643928950 h 72"/>
              <a:gd name="T4" fmla="*/ 90725625 w 71"/>
              <a:gd name="T5" fmla="*/ 204422041 h 72"/>
              <a:gd name="T6" fmla="*/ 524192500 w 71"/>
              <a:gd name="T7" fmla="*/ 91988480 h 72"/>
              <a:gd name="T8" fmla="*/ 635079375 w 71"/>
              <a:gd name="T9" fmla="*/ 531495389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7" y="5"/>
                  <a:pt x="37" y="0"/>
                  <a:pt x="52" y="9"/>
                </a:cubicBezTo>
                <a:cubicBezTo>
                  <a:pt x="66" y="18"/>
                  <a:pt x="71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6" name="Freeform 201"/>
          <p:cNvSpPr>
            <a:spLocks/>
          </p:cNvSpPr>
          <p:nvPr/>
        </p:nvSpPr>
        <p:spPr bwMode="auto">
          <a:xfrm>
            <a:off x="8202613" y="4643438"/>
            <a:ext cx="165100" cy="242887"/>
          </a:xfrm>
          <a:custGeom>
            <a:avLst/>
            <a:gdLst>
              <a:gd name="T0" fmla="*/ 60483750 w 104"/>
              <a:gd name="T1" fmla="*/ 385582319 h 153"/>
              <a:gd name="T2" fmla="*/ 0 w 104"/>
              <a:gd name="T3" fmla="*/ 350300204 h 153"/>
              <a:gd name="T4" fmla="*/ 201612500 w 104"/>
              <a:gd name="T5" fmla="*/ 0 h 153"/>
              <a:gd name="T6" fmla="*/ 262096250 w 104"/>
              <a:gd name="T7" fmla="*/ 35282115 h 153"/>
              <a:gd name="T8" fmla="*/ 60483750 w 104"/>
              <a:gd name="T9" fmla="*/ 385582319 h 1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" h="153">
                <a:moveTo>
                  <a:pt x="24" y="153"/>
                </a:moveTo>
                <a:lnTo>
                  <a:pt x="0" y="139"/>
                </a:lnTo>
                <a:lnTo>
                  <a:pt x="80" y="0"/>
                </a:lnTo>
                <a:lnTo>
                  <a:pt x="104" y="14"/>
                </a:lnTo>
                <a:lnTo>
                  <a:pt x="24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7" name="Freeform 202"/>
          <p:cNvSpPr>
            <a:spLocks/>
          </p:cNvSpPr>
          <p:nvPr/>
        </p:nvSpPr>
        <p:spPr bwMode="auto">
          <a:xfrm>
            <a:off x="8462963" y="4656138"/>
            <a:ext cx="222250" cy="223837"/>
          </a:xfrm>
          <a:custGeom>
            <a:avLst/>
            <a:gdLst>
              <a:gd name="T0" fmla="*/ 655240625 w 70"/>
              <a:gd name="T1" fmla="*/ 265851205 h 70"/>
              <a:gd name="T2" fmla="*/ 443547500 w 70"/>
              <a:gd name="T3" fmla="*/ 664632809 h 70"/>
              <a:gd name="T4" fmla="*/ 50403125 w 70"/>
              <a:gd name="T5" fmla="*/ 449905975 h 70"/>
              <a:gd name="T6" fmla="*/ 262096250 w 70"/>
              <a:gd name="T7" fmla="*/ 51124371 h 70"/>
              <a:gd name="T8" fmla="*/ 655240625 w 70"/>
              <a:gd name="T9" fmla="*/ 265851205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1" y="60"/>
                  <a:pt x="44" y="65"/>
                </a:cubicBezTo>
                <a:cubicBezTo>
                  <a:pt x="28" y="70"/>
                  <a:pt x="10" y="61"/>
                  <a:pt x="5" y="44"/>
                </a:cubicBezTo>
                <a:cubicBezTo>
                  <a:pt x="0" y="28"/>
                  <a:pt x="10" y="10"/>
                  <a:pt x="26" y="5"/>
                </a:cubicBezTo>
                <a:cubicBezTo>
                  <a:pt x="43" y="0"/>
                  <a:pt x="60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8" name="Freeform 203"/>
          <p:cNvSpPr>
            <a:spLocks/>
          </p:cNvSpPr>
          <p:nvPr/>
        </p:nvSpPr>
        <p:spPr bwMode="auto">
          <a:xfrm>
            <a:off x="8462963" y="4656138"/>
            <a:ext cx="222250" cy="223837"/>
          </a:xfrm>
          <a:custGeom>
            <a:avLst/>
            <a:gdLst>
              <a:gd name="T0" fmla="*/ 655240625 w 70"/>
              <a:gd name="T1" fmla="*/ 265851205 h 70"/>
              <a:gd name="T2" fmla="*/ 443547500 w 70"/>
              <a:gd name="T3" fmla="*/ 664632809 h 70"/>
              <a:gd name="T4" fmla="*/ 50403125 w 70"/>
              <a:gd name="T5" fmla="*/ 449905975 h 70"/>
              <a:gd name="T6" fmla="*/ 262096250 w 70"/>
              <a:gd name="T7" fmla="*/ 51124371 h 70"/>
              <a:gd name="T8" fmla="*/ 655240625 w 70"/>
              <a:gd name="T9" fmla="*/ 265851205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1" y="60"/>
                  <a:pt x="44" y="65"/>
                </a:cubicBezTo>
                <a:cubicBezTo>
                  <a:pt x="28" y="70"/>
                  <a:pt x="10" y="61"/>
                  <a:pt x="5" y="44"/>
                </a:cubicBezTo>
                <a:cubicBezTo>
                  <a:pt x="0" y="28"/>
                  <a:pt x="10" y="10"/>
                  <a:pt x="26" y="5"/>
                </a:cubicBezTo>
                <a:cubicBezTo>
                  <a:pt x="43" y="0"/>
                  <a:pt x="60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" name="Freeform 204"/>
          <p:cNvSpPr>
            <a:spLocks/>
          </p:cNvSpPr>
          <p:nvPr/>
        </p:nvSpPr>
        <p:spPr bwMode="auto">
          <a:xfrm>
            <a:off x="8513763" y="4637088"/>
            <a:ext cx="117475" cy="255587"/>
          </a:xfrm>
          <a:custGeom>
            <a:avLst/>
            <a:gdLst>
              <a:gd name="T0" fmla="*/ 186491563 w 74"/>
              <a:gd name="T1" fmla="*/ 385582358 h 161"/>
              <a:gd name="T2" fmla="*/ 120967500 w 74"/>
              <a:gd name="T3" fmla="*/ 405743569 h 161"/>
              <a:gd name="T4" fmla="*/ 0 w 74"/>
              <a:gd name="T5" fmla="*/ 20161211 h 161"/>
              <a:gd name="T6" fmla="*/ 70564375 w 74"/>
              <a:gd name="T7" fmla="*/ 0 h 161"/>
              <a:gd name="T8" fmla="*/ 186491563 w 74"/>
              <a:gd name="T9" fmla="*/ 385582358 h 1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" h="161">
                <a:moveTo>
                  <a:pt x="74" y="153"/>
                </a:moveTo>
                <a:lnTo>
                  <a:pt x="48" y="161"/>
                </a:lnTo>
                <a:lnTo>
                  <a:pt x="0" y="8"/>
                </a:lnTo>
                <a:lnTo>
                  <a:pt x="28" y="0"/>
                </a:lnTo>
                <a:lnTo>
                  <a:pt x="74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0" name="Freeform 205"/>
          <p:cNvSpPr>
            <a:spLocks/>
          </p:cNvSpPr>
          <p:nvPr/>
        </p:nvSpPr>
        <p:spPr bwMode="auto">
          <a:xfrm>
            <a:off x="7791450" y="4759325"/>
            <a:ext cx="158750" cy="123825"/>
          </a:xfrm>
          <a:custGeom>
            <a:avLst/>
            <a:gdLst>
              <a:gd name="T0" fmla="*/ 302418750 w 50"/>
              <a:gd name="T1" fmla="*/ 0 h 39"/>
              <a:gd name="T2" fmla="*/ 504031250 w 50"/>
              <a:gd name="T3" fmla="*/ 191531875 h 39"/>
              <a:gd name="T4" fmla="*/ 302418750 w 50"/>
              <a:gd name="T5" fmla="*/ 393144375 h 39"/>
              <a:gd name="T6" fmla="*/ 0 w 50"/>
              <a:gd name="T7" fmla="*/ 393144375 h 39"/>
              <a:gd name="T8" fmla="*/ 0 w 50"/>
              <a:gd name="T9" fmla="*/ 0 h 39"/>
              <a:gd name="T10" fmla="*/ 302418750 w 50"/>
              <a:gd name="T11" fmla="*/ 0 h 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" h="39">
                <a:moveTo>
                  <a:pt x="30" y="0"/>
                </a:moveTo>
                <a:cubicBezTo>
                  <a:pt x="41" y="0"/>
                  <a:pt x="50" y="8"/>
                  <a:pt x="50" y="19"/>
                </a:cubicBezTo>
                <a:cubicBezTo>
                  <a:pt x="50" y="30"/>
                  <a:pt x="41" y="39"/>
                  <a:pt x="3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1" name="Freeform 206"/>
          <p:cNvSpPr>
            <a:spLocks/>
          </p:cNvSpPr>
          <p:nvPr/>
        </p:nvSpPr>
        <p:spPr bwMode="auto">
          <a:xfrm>
            <a:off x="7639050" y="4759325"/>
            <a:ext cx="152400" cy="123825"/>
          </a:xfrm>
          <a:custGeom>
            <a:avLst/>
            <a:gdLst>
              <a:gd name="T0" fmla="*/ 201612500 w 48"/>
              <a:gd name="T1" fmla="*/ 0 h 39"/>
              <a:gd name="T2" fmla="*/ 483870000 w 48"/>
              <a:gd name="T3" fmla="*/ 0 h 39"/>
              <a:gd name="T4" fmla="*/ 483870000 w 48"/>
              <a:gd name="T5" fmla="*/ 393144375 h 39"/>
              <a:gd name="T6" fmla="*/ 201612500 w 48"/>
              <a:gd name="T7" fmla="*/ 393144375 h 39"/>
              <a:gd name="T8" fmla="*/ 0 w 48"/>
              <a:gd name="T9" fmla="*/ 191531875 h 39"/>
              <a:gd name="T10" fmla="*/ 201612500 w 48"/>
              <a:gd name="T11" fmla="*/ 0 h 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" h="39">
                <a:moveTo>
                  <a:pt x="20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39"/>
                  <a:pt x="48" y="39"/>
                  <a:pt x="48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9" y="39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2" name="Freeform 207"/>
          <p:cNvSpPr>
            <a:spLocks/>
          </p:cNvSpPr>
          <p:nvPr/>
        </p:nvSpPr>
        <p:spPr bwMode="auto">
          <a:xfrm>
            <a:off x="7864475" y="4567238"/>
            <a:ext cx="160338" cy="123825"/>
          </a:xfrm>
          <a:custGeom>
            <a:avLst/>
            <a:gdLst>
              <a:gd name="T0" fmla="*/ 205665553 w 50"/>
              <a:gd name="T1" fmla="*/ 393144375 h 39"/>
              <a:gd name="T2" fmla="*/ 0 w 50"/>
              <a:gd name="T3" fmla="*/ 191531875 h 39"/>
              <a:gd name="T4" fmla="*/ 205665553 w 50"/>
              <a:gd name="T5" fmla="*/ 0 h 39"/>
              <a:gd name="T6" fmla="*/ 514165485 w 50"/>
              <a:gd name="T7" fmla="*/ 0 h 39"/>
              <a:gd name="T8" fmla="*/ 514165485 w 50"/>
              <a:gd name="T9" fmla="*/ 393144375 h 39"/>
              <a:gd name="T10" fmla="*/ 205665553 w 50"/>
              <a:gd name="T11" fmla="*/ 393144375 h 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39"/>
                  <a:pt x="50" y="39"/>
                  <a:pt x="50" y="39"/>
                </a:cubicBezTo>
                <a:lnTo>
                  <a:pt x="20" y="39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3" name="Freeform 208"/>
          <p:cNvSpPr>
            <a:spLocks/>
          </p:cNvSpPr>
          <p:nvPr/>
        </p:nvSpPr>
        <p:spPr bwMode="auto">
          <a:xfrm>
            <a:off x="8024813" y="4567238"/>
            <a:ext cx="152400" cy="123825"/>
          </a:xfrm>
          <a:custGeom>
            <a:avLst/>
            <a:gdLst>
              <a:gd name="T0" fmla="*/ 282257500 w 48"/>
              <a:gd name="T1" fmla="*/ 393144375 h 39"/>
              <a:gd name="T2" fmla="*/ 0 w 48"/>
              <a:gd name="T3" fmla="*/ 393144375 h 39"/>
              <a:gd name="T4" fmla="*/ 0 w 48"/>
              <a:gd name="T5" fmla="*/ 0 h 39"/>
              <a:gd name="T6" fmla="*/ 282257500 w 48"/>
              <a:gd name="T7" fmla="*/ 0 h 39"/>
              <a:gd name="T8" fmla="*/ 483870000 w 48"/>
              <a:gd name="T9" fmla="*/ 191531875 h 39"/>
              <a:gd name="T10" fmla="*/ 282257500 w 48"/>
              <a:gd name="T11" fmla="*/ 393144375 h 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" h="39">
                <a:moveTo>
                  <a:pt x="28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9" y="0"/>
                  <a:pt x="48" y="9"/>
                  <a:pt x="48" y="19"/>
                </a:cubicBezTo>
                <a:cubicBezTo>
                  <a:pt x="48" y="30"/>
                  <a:pt x="39" y="39"/>
                  <a:pt x="28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4" name="Freeform 209"/>
          <p:cNvSpPr>
            <a:spLocks/>
          </p:cNvSpPr>
          <p:nvPr/>
        </p:nvSpPr>
        <p:spPr bwMode="auto">
          <a:xfrm>
            <a:off x="6838950" y="4143375"/>
            <a:ext cx="292100" cy="303213"/>
          </a:xfrm>
          <a:custGeom>
            <a:avLst/>
            <a:gdLst>
              <a:gd name="T0" fmla="*/ 766127500 w 92"/>
              <a:gd name="T1" fmla="*/ 967769720 h 95"/>
              <a:gd name="T2" fmla="*/ 181451250 w 92"/>
              <a:gd name="T3" fmla="*/ 967769720 h 95"/>
              <a:gd name="T4" fmla="*/ 20161250 w 92"/>
              <a:gd name="T5" fmla="*/ 825151091 h 95"/>
              <a:gd name="T6" fmla="*/ 20161250 w 92"/>
              <a:gd name="T7" fmla="*/ 71309314 h 95"/>
              <a:gd name="T8" fmla="*/ 80645000 w 92"/>
              <a:gd name="T9" fmla="*/ 0 h 95"/>
              <a:gd name="T10" fmla="*/ 846772500 w 92"/>
              <a:gd name="T11" fmla="*/ 0 h 95"/>
              <a:gd name="T12" fmla="*/ 907256250 w 92"/>
              <a:gd name="T13" fmla="*/ 71309314 h 95"/>
              <a:gd name="T14" fmla="*/ 907256250 w 92"/>
              <a:gd name="T15" fmla="*/ 814963135 h 95"/>
              <a:gd name="T16" fmla="*/ 766127500 w 92"/>
              <a:gd name="T17" fmla="*/ 967769720 h 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2" h="95">
                <a:moveTo>
                  <a:pt x="76" y="95"/>
                </a:moveTo>
                <a:cubicBezTo>
                  <a:pt x="59" y="95"/>
                  <a:pt x="36" y="95"/>
                  <a:pt x="18" y="95"/>
                </a:cubicBezTo>
                <a:cubicBezTo>
                  <a:pt x="0" y="95"/>
                  <a:pt x="2" y="81"/>
                  <a:pt x="2" y="81"/>
                </a:cubicBezTo>
                <a:cubicBezTo>
                  <a:pt x="2" y="7"/>
                  <a:pt x="2" y="7"/>
                  <a:pt x="2" y="7"/>
                </a:cubicBezTo>
                <a:cubicBezTo>
                  <a:pt x="2" y="3"/>
                  <a:pt x="5" y="0"/>
                  <a:pt x="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8" y="0"/>
                  <a:pt x="90" y="3"/>
                  <a:pt x="90" y="7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80"/>
                  <a:pt x="92" y="95"/>
                  <a:pt x="76" y="95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5" name="Rectangle 210"/>
          <p:cNvSpPr>
            <a:spLocks noChangeArrowheads="1"/>
          </p:cNvSpPr>
          <p:nvPr/>
        </p:nvSpPr>
        <p:spPr bwMode="auto">
          <a:xfrm>
            <a:off x="6813550" y="4108450"/>
            <a:ext cx="349250" cy="603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56" name="Rectangle 211"/>
          <p:cNvSpPr>
            <a:spLocks noChangeArrowheads="1"/>
          </p:cNvSpPr>
          <p:nvPr/>
        </p:nvSpPr>
        <p:spPr bwMode="auto">
          <a:xfrm>
            <a:off x="6959600" y="4232275"/>
            <a:ext cx="165100" cy="134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57" name="Rectangle 212"/>
          <p:cNvSpPr>
            <a:spLocks noChangeArrowheads="1"/>
          </p:cNvSpPr>
          <p:nvPr/>
        </p:nvSpPr>
        <p:spPr bwMode="auto">
          <a:xfrm>
            <a:off x="6994525" y="4314825"/>
            <a:ext cx="130175" cy="158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58" name="Rectangle 213"/>
          <p:cNvSpPr>
            <a:spLocks noChangeArrowheads="1"/>
          </p:cNvSpPr>
          <p:nvPr/>
        </p:nvSpPr>
        <p:spPr bwMode="auto">
          <a:xfrm>
            <a:off x="6994525" y="4264025"/>
            <a:ext cx="130175" cy="158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59" name="Rectangle 214"/>
          <p:cNvSpPr>
            <a:spLocks noChangeArrowheads="1"/>
          </p:cNvSpPr>
          <p:nvPr/>
        </p:nvSpPr>
        <p:spPr bwMode="auto">
          <a:xfrm>
            <a:off x="8199438" y="4067175"/>
            <a:ext cx="88900" cy="539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60" name="Rectangle 215"/>
          <p:cNvSpPr>
            <a:spLocks noChangeArrowheads="1"/>
          </p:cNvSpPr>
          <p:nvPr/>
        </p:nvSpPr>
        <p:spPr bwMode="auto">
          <a:xfrm>
            <a:off x="8218488" y="4111625"/>
            <a:ext cx="50800" cy="317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61" name="Rectangle 216"/>
          <p:cNvSpPr>
            <a:spLocks noChangeArrowheads="1"/>
          </p:cNvSpPr>
          <p:nvPr/>
        </p:nvSpPr>
        <p:spPr bwMode="auto">
          <a:xfrm>
            <a:off x="8164513" y="3479800"/>
            <a:ext cx="158750" cy="222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62" name="Rectangle 217"/>
          <p:cNvSpPr>
            <a:spLocks noChangeArrowheads="1"/>
          </p:cNvSpPr>
          <p:nvPr/>
        </p:nvSpPr>
        <p:spPr bwMode="auto">
          <a:xfrm>
            <a:off x="8193088" y="3492500"/>
            <a:ext cx="101600" cy="1016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63" name="Freeform 218"/>
          <p:cNvSpPr>
            <a:spLocks/>
          </p:cNvSpPr>
          <p:nvPr/>
        </p:nvSpPr>
        <p:spPr bwMode="auto">
          <a:xfrm>
            <a:off x="8237538" y="4143375"/>
            <a:ext cx="12700" cy="187325"/>
          </a:xfrm>
          <a:custGeom>
            <a:avLst/>
            <a:gdLst>
              <a:gd name="T0" fmla="*/ 20161250 w 8"/>
              <a:gd name="T1" fmla="*/ 262096250 h 118"/>
              <a:gd name="T2" fmla="*/ 10080625 w 8"/>
              <a:gd name="T3" fmla="*/ 297378438 h 118"/>
              <a:gd name="T4" fmla="*/ 0 w 8"/>
              <a:gd name="T5" fmla="*/ 262096250 h 118"/>
              <a:gd name="T6" fmla="*/ 0 w 8"/>
              <a:gd name="T7" fmla="*/ 0 h 118"/>
              <a:gd name="T8" fmla="*/ 20161250 w 8"/>
              <a:gd name="T9" fmla="*/ 0 h 118"/>
              <a:gd name="T10" fmla="*/ 20161250 w 8"/>
              <a:gd name="T11" fmla="*/ 262096250 h 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" h="118">
                <a:moveTo>
                  <a:pt x="8" y="104"/>
                </a:moveTo>
                <a:lnTo>
                  <a:pt x="4" y="118"/>
                </a:lnTo>
                <a:lnTo>
                  <a:pt x="0" y="104"/>
                </a:lnTo>
                <a:lnTo>
                  <a:pt x="0" y="0"/>
                </a:lnTo>
                <a:lnTo>
                  <a:pt x="8" y="0"/>
                </a:lnTo>
                <a:lnTo>
                  <a:pt x="8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64" name="Rectangle 219"/>
          <p:cNvSpPr>
            <a:spLocks noChangeArrowheads="1"/>
          </p:cNvSpPr>
          <p:nvPr/>
        </p:nvSpPr>
        <p:spPr bwMode="auto">
          <a:xfrm>
            <a:off x="8167688" y="3603625"/>
            <a:ext cx="152400" cy="479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65" name="Rectangle 220"/>
          <p:cNvSpPr>
            <a:spLocks noChangeArrowheads="1"/>
          </p:cNvSpPr>
          <p:nvPr/>
        </p:nvSpPr>
        <p:spPr bwMode="auto">
          <a:xfrm>
            <a:off x="8183563" y="3849688"/>
            <a:ext cx="120650" cy="211137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66" name="Rectangle 221"/>
          <p:cNvSpPr>
            <a:spLocks noChangeArrowheads="1"/>
          </p:cNvSpPr>
          <p:nvPr/>
        </p:nvSpPr>
        <p:spPr bwMode="auto">
          <a:xfrm>
            <a:off x="8142288" y="3590925"/>
            <a:ext cx="203200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67" name="Rectangle 222"/>
          <p:cNvSpPr>
            <a:spLocks noChangeArrowheads="1"/>
          </p:cNvSpPr>
          <p:nvPr/>
        </p:nvSpPr>
        <p:spPr bwMode="auto">
          <a:xfrm>
            <a:off x="8231188" y="3619500"/>
            <a:ext cx="25400" cy="21113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68" name="Rectangle 223"/>
          <p:cNvSpPr>
            <a:spLocks noChangeArrowheads="1"/>
          </p:cNvSpPr>
          <p:nvPr/>
        </p:nvSpPr>
        <p:spPr bwMode="auto">
          <a:xfrm>
            <a:off x="8183563" y="3830638"/>
            <a:ext cx="120650" cy="190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69" name="Oval 224"/>
          <p:cNvSpPr>
            <a:spLocks noChangeArrowheads="1"/>
          </p:cNvSpPr>
          <p:nvPr/>
        </p:nvSpPr>
        <p:spPr bwMode="auto">
          <a:xfrm>
            <a:off x="8386763" y="4267200"/>
            <a:ext cx="288925" cy="290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70" name="Freeform 225"/>
          <p:cNvSpPr>
            <a:spLocks/>
          </p:cNvSpPr>
          <p:nvPr/>
        </p:nvSpPr>
        <p:spPr bwMode="auto">
          <a:xfrm>
            <a:off x="8459788" y="3725863"/>
            <a:ext cx="142875" cy="701675"/>
          </a:xfrm>
          <a:custGeom>
            <a:avLst/>
            <a:gdLst>
              <a:gd name="T0" fmla="*/ 0 w 45"/>
              <a:gd name="T1" fmla="*/ 0 h 220"/>
              <a:gd name="T2" fmla="*/ 0 w 45"/>
              <a:gd name="T3" fmla="*/ 2003977421 h 220"/>
              <a:gd name="T4" fmla="*/ 231854375 w 45"/>
              <a:gd name="T5" fmla="*/ 2147483646 h 220"/>
              <a:gd name="T6" fmla="*/ 453628125 w 45"/>
              <a:gd name="T7" fmla="*/ 2003977421 h 220"/>
              <a:gd name="T8" fmla="*/ 453628125 w 45"/>
              <a:gd name="T9" fmla="*/ 0 h 220"/>
              <a:gd name="T10" fmla="*/ 0 w 45"/>
              <a:gd name="T11" fmla="*/ 0 h 2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" h="220">
                <a:moveTo>
                  <a:pt x="0" y="0"/>
                </a:moveTo>
                <a:cubicBezTo>
                  <a:pt x="0" y="197"/>
                  <a:pt x="0" y="197"/>
                  <a:pt x="0" y="197"/>
                </a:cubicBezTo>
                <a:cubicBezTo>
                  <a:pt x="0" y="210"/>
                  <a:pt x="10" y="220"/>
                  <a:pt x="23" y="220"/>
                </a:cubicBezTo>
                <a:cubicBezTo>
                  <a:pt x="35" y="220"/>
                  <a:pt x="45" y="210"/>
                  <a:pt x="45" y="197"/>
                </a:cubicBezTo>
                <a:cubicBezTo>
                  <a:pt x="45" y="0"/>
                  <a:pt x="45" y="0"/>
                  <a:pt x="4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1" name="Oval 226"/>
          <p:cNvSpPr>
            <a:spLocks noChangeArrowheads="1"/>
          </p:cNvSpPr>
          <p:nvPr/>
        </p:nvSpPr>
        <p:spPr bwMode="auto">
          <a:xfrm>
            <a:off x="8421688" y="4302125"/>
            <a:ext cx="219075" cy="220663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72" name="Freeform 227"/>
          <p:cNvSpPr>
            <a:spLocks/>
          </p:cNvSpPr>
          <p:nvPr/>
        </p:nvSpPr>
        <p:spPr bwMode="auto">
          <a:xfrm>
            <a:off x="8491538" y="3925888"/>
            <a:ext cx="76200" cy="427037"/>
          </a:xfrm>
          <a:custGeom>
            <a:avLst/>
            <a:gdLst>
              <a:gd name="T0" fmla="*/ 0 w 24"/>
              <a:gd name="T1" fmla="*/ 0 h 134"/>
              <a:gd name="T2" fmla="*/ 0 w 24"/>
              <a:gd name="T3" fmla="*/ 1228872265 h 134"/>
              <a:gd name="T4" fmla="*/ 120967500 w 24"/>
              <a:gd name="T5" fmla="*/ 1360899995 h 134"/>
              <a:gd name="T6" fmla="*/ 241935000 w 24"/>
              <a:gd name="T7" fmla="*/ 1228872265 h 134"/>
              <a:gd name="T8" fmla="*/ 241935000 w 24"/>
              <a:gd name="T9" fmla="*/ 0 h 134"/>
              <a:gd name="T10" fmla="*/ 0 w 24"/>
              <a:gd name="T11" fmla="*/ 0 h 1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134">
                <a:moveTo>
                  <a:pt x="0" y="0"/>
                </a:moveTo>
                <a:cubicBezTo>
                  <a:pt x="0" y="121"/>
                  <a:pt x="0" y="121"/>
                  <a:pt x="0" y="121"/>
                </a:cubicBezTo>
                <a:cubicBezTo>
                  <a:pt x="0" y="128"/>
                  <a:pt x="6" y="134"/>
                  <a:pt x="12" y="134"/>
                </a:cubicBezTo>
                <a:cubicBezTo>
                  <a:pt x="19" y="134"/>
                  <a:pt x="24" y="128"/>
                  <a:pt x="24" y="121"/>
                </a:cubicBezTo>
                <a:cubicBezTo>
                  <a:pt x="24" y="0"/>
                  <a:pt x="24" y="0"/>
                  <a:pt x="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3" name="Freeform 228"/>
          <p:cNvSpPr>
            <a:spLocks/>
          </p:cNvSpPr>
          <p:nvPr/>
        </p:nvSpPr>
        <p:spPr bwMode="auto">
          <a:xfrm>
            <a:off x="8520113" y="3246438"/>
            <a:ext cx="133350" cy="373062"/>
          </a:xfrm>
          <a:custGeom>
            <a:avLst/>
            <a:gdLst>
              <a:gd name="T0" fmla="*/ 0 w 42"/>
              <a:gd name="T1" fmla="*/ 0 h 117"/>
              <a:gd name="T2" fmla="*/ 0 w 42"/>
              <a:gd name="T3" fmla="*/ 793021401 h 117"/>
              <a:gd name="T4" fmla="*/ 161290000 w 42"/>
              <a:gd name="T5" fmla="*/ 996359322 h 117"/>
              <a:gd name="T6" fmla="*/ 171370625 w 42"/>
              <a:gd name="T7" fmla="*/ 1148865155 h 117"/>
              <a:gd name="T8" fmla="*/ 211693125 w 42"/>
              <a:gd name="T9" fmla="*/ 1189532101 h 117"/>
              <a:gd name="T10" fmla="*/ 241935000 w 42"/>
              <a:gd name="T11" fmla="*/ 1179363770 h 117"/>
              <a:gd name="T12" fmla="*/ 262096250 w 42"/>
              <a:gd name="T13" fmla="*/ 1138696824 h 117"/>
              <a:gd name="T14" fmla="*/ 252015625 w 42"/>
              <a:gd name="T15" fmla="*/ 996359322 h 117"/>
              <a:gd name="T16" fmla="*/ 362902500 w 42"/>
              <a:gd name="T17" fmla="*/ 935358902 h 117"/>
              <a:gd name="T18" fmla="*/ 423386250 w 42"/>
              <a:gd name="T19" fmla="*/ 782853070 h 117"/>
              <a:gd name="T20" fmla="*/ 423386250 w 42"/>
              <a:gd name="T21" fmla="*/ 50835277 h 117"/>
              <a:gd name="T22" fmla="*/ 0 w 42"/>
              <a:gd name="T23" fmla="*/ 0 h 1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2" h="117">
                <a:moveTo>
                  <a:pt x="0" y="0"/>
                </a:moveTo>
                <a:cubicBezTo>
                  <a:pt x="0" y="78"/>
                  <a:pt x="0" y="78"/>
                  <a:pt x="0" y="78"/>
                </a:cubicBezTo>
                <a:cubicBezTo>
                  <a:pt x="0" y="87"/>
                  <a:pt x="7" y="95"/>
                  <a:pt x="16" y="98"/>
                </a:cubicBezTo>
                <a:cubicBezTo>
                  <a:pt x="17" y="113"/>
                  <a:pt x="17" y="113"/>
                  <a:pt x="17" y="113"/>
                </a:cubicBezTo>
                <a:cubicBezTo>
                  <a:pt x="17" y="115"/>
                  <a:pt x="19" y="117"/>
                  <a:pt x="21" y="117"/>
                </a:cubicBezTo>
                <a:cubicBezTo>
                  <a:pt x="22" y="117"/>
                  <a:pt x="23" y="116"/>
                  <a:pt x="24" y="116"/>
                </a:cubicBezTo>
                <a:cubicBezTo>
                  <a:pt x="25" y="115"/>
                  <a:pt x="26" y="114"/>
                  <a:pt x="26" y="112"/>
                </a:cubicBezTo>
                <a:cubicBezTo>
                  <a:pt x="25" y="98"/>
                  <a:pt x="25" y="98"/>
                  <a:pt x="25" y="98"/>
                </a:cubicBezTo>
                <a:cubicBezTo>
                  <a:pt x="29" y="97"/>
                  <a:pt x="33" y="95"/>
                  <a:pt x="36" y="92"/>
                </a:cubicBezTo>
                <a:cubicBezTo>
                  <a:pt x="40" y="88"/>
                  <a:pt x="42" y="83"/>
                  <a:pt x="42" y="77"/>
                </a:cubicBezTo>
                <a:cubicBezTo>
                  <a:pt x="42" y="5"/>
                  <a:pt x="42" y="5"/>
                  <a:pt x="42" y="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4" name="Freeform 229"/>
          <p:cNvSpPr>
            <a:spLocks/>
          </p:cNvSpPr>
          <p:nvPr/>
        </p:nvSpPr>
        <p:spPr bwMode="auto">
          <a:xfrm>
            <a:off x="8485188" y="3043238"/>
            <a:ext cx="200025" cy="225425"/>
          </a:xfrm>
          <a:custGeom>
            <a:avLst/>
            <a:gdLst>
              <a:gd name="T0" fmla="*/ 635079375 w 63"/>
              <a:gd name="T1" fmla="*/ 715724375 h 71"/>
              <a:gd name="T2" fmla="*/ 635079375 w 63"/>
              <a:gd name="T3" fmla="*/ 584676250 h 71"/>
              <a:gd name="T4" fmla="*/ 534273125 w 63"/>
              <a:gd name="T5" fmla="*/ 584676250 h 71"/>
              <a:gd name="T6" fmla="*/ 544353750 w 63"/>
              <a:gd name="T7" fmla="*/ 211693125 h 71"/>
              <a:gd name="T8" fmla="*/ 332660625 w 63"/>
              <a:gd name="T9" fmla="*/ 0 h 71"/>
              <a:gd name="T10" fmla="*/ 131048125 w 63"/>
              <a:gd name="T11" fmla="*/ 211693125 h 71"/>
              <a:gd name="T12" fmla="*/ 120967500 w 63"/>
              <a:gd name="T13" fmla="*/ 584676250 h 71"/>
              <a:gd name="T14" fmla="*/ 0 w 63"/>
              <a:gd name="T15" fmla="*/ 584676250 h 71"/>
              <a:gd name="T16" fmla="*/ 0 w 63"/>
              <a:gd name="T17" fmla="*/ 715724375 h 71"/>
              <a:gd name="T18" fmla="*/ 635079375 w 63"/>
              <a:gd name="T19" fmla="*/ 715724375 h 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" h="71">
                <a:moveTo>
                  <a:pt x="63" y="71"/>
                </a:moveTo>
                <a:cubicBezTo>
                  <a:pt x="63" y="58"/>
                  <a:pt x="63" y="58"/>
                  <a:pt x="63" y="58"/>
                </a:cubicBezTo>
                <a:cubicBezTo>
                  <a:pt x="53" y="58"/>
                  <a:pt x="53" y="58"/>
                  <a:pt x="53" y="58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10"/>
                  <a:pt x="45" y="0"/>
                  <a:pt x="33" y="0"/>
                </a:cubicBezTo>
                <a:cubicBezTo>
                  <a:pt x="22" y="0"/>
                  <a:pt x="13" y="10"/>
                  <a:pt x="13" y="21"/>
                </a:cubicBezTo>
                <a:cubicBezTo>
                  <a:pt x="12" y="58"/>
                  <a:pt x="12" y="58"/>
                  <a:pt x="12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1"/>
                  <a:pt x="0" y="71"/>
                  <a:pt x="0" y="71"/>
                </a:cubicBezTo>
                <a:lnTo>
                  <a:pt x="63" y="7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5" name="Freeform 230"/>
          <p:cNvSpPr>
            <a:spLocks noEditPoints="1"/>
          </p:cNvSpPr>
          <p:nvPr/>
        </p:nvSpPr>
        <p:spPr bwMode="auto">
          <a:xfrm>
            <a:off x="6905625" y="3643313"/>
            <a:ext cx="133350" cy="257175"/>
          </a:xfrm>
          <a:custGeom>
            <a:avLst/>
            <a:gdLst>
              <a:gd name="T0" fmla="*/ 211693125 w 42"/>
              <a:gd name="T1" fmla="*/ 816530625 h 81"/>
              <a:gd name="T2" fmla="*/ 60483750 w 42"/>
              <a:gd name="T3" fmla="*/ 695563125 h 81"/>
              <a:gd name="T4" fmla="*/ 0 w 42"/>
              <a:gd name="T5" fmla="*/ 413305625 h 81"/>
              <a:gd name="T6" fmla="*/ 60483750 w 42"/>
              <a:gd name="T7" fmla="*/ 120967500 h 81"/>
              <a:gd name="T8" fmla="*/ 211693125 w 42"/>
              <a:gd name="T9" fmla="*/ 0 h 81"/>
              <a:gd name="T10" fmla="*/ 362902500 w 42"/>
              <a:gd name="T11" fmla="*/ 120967500 h 81"/>
              <a:gd name="T12" fmla="*/ 423386250 w 42"/>
              <a:gd name="T13" fmla="*/ 413305625 h 81"/>
              <a:gd name="T14" fmla="*/ 362902500 w 42"/>
              <a:gd name="T15" fmla="*/ 695563125 h 81"/>
              <a:gd name="T16" fmla="*/ 211693125 w 42"/>
              <a:gd name="T17" fmla="*/ 816530625 h 81"/>
              <a:gd name="T18" fmla="*/ 211693125 w 42"/>
              <a:gd name="T19" fmla="*/ 30241875 h 81"/>
              <a:gd name="T20" fmla="*/ 80645000 w 42"/>
              <a:gd name="T21" fmla="*/ 141128750 h 81"/>
              <a:gd name="T22" fmla="*/ 30241875 w 42"/>
              <a:gd name="T23" fmla="*/ 413305625 h 81"/>
              <a:gd name="T24" fmla="*/ 80645000 w 42"/>
              <a:gd name="T25" fmla="*/ 685482500 h 81"/>
              <a:gd name="T26" fmla="*/ 211693125 w 42"/>
              <a:gd name="T27" fmla="*/ 796369375 h 81"/>
              <a:gd name="T28" fmla="*/ 342741250 w 42"/>
              <a:gd name="T29" fmla="*/ 685482500 h 81"/>
              <a:gd name="T30" fmla="*/ 403225000 w 42"/>
              <a:gd name="T31" fmla="*/ 413305625 h 81"/>
              <a:gd name="T32" fmla="*/ 342741250 w 42"/>
              <a:gd name="T33" fmla="*/ 141128750 h 81"/>
              <a:gd name="T34" fmla="*/ 211693125 w 42"/>
              <a:gd name="T35" fmla="*/ 30241875 h 8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2" h="81">
                <a:moveTo>
                  <a:pt x="21" y="81"/>
                </a:moveTo>
                <a:cubicBezTo>
                  <a:pt x="15" y="81"/>
                  <a:pt x="10" y="77"/>
                  <a:pt x="6" y="69"/>
                </a:cubicBezTo>
                <a:cubicBezTo>
                  <a:pt x="2" y="61"/>
                  <a:pt x="0" y="51"/>
                  <a:pt x="0" y="41"/>
                </a:cubicBezTo>
                <a:cubicBezTo>
                  <a:pt x="0" y="30"/>
                  <a:pt x="2" y="20"/>
                  <a:pt x="6" y="12"/>
                </a:cubicBezTo>
                <a:cubicBezTo>
                  <a:pt x="10" y="5"/>
                  <a:pt x="15" y="0"/>
                  <a:pt x="21" y="0"/>
                </a:cubicBezTo>
                <a:cubicBezTo>
                  <a:pt x="27" y="0"/>
                  <a:pt x="32" y="5"/>
                  <a:pt x="36" y="12"/>
                </a:cubicBezTo>
                <a:cubicBezTo>
                  <a:pt x="40" y="20"/>
                  <a:pt x="42" y="30"/>
                  <a:pt x="42" y="41"/>
                </a:cubicBezTo>
                <a:cubicBezTo>
                  <a:pt x="42" y="51"/>
                  <a:pt x="40" y="61"/>
                  <a:pt x="36" y="69"/>
                </a:cubicBezTo>
                <a:cubicBezTo>
                  <a:pt x="32" y="77"/>
                  <a:pt x="27" y="81"/>
                  <a:pt x="21" y="81"/>
                </a:cubicBezTo>
                <a:close/>
                <a:moveTo>
                  <a:pt x="21" y="3"/>
                </a:moveTo>
                <a:cubicBezTo>
                  <a:pt x="16" y="3"/>
                  <a:pt x="12" y="7"/>
                  <a:pt x="8" y="14"/>
                </a:cubicBezTo>
                <a:cubicBezTo>
                  <a:pt x="5" y="21"/>
                  <a:pt x="3" y="30"/>
                  <a:pt x="3" y="41"/>
                </a:cubicBezTo>
                <a:cubicBezTo>
                  <a:pt x="3" y="51"/>
                  <a:pt x="5" y="61"/>
                  <a:pt x="8" y="68"/>
                </a:cubicBezTo>
                <a:cubicBezTo>
                  <a:pt x="12" y="75"/>
                  <a:pt x="16" y="79"/>
                  <a:pt x="21" y="79"/>
                </a:cubicBezTo>
                <a:cubicBezTo>
                  <a:pt x="26" y="79"/>
                  <a:pt x="31" y="75"/>
                  <a:pt x="34" y="68"/>
                </a:cubicBezTo>
                <a:cubicBezTo>
                  <a:pt x="38" y="61"/>
                  <a:pt x="40" y="51"/>
                  <a:pt x="40" y="41"/>
                </a:cubicBezTo>
                <a:cubicBezTo>
                  <a:pt x="40" y="30"/>
                  <a:pt x="38" y="21"/>
                  <a:pt x="34" y="14"/>
                </a:cubicBezTo>
                <a:cubicBezTo>
                  <a:pt x="31" y="7"/>
                  <a:pt x="26" y="3"/>
                  <a:pt x="21" y="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6" name="Freeform 231"/>
          <p:cNvSpPr>
            <a:spLocks noEditPoints="1"/>
          </p:cNvSpPr>
          <p:nvPr/>
        </p:nvSpPr>
        <p:spPr bwMode="auto">
          <a:xfrm>
            <a:off x="6854825" y="3668713"/>
            <a:ext cx="238125" cy="206375"/>
          </a:xfrm>
          <a:custGeom>
            <a:avLst/>
            <a:gdLst>
              <a:gd name="T0" fmla="*/ 564515000 w 75"/>
              <a:gd name="T1" fmla="*/ 655240625 h 65"/>
              <a:gd name="T2" fmla="*/ 221773750 w 75"/>
              <a:gd name="T3" fmla="*/ 483870000 h 65"/>
              <a:gd name="T4" fmla="*/ 80645000 w 75"/>
              <a:gd name="T5" fmla="*/ 40322500 h 65"/>
              <a:gd name="T6" fmla="*/ 191531875 w 75"/>
              <a:gd name="T7" fmla="*/ 0 h 65"/>
              <a:gd name="T8" fmla="*/ 524192500 w 75"/>
              <a:gd name="T9" fmla="*/ 181451250 h 65"/>
              <a:gd name="T10" fmla="*/ 665321250 w 75"/>
              <a:gd name="T11" fmla="*/ 624998750 h 65"/>
              <a:gd name="T12" fmla="*/ 564515000 w 75"/>
              <a:gd name="T13" fmla="*/ 655240625 h 65"/>
              <a:gd name="T14" fmla="*/ 191531875 w 75"/>
              <a:gd name="T15" fmla="*/ 30241875 h 65"/>
              <a:gd name="T16" fmla="*/ 110886875 w 75"/>
              <a:gd name="T17" fmla="*/ 60483750 h 65"/>
              <a:gd name="T18" fmla="*/ 241935000 w 75"/>
              <a:gd name="T19" fmla="*/ 453628125 h 65"/>
              <a:gd name="T20" fmla="*/ 564515000 w 75"/>
              <a:gd name="T21" fmla="*/ 624998750 h 65"/>
              <a:gd name="T22" fmla="*/ 645160000 w 75"/>
              <a:gd name="T23" fmla="*/ 594756875 h 65"/>
              <a:gd name="T24" fmla="*/ 504031250 w 75"/>
              <a:gd name="T25" fmla="*/ 201612500 h 65"/>
              <a:gd name="T26" fmla="*/ 191531875 w 75"/>
              <a:gd name="T27" fmla="*/ 30241875 h 6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75" h="65">
                <a:moveTo>
                  <a:pt x="56" y="65"/>
                </a:moveTo>
                <a:cubicBezTo>
                  <a:pt x="46" y="65"/>
                  <a:pt x="33" y="59"/>
                  <a:pt x="22" y="48"/>
                </a:cubicBezTo>
                <a:cubicBezTo>
                  <a:pt x="6" y="32"/>
                  <a:pt x="0" y="12"/>
                  <a:pt x="8" y="4"/>
                </a:cubicBezTo>
                <a:cubicBezTo>
                  <a:pt x="11" y="1"/>
                  <a:pt x="15" y="0"/>
                  <a:pt x="19" y="0"/>
                </a:cubicBezTo>
                <a:cubicBezTo>
                  <a:pt x="29" y="0"/>
                  <a:pt x="42" y="7"/>
                  <a:pt x="52" y="18"/>
                </a:cubicBezTo>
                <a:cubicBezTo>
                  <a:pt x="69" y="34"/>
                  <a:pt x="75" y="53"/>
                  <a:pt x="66" y="62"/>
                </a:cubicBezTo>
                <a:cubicBezTo>
                  <a:pt x="64" y="64"/>
                  <a:pt x="60" y="65"/>
                  <a:pt x="56" y="65"/>
                </a:cubicBezTo>
                <a:close/>
                <a:moveTo>
                  <a:pt x="19" y="3"/>
                </a:moveTo>
                <a:cubicBezTo>
                  <a:pt x="15" y="3"/>
                  <a:pt x="13" y="4"/>
                  <a:pt x="11" y="6"/>
                </a:cubicBezTo>
                <a:cubicBezTo>
                  <a:pt x="4" y="13"/>
                  <a:pt x="10" y="31"/>
                  <a:pt x="24" y="45"/>
                </a:cubicBezTo>
                <a:cubicBezTo>
                  <a:pt x="35" y="56"/>
                  <a:pt x="47" y="62"/>
                  <a:pt x="56" y="62"/>
                </a:cubicBezTo>
                <a:cubicBezTo>
                  <a:pt x="59" y="62"/>
                  <a:pt x="62" y="61"/>
                  <a:pt x="64" y="59"/>
                </a:cubicBezTo>
                <a:cubicBezTo>
                  <a:pt x="71" y="52"/>
                  <a:pt x="64" y="34"/>
                  <a:pt x="50" y="20"/>
                </a:cubicBezTo>
                <a:cubicBezTo>
                  <a:pt x="40" y="10"/>
                  <a:pt x="28" y="3"/>
                  <a:pt x="19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7" name="Freeform 232"/>
          <p:cNvSpPr>
            <a:spLocks noEditPoints="1"/>
          </p:cNvSpPr>
          <p:nvPr/>
        </p:nvSpPr>
        <p:spPr bwMode="auto">
          <a:xfrm>
            <a:off x="6854825" y="3668713"/>
            <a:ext cx="225425" cy="206375"/>
          </a:xfrm>
          <a:custGeom>
            <a:avLst/>
            <a:gdLst>
              <a:gd name="T0" fmla="*/ 191531875 w 71"/>
              <a:gd name="T1" fmla="*/ 655240625 h 65"/>
              <a:gd name="T2" fmla="*/ 80645000 w 71"/>
              <a:gd name="T3" fmla="*/ 624998750 h 65"/>
              <a:gd name="T4" fmla="*/ 221773750 w 71"/>
              <a:gd name="T5" fmla="*/ 181451250 h 65"/>
              <a:gd name="T6" fmla="*/ 564515000 w 71"/>
              <a:gd name="T7" fmla="*/ 0 h 65"/>
              <a:gd name="T8" fmla="*/ 665321250 w 71"/>
              <a:gd name="T9" fmla="*/ 40322500 h 65"/>
              <a:gd name="T10" fmla="*/ 685482500 w 71"/>
              <a:gd name="T11" fmla="*/ 241935000 h 65"/>
              <a:gd name="T12" fmla="*/ 524192500 w 71"/>
              <a:gd name="T13" fmla="*/ 483870000 h 65"/>
              <a:gd name="T14" fmla="*/ 191531875 w 71"/>
              <a:gd name="T15" fmla="*/ 655240625 h 65"/>
              <a:gd name="T16" fmla="*/ 564515000 w 71"/>
              <a:gd name="T17" fmla="*/ 30241875 h 65"/>
              <a:gd name="T18" fmla="*/ 241935000 w 71"/>
              <a:gd name="T19" fmla="*/ 201612500 h 65"/>
              <a:gd name="T20" fmla="*/ 110886875 w 71"/>
              <a:gd name="T21" fmla="*/ 594756875 h 65"/>
              <a:gd name="T22" fmla="*/ 191531875 w 71"/>
              <a:gd name="T23" fmla="*/ 624998750 h 65"/>
              <a:gd name="T24" fmla="*/ 504031250 w 71"/>
              <a:gd name="T25" fmla="*/ 453628125 h 65"/>
              <a:gd name="T26" fmla="*/ 655240625 w 71"/>
              <a:gd name="T27" fmla="*/ 221773750 h 65"/>
              <a:gd name="T28" fmla="*/ 645160000 w 71"/>
              <a:gd name="T29" fmla="*/ 60483750 h 65"/>
              <a:gd name="T30" fmla="*/ 564515000 w 71"/>
              <a:gd name="T31" fmla="*/ 30241875 h 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1" h="65">
                <a:moveTo>
                  <a:pt x="19" y="65"/>
                </a:moveTo>
                <a:cubicBezTo>
                  <a:pt x="15" y="65"/>
                  <a:pt x="11" y="64"/>
                  <a:pt x="8" y="62"/>
                </a:cubicBezTo>
                <a:cubicBezTo>
                  <a:pt x="0" y="53"/>
                  <a:pt x="6" y="34"/>
                  <a:pt x="22" y="18"/>
                </a:cubicBezTo>
                <a:cubicBezTo>
                  <a:pt x="33" y="7"/>
                  <a:pt x="46" y="0"/>
                  <a:pt x="56" y="0"/>
                </a:cubicBezTo>
                <a:cubicBezTo>
                  <a:pt x="60" y="0"/>
                  <a:pt x="64" y="1"/>
                  <a:pt x="66" y="4"/>
                </a:cubicBezTo>
                <a:cubicBezTo>
                  <a:pt x="70" y="8"/>
                  <a:pt x="71" y="15"/>
                  <a:pt x="68" y="24"/>
                </a:cubicBezTo>
                <a:cubicBezTo>
                  <a:pt x="66" y="32"/>
                  <a:pt x="60" y="40"/>
                  <a:pt x="52" y="48"/>
                </a:cubicBezTo>
                <a:cubicBezTo>
                  <a:pt x="42" y="59"/>
                  <a:pt x="29" y="65"/>
                  <a:pt x="19" y="65"/>
                </a:cubicBezTo>
                <a:close/>
                <a:moveTo>
                  <a:pt x="56" y="3"/>
                </a:moveTo>
                <a:cubicBezTo>
                  <a:pt x="47" y="3"/>
                  <a:pt x="35" y="10"/>
                  <a:pt x="24" y="20"/>
                </a:cubicBezTo>
                <a:cubicBezTo>
                  <a:pt x="10" y="34"/>
                  <a:pt x="4" y="52"/>
                  <a:pt x="11" y="59"/>
                </a:cubicBezTo>
                <a:cubicBezTo>
                  <a:pt x="13" y="61"/>
                  <a:pt x="15" y="62"/>
                  <a:pt x="19" y="62"/>
                </a:cubicBezTo>
                <a:cubicBezTo>
                  <a:pt x="28" y="62"/>
                  <a:pt x="40" y="56"/>
                  <a:pt x="50" y="45"/>
                </a:cubicBezTo>
                <a:cubicBezTo>
                  <a:pt x="57" y="38"/>
                  <a:pt x="63" y="30"/>
                  <a:pt x="65" y="22"/>
                </a:cubicBezTo>
                <a:cubicBezTo>
                  <a:pt x="67" y="15"/>
                  <a:pt x="67" y="9"/>
                  <a:pt x="64" y="6"/>
                </a:cubicBezTo>
                <a:cubicBezTo>
                  <a:pt x="62" y="4"/>
                  <a:pt x="59" y="3"/>
                  <a:pt x="5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8" name="Freeform 233"/>
          <p:cNvSpPr>
            <a:spLocks noEditPoints="1"/>
          </p:cNvSpPr>
          <p:nvPr/>
        </p:nvSpPr>
        <p:spPr bwMode="auto">
          <a:xfrm>
            <a:off x="6845300" y="3706813"/>
            <a:ext cx="257175" cy="133350"/>
          </a:xfrm>
          <a:custGeom>
            <a:avLst/>
            <a:gdLst>
              <a:gd name="T0" fmla="*/ 403225000 w 81"/>
              <a:gd name="T1" fmla="*/ 423386250 h 42"/>
              <a:gd name="T2" fmla="*/ 120967500 w 81"/>
              <a:gd name="T3" fmla="*/ 362902500 h 42"/>
              <a:gd name="T4" fmla="*/ 0 w 81"/>
              <a:gd name="T5" fmla="*/ 211693125 h 42"/>
              <a:gd name="T6" fmla="*/ 120967500 w 81"/>
              <a:gd name="T7" fmla="*/ 60483750 h 42"/>
              <a:gd name="T8" fmla="*/ 403225000 w 81"/>
              <a:gd name="T9" fmla="*/ 0 h 42"/>
              <a:gd name="T10" fmla="*/ 685482500 w 81"/>
              <a:gd name="T11" fmla="*/ 60483750 h 42"/>
              <a:gd name="T12" fmla="*/ 816530625 w 81"/>
              <a:gd name="T13" fmla="*/ 211693125 h 42"/>
              <a:gd name="T14" fmla="*/ 685482500 w 81"/>
              <a:gd name="T15" fmla="*/ 362902500 h 42"/>
              <a:gd name="T16" fmla="*/ 403225000 w 81"/>
              <a:gd name="T17" fmla="*/ 423386250 h 42"/>
              <a:gd name="T18" fmla="*/ 403225000 w 81"/>
              <a:gd name="T19" fmla="*/ 20161250 h 42"/>
              <a:gd name="T20" fmla="*/ 131048125 w 81"/>
              <a:gd name="T21" fmla="*/ 80645000 h 42"/>
              <a:gd name="T22" fmla="*/ 20161250 w 81"/>
              <a:gd name="T23" fmla="*/ 211693125 h 42"/>
              <a:gd name="T24" fmla="*/ 131048125 w 81"/>
              <a:gd name="T25" fmla="*/ 342741250 h 42"/>
              <a:gd name="T26" fmla="*/ 403225000 w 81"/>
              <a:gd name="T27" fmla="*/ 393144375 h 42"/>
              <a:gd name="T28" fmla="*/ 675401875 w 81"/>
              <a:gd name="T29" fmla="*/ 342741250 h 42"/>
              <a:gd name="T30" fmla="*/ 786288750 w 81"/>
              <a:gd name="T31" fmla="*/ 211693125 h 42"/>
              <a:gd name="T32" fmla="*/ 675401875 w 81"/>
              <a:gd name="T33" fmla="*/ 80645000 h 42"/>
              <a:gd name="T34" fmla="*/ 403225000 w 81"/>
              <a:gd name="T35" fmla="*/ 20161250 h 4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1" h="42">
                <a:moveTo>
                  <a:pt x="40" y="42"/>
                </a:moveTo>
                <a:cubicBezTo>
                  <a:pt x="30" y="42"/>
                  <a:pt x="20" y="40"/>
                  <a:pt x="12" y="36"/>
                </a:cubicBezTo>
                <a:cubicBezTo>
                  <a:pt x="4" y="32"/>
                  <a:pt x="0" y="26"/>
                  <a:pt x="0" y="21"/>
                </a:cubicBezTo>
                <a:cubicBezTo>
                  <a:pt x="0" y="15"/>
                  <a:pt x="4" y="10"/>
                  <a:pt x="12" y="6"/>
                </a:cubicBezTo>
                <a:cubicBezTo>
                  <a:pt x="20" y="2"/>
                  <a:pt x="30" y="0"/>
                  <a:pt x="40" y="0"/>
                </a:cubicBezTo>
                <a:cubicBezTo>
                  <a:pt x="51" y="0"/>
                  <a:pt x="61" y="2"/>
                  <a:pt x="68" y="6"/>
                </a:cubicBezTo>
                <a:cubicBezTo>
                  <a:pt x="76" y="10"/>
                  <a:pt x="81" y="15"/>
                  <a:pt x="81" y="21"/>
                </a:cubicBezTo>
                <a:cubicBezTo>
                  <a:pt x="81" y="26"/>
                  <a:pt x="76" y="32"/>
                  <a:pt x="68" y="36"/>
                </a:cubicBezTo>
                <a:cubicBezTo>
                  <a:pt x="61" y="40"/>
                  <a:pt x="51" y="42"/>
                  <a:pt x="40" y="42"/>
                </a:cubicBezTo>
                <a:close/>
                <a:moveTo>
                  <a:pt x="40" y="2"/>
                </a:moveTo>
                <a:cubicBezTo>
                  <a:pt x="30" y="2"/>
                  <a:pt x="20" y="4"/>
                  <a:pt x="13" y="8"/>
                </a:cubicBezTo>
                <a:cubicBezTo>
                  <a:pt x="6" y="11"/>
                  <a:pt x="2" y="16"/>
                  <a:pt x="2" y="21"/>
                </a:cubicBezTo>
                <a:cubicBezTo>
                  <a:pt x="2" y="25"/>
                  <a:pt x="6" y="30"/>
                  <a:pt x="13" y="34"/>
                </a:cubicBezTo>
                <a:cubicBezTo>
                  <a:pt x="20" y="37"/>
                  <a:pt x="30" y="39"/>
                  <a:pt x="40" y="39"/>
                </a:cubicBezTo>
                <a:cubicBezTo>
                  <a:pt x="50" y="39"/>
                  <a:pt x="60" y="37"/>
                  <a:pt x="67" y="34"/>
                </a:cubicBezTo>
                <a:cubicBezTo>
                  <a:pt x="74" y="30"/>
                  <a:pt x="78" y="25"/>
                  <a:pt x="78" y="21"/>
                </a:cubicBezTo>
                <a:cubicBezTo>
                  <a:pt x="78" y="16"/>
                  <a:pt x="74" y="11"/>
                  <a:pt x="67" y="8"/>
                </a:cubicBezTo>
                <a:cubicBezTo>
                  <a:pt x="60" y="4"/>
                  <a:pt x="50" y="2"/>
                  <a:pt x="40" y="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9" name="Oval 234"/>
          <p:cNvSpPr>
            <a:spLocks noChangeArrowheads="1"/>
          </p:cNvSpPr>
          <p:nvPr/>
        </p:nvSpPr>
        <p:spPr bwMode="auto">
          <a:xfrm>
            <a:off x="6953250" y="3751263"/>
            <a:ext cx="44450" cy="41275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80" name="Oval 235"/>
          <p:cNvSpPr>
            <a:spLocks noChangeArrowheads="1"/>
          </p:cNvSpPr>
          <p:nvPr/>
        </p:nvSpPr>
        <p:spPr bwMode="auto">
          <a:xfrm>
            <a:off x="6915150" y="3849688"/>
            <a:ext cx="34925" cy="349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81" name="Oval 236"/>
          <p:cNvSpPr>
            <a:spLocks noChangeArrowheads="1"/>
          </p:cNvSpPr>
          <p:nvPr/>
        </p:nvSpPr>
        <p:spPr bwMode="auto">
          <a:xfrm>
            <a:off x="7023100" y="3754438"/>
            <a:ext cx="25400" cy="28575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82" name="Oval 237"/>
          <p:cNvSpPr>
            <a:spLocks noChangeArrowheads="1"/>
          </p:cNvSpPr>
          <p:nvPr/>
        </p:nvSpPr>
        <p:spPr bwMode="auto">
          <a:xfrm>
            <a:off x="6934200" y="3697288"/>
            <a:ext cx="28575" cy="25400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83" name="Oval 238"/>
          <p:cNvSpPr>
            <a:spLocks noChangeArrowheads="1"/>
          </p:cNvSpPr>
          <p:nvPr/>
        </p:nvSpPr>
        <p:spPr bwMode="auto">
          <a:xfrm>
            <a:off x="6864350" y="3668713"/>
            <a:ext cx="34925" cy="349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84" name="Freeform 239"/>
          <p:cNvSpPr>
            <a:spLocks/>
          </p:cNvSpPr>
          <p:nvPr/>
        </p:nvSpPr>
        <p:spPr bwMode="auto">
          <a:xfrm>
            <a:off x="7019925" y="4624388"/>
            <a:ext cx="127000" cy="41275"/>
          </a:xfrm>
          <a:custGeom>
            <a:avLst/>
            <a:gdLst>
              <a:gd name="T0" fmla="*/ 201612500 w 80"/>
              <a:gd name="T1" fmla="*/ 65524063 h 26"/>
              <a:gd name="T2" fmla="*/ 201612500 w 80"/>
              <a:gd name="T3" fmla="*/ 0 h 26"/>
              <a:gd name="T4" fmla="*/ 5040313 w 80"/>
              <a:gd name="T5" fmla="*/ 0 h 26"/>
              <a:gd name="T6" fmla="*/ 0 w 80"/>
              <a:gd name="T7" fmla="*/ 60483750 h 26"/>
              <a:gd name="T8" fmla="*/ 201612500 w 80"/>
              <a:gd name="T9" fmla="*/ 65524063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" h="26">
                <a:moveTo>
                  <a:pt x="80" y="26"/>
                </a:moveTo>
                <a:lnTo>
                  <a:pt x="80" y="0"/>
                </a:lnTo>
                <a:lnTo>
                  <a:pt x="2" y="0"/>
                </a:lnTo>
                <a:lnTo>
                  <a:pt x="0" y="24"/>
                </a:lnTo>
                <a:lnTo>
                  <a:pt x="80" y="2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85" name="Freeform 240"/>
          <p:cNvSpPr>
            <a:spLocks/>
          </p:cNvSpPr>
          <p:nvPr/>
        </p:nvSpPr>
        <p:spPr bwMode="auto">
          <a:xfrm>
            <a:off x="7153275" y="4468813"/>
            <a:ext cx="365125" cy="366712"/>
          </a:xfrm>
          <a:custGeom>
            <a:avLst/>
            <a:gdLst>
              <a:gd name="T0" fmla="*/ 574595625 w 115"/>
              <a:gd name="T1" fmla="*/ 1159202142 h 115"/>
              <a:gd name="T2" fmla="*/ 10080625 w 115"/>
              <a:gd name="T3" fmla="*/ 579602666 h 115"/>
              <a:gd name="T4" fmla="*/ 584676250 w 115"/>
              <a:gd name="T5" fmla="*/ 10169083 h 115"/>
              <a:gd name="T6" fmla="*/ 1159271875 w 115"/>
              <a:gd name="T7" fmla="*/ 589768560 h 115"/>
              <a:gd name="T8" fmla="*/ 574595625 w 115"/>
              <a:gd name="T9" fmla="*/ 1159202142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" h="115">
                <a:moveTo>
                  <a:pt x="57" y="114"/>
                </a:moveTo>
                <a:cubicBezTo>
                  <a:pt x="25" y="114"/>
                  <a:pt x="0" y="88"/>
                  <a:pt x="1" y="57"/>
                </a:cubicBezTo>
                <a:cubicBezTo>
                  <a:pt x="1" y="25"/>
                  <a:pt x="27" y="0"/>
                  <a:pt x="58" y="1"/>
                </a:cubicBezTo>
                <a:cubicBezTo>
                  <a:pt x="90" y="1"/>
                  <a:pt x="115" y="27"/>
                  <a:pt x="115" y="58"/>
                </a:cubicBezTo>
                <a:cubicBezTo>
                  <a:pt x="114" y="90"/>
                  <a:pt x="88" y="115"/>
                  <a:pt x="57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86" name="Freeform 241"/>
          <p:cNvSpPr>
            <a:spLocks noEditPoints="1"/>
          </p:cNvSpPr>
          <p:nvPr/>
        </p:nvSpPr>
        <p:spPr bwMode="auto">
          <a:xfrm>
            <a:off x="7115175" y="4433888"/>
            <a:ext cx="441325" cy="436562"/>
          </a:xfrm>
          <a:custGeom>
            <a:avLst/>
            <a:gdLst>
              <a:gd name="T0" fmla="*/ 221773750 w 139"/>
              <a:gd name="T1" fmla="*/ 192931725 h 137"/>
              <a:gd name="T2" fmla="*/ 705643750 w 139"/>
              <a:gd name="T3" fmla="*/ 0 h 137"/>
              <a:gd name="T4" fmla="*/ 1391126250 w 139"/>
              <a:gd name="T5" fmla="*/ 700646958 h 137"/>
              <a:gd name="T6" fmla="*/ 1179433125 w 139"/>
              <a:gd name="T7" fmla="*/ 1198209734 h 137"/>
              <a:gd name="T8" fmla="*/ 695563125 w 139"/>
              <a:gd name="T9" fmla="*/ 1391141459 h 137"/>
              <a:gd name="T10" fmla="*/ 10080625 w 139"/>
              <a:gd name="T11" fmla="*/ 690494501 h 137"/>
              <a:gd name="T12" fmla="*/ 221773750 w 139"/>
              <a:gd name="T13" fmla="*/ 192931725 h 137"/>
              <a:gd name="T14" fmla="*/ 1018143125 w 139"/>
              <a:gd name="T15" fmla="*/ 1025586109 h 137"/>
              <a:gd name="T16" fmla="*/ 1159271875 w 139"/>
              <a:gd name="T17" fmla="*/ 700646958 h 137"/>
              <a:gd name="T18" fmla="*/ 705643750 w 139"/>
              <a:gd name="T19" fmla="*/ 233547924 h 137"/>
              <a:gd name="T20" fmla="*/ 383063750 w 139"/>
              <a:gd name="T21" fmla="*/ 365555350 h 137"/>
              <a:gd name="T22" fmla="*/ 241935000 w 139"/>
              <a:gd name="T23" fmla="*/ 690494501 h 137"/>
              <a:gd name="T24" fmla="*/ 695563125 w 139"/>
              <a:gd name="T25" fmla="*/ 1157593535 h 137"/>
              <a:gd name="T26" fmla="*/ 1018143125 w 139"/>
              <a:gd name="T27" fmla="*/ 1025586109 h 13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39" h="137">
                <a:moveTo>
                  <a:pt x="22" y="19"/>
                </a:moveTo>
                <a:cubicBezTo>
                  <a:pt x="35" y="6"/>
                  <a:pt x="52" y="0"/>
                  <a:pt x="70" y="0"/>
                </a:cubicBezTo>
                <a:cubicBezTo>
                  <a:pt x="108" y="0"/>
                  <a:pt x="139" y="32"/>
                  <a:pt x="138" y="69"/>
                </a:cubicBezTo>
                <a:cubicBezTo>
                  <a:pt x="138" y="88"/>
                  <a:pt x="131" y="105"/>
                  <a:pt x="117" y="118"/>
                </a:cubicBezTo>
                <a:cubicBezTo>
                  <a:pt x="104" y="130"/>
                  <a:pt x="87" y="137"/>
                  <a:pt x="69" y="137"/>
                </a:cubicBezTo>
                <a:cubicBezTo>
                  <a:pt x="31" y="137"/>
                  <a:pt x="0" y="105"/>
                  <a:pt x="1" y="68"/>
                </a:cubicBezTo>
                <a:cubicBezTo>
                  <a:pt x="1" y="49"/>
                  <a:pt x="8" y="32"/>
                  <a:pt x="22" y="19"/>
                </a:cubicBezTo>
                <a:close/>
                <a:moveTo>
                  <a:pt x="101" y="101"/>
                </a:moveTo>
                <a:cubicBezTo>
                  <a:pt x="110" y="92"/>
                  <a:pt x="115" y="81"/>
                  <a:pt x="115" y="69"/>
                </a:cubicBezTo>
                <a:cubicBezTo>
                  <a:pt x="115" y="44"/>
                  <a:pt x="95" y="24"/>
                  <a:pt x="70" y="23"/>
                </a:cubicBezTo>
                <a:cubicBezTo>
                  <a:pt x="58" y="23"/>
                  <a:pt x="47" y="28"/>
                  <a:pt x="38" y="36"/>
                </a:cubicBezTo>
                <a:cubicBezTo>
                  <a:pt x="29" y="44"/>
                  <a:pt x="24" y="56"/>
                  <a:pt x="24" y="68"/>
                </a:cubicBezTo>
                <a:cubicBezTo>
                  <a:pt x="24" y="93"/>
                  <a:pt x="44" y="113"/>
                  <a:pt x="69" y="114"/>
                </a:cubicBezTo>
                <a:cubicBezTo>
                  <a:pt x="81" y="114"/>
                  <a:pt x="92" y="109"/>
                  <a:pt x="101" y="10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87" name="Freeform 242"/>
          <p:cNvSpPr>
            <a:spLocks/>
          </p:cNvSpPr>
          <p:nvPr/>
        </p:nvSpPr>
        <p:spPr bwMode="auto">
          <a:xfrm>
            <a:off x="6734175" y="4592638"/>
            <a:ext cx="314325" cy="98425"/>
          </a:xfrm>
          <a:custGeom>
            <a:avLst/>
            <a:gdLst>
              <a:gd name="T0" fmla="*/ 151209375 w 99"/>
              <a:gd name="T1" fmla="*/ 302418750 h 31"/>
              <a:gd name="T2" fmla="*/ 151209375 w 99"/>
              <a:gd name="T3" fmla="*/ 10080625 h 31"/>
              <a:gd name="T4" fmla="*/ 997981875 w 99"/>
              <a:gd name="T5" fmla="*/ 10080625 h 31"/>
              <a:gd name="T6" fmla="*/ 987901250 w 99"/>
              <a:gd name="T7" fmla="*/ 312499375 h 31"/>
              <a:gd name="T8" fmla="*/ 151209375 w 99"/>
              <a:gd name="T9" fmla="*/ 302418750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9" h="31">
                <a:moveTo>
                  <a:pt x="15" y="30"/>
                </a:moveTo>
                <a:cubicBezTo>
                  <a:pt x="0" y="30"/>
                  <a:pt x="3" y="0"/>
                  <a:pt x="15" y="1"/>
                </a:cubicBezTo>
                <a:cubicBezTo>
                  <a:pt x="28" y="1"/>
                  <a:pt x="99" y="1"/>
                  <a:pt x="99" y="1"/>
                </a:cubicBezTo>
                <a:cubicBezTo>
                  <a:pt x="98" y="31"/>
                  <a:pt x="98" y="31"/>
                  <a:pt x="98" y="31"/>
                </a:cubicBezTo>
                <a:cubicBezTo>
                  <a:pt x="98" y="31"/>
                  <a:pt x="28" y="30"/>
                  <a:pt x="15" y="3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88" name="Freeform 243"/>
          <p:cNvSpPr>
            <a:spLocks/>
          </p:cNvSpPr>
          <p:nvPr/>
        </p:nvSpPr>
        <p:spPr bwMode="auto">
          <a:xfrm>
            <a:off x="7620000" y="4035425"/>
            <a:ext cx="430213" cy="430213"/>
          </a:xfrm>
          <a:custGeom>
            <a:avLst/>
            <a:gdLst>
              <a:gd name="T0" fmla="*/ 478830244 w 271"/>
              <a:gd name="T1" fmla="*/ 0 h 271"/>
              <a:gd name="T2" fmla="*/ 0 w 271"/>
              <a:gd name="T3" fmla="*/ 0 h 271"/>
              <a:gd name="T4" fmla="*/ 0 w 271"/>
              <a:gd name="T5" fmla="*/ 682963931 h 271"/>
              <a:gd name="T6" fmla="*/ 682963931 w 271"/>
              <a:gd name="T7" fmla="*/ 682963931 h 271"/>
              <a:gd name="T8" fmla="*/ 682963931 w 271"/>
              <a:gd name="T9" fmla="*/ 196572416 h 271"/>
              <a:gd name="T10" fmla="*/ 478830244 w 271"/>
              <a:gd name="T11" fmla="*/ 0 h 2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1" h="271">
                <a:moveTo>
                  <a:pt x="190" y="0"/>
                </a:moveTo>
                <a:lnTo>
                  <a:pt x="0" y="0"/>
                </a:lnTo>
                <a:lnTo>
                  <a:pt x="0" y="271"/>
                </a:lnTo>
                <a:lnTo>
                  <a:pt x="271" y="271"/>
                </a:lnTo>
                <a:lnTo>
                  <a:pt x="271" y="78"/>
                </a:lnTo>
                <a:lnTo>
                  <a:pt x="190" y="0"/>
                </a:lnTo>
                <a:close/>
              </a:path>
            </a:pathLst>
          </a:cu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89" name="Freeform 244"/>
          <p:cNvSpPr>
            <a:spLocks/>
          </p:cNvSpPr>
          <p:nvPr/>
        </p:nvSpPr>
        <p:spPr bwMode="auto">
          <a:xfrm>
            <a:off x="7921625" y="4035425"/>
            <a:ext cx="128588" cy="123825"/>
          </a:xfrm>
          <a:custGeom>
            <a:avLst/>
            <a:gdLst>
              <a:gd name="T0" fmla="*/ 0 w 81"/>
              <a:gd name="T1" fmla="*/ 196572188 h 78"/>
              <a:gd name="T2" fmla="*/ 0 w 81"/>
              <a:gd name="T3" fmla="*/ 0 h 78"/>
              <a:gd name="T4" fmla="*/ 204134244 w 81"/>
              <a:gd name="T5" fmla="*/ 196572188 h 78"/>
              <a:gd name="T6" fmla="*/ 0 w 81"/>
              <a:gd name="T7" fmla="*/ 196572188 h 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" h="78">
                <a:moveTo>
                  <a:pt x="0" y="78"/>
                </a:moveTo>
                <a:lnTo>
                  <a:pt x="0" y="0"/>
                </a:lnTo>
                <a:lnTo>
                  <a:pt x="81" y="78"/>
                </a:lnTo>
                <a:lnTo>
                  <a:pt x="0" y="78"/>
                </a:lnTo>
                <a:close/>
              </a:path>
            </a:pathLst>
          </a:custGeom>
          <a:solidFill>
            <a:srgbClr val="E2D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90" name="Freeform 245"/>
          <p:cNvSpPr>
            <a:spLocks/>
          </p:cNvSpPr>
          <p:nvPr/>
        </p:nvSpPr>
        <p:spPr bwMode="auto">
          <a:xfrm>
            <a:off x="5999163" y="3802063"/>
            <a:ext cx="317500" cy="354012"/>
          </a:xfrm>
          <a:custGeom>
            <a:avLst/>
            <a:gdLst>
              <a:gd name="T0" fmla="*/ 0 w 100"/>
              <a:gd name="T1" fmla="*/ 0 h 111"/>
              <a:gd name="T2" fmla="*/ 0 w 100"/>
              <a:gd name="T3" fmla="*/ 1037503925 h 111"/>
              <a:gd name="T4" fmla="*/ 100806250 w 100"/>
              <a:gd name="T5" fmla="*/ 1129049515 h 111"/>
              <a:gd name="T6" fmla="*/ 907256250 w 100"/>
              <a:gd name="T7" fmla="*/ 1129049515 h 111"/>
              <a:gd name="T8" fmla="*/ 1008062500 w 100"/>
              <a:gd name="T9" fmla="*/ 1037503925 h 111"/>
              <a:gd name="T10" fmla="*/ 1008062500 w 100"/>
              <a:gd name="T11" fmla="*/ 0 h 111"/>
              <a:gd name="T12" fmla="*/ 0 w 100"/>
              <a:gd name="T13" fmla="*/ 0 h 1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" h="111">
                <a:moveTo>
                  <a:pt x="0" y="0"/>
                </a:moveTo>
                <a:cubicBezTo>
                  <a:pt x="0" y="102"/>
                  <a:pt x="0" y="102"/>
                  <a:pt x="0" y="102"/>
                </a:cubicBezTo>
                <a:cubicBezTo>
                  <a:pt x="0" y="107"/>
                  <a:pt x="5" y="111"/>
                  <a:pt x="10" y="111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6" y="111"/>
                  <a:pt x="100" y="107"/>
                  <a:pt x="100" y="102"/>
                </a:cubicBezTo>
                <a:cubicBezTo>
                  <a:pt x="100" y="0"/>
                  <a:pt x="100" y="0"/>
                  <a:pt x="1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91" name="Freeform 246"/>
          <p:cNvSpPr>
            <a:spLocks/>
          </p:cNvSpPr>
          <p:nvPr/>
        </p:nvSpPr>
        <p:spPr bwMode="auto">
          <a:xfrm>
            <a:off x="6030913" y="3960813"/>
            <a:ext cx="254000" cy="166687"/>
          </a:xfrm>
          <a:custGeom>
            <a:avLst/>
            <a:gdLst>
              <a:gd name="T0" fmla="*/ 0 w 80"/>
              <a:gd name="T1" fmla="*/ 0 h 52"/>
              <a:gd name="T2" fmla="*/ 0 w 80"/>
              <a:gd name="T3" fmla="*/ 452116049 h 52"/>
              <a:gd name="T4" fmla="*/ 80645000 w 80"/>
              <a:gd name="T5" fmla="*/ 534318384 h 52"/>
              <a:gd name="T6" fmla="*/ 725805000 w 80"/>
              <a:gd name="T7" fmla="*/ 534318384 h 52"/>
              <a:gd name="T8" fmla="*/ 806450000 w 80"/>
              <a:gd name="T9" fmla="*/ 452116049 h 52"/>
              <a:gd name="T10" fmla="*/ 806450000 w 80"/>
              <a:gd name="T11" fmla="*/ 0 h 52"/>
              <a:gd name="T12" fmla="*/ 0 w 80"/>
              <a:gd name="T13" fmla="*/ 0 h 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0" h="52">
                <a:moveTo>
                  <a:pt x="0" y="0"/>
                </a:moveTo>
                <a:cubicBezTo>
                  <a:pt x="0" y="44"/>
                  <a:pt x="0" y="44"/>
                  <a:pt x="0" y="44"/>
                </a:cubicBezTo>
                <a:cubicBezTo>
                  <a:pt x="0" y="49"/>
                  <a:pt x="3" y="52"/>
                  <a:pt x="8" y="52"/>
                </a:cubicBezTo>
                <a:cubicBezTo>
                  <a:pt x="72" y="52"/>
                  <a:pt x="72" y="52"/>
                  <a:pt x="72" y="52"/>
                </a:cubicBezTo>
                <a:cubicBezTo>
                  <a:pt x="77" y="52"/>
                  <a:pt x="80" y="49"/>
                  <a:pt x="80" y="44"/>
                </a:cubicBezTo>
                <a:cubicBezTo>
                  <a:pt x="80" y="0"/>
                  <a:pt x="80" y="0"/>
                  <a:pt x="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92" name="Rectangle 247"/>
          <p:cNvSpPr>
            <a:spLocks noChangeArrowheads="1"/>
          </p:cNvSpPr>
          <p:nvPr/>
        </p:nvSpPr>
        <p:spPr bwMode="auto">
          <a:xfrm>
            <a:off x="6249988" y="3836988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93" name="Rectangle 248"/>
          <p:cNvSpPr>
            <a:spLocks noChangeArrowheads="1"/>
          </p:cNvSpPr>
          <p:nvPr/>
        </p:nvSpPr>
        <p:spPr bwMode="auto">
          <a:xfrm>
            <a:off x="6249988" y="3881438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94" name="Rectangle 249"/>
          <p:cNvSpPr>
            <a:spLocks noChangeArrowheads="1"/>
          </p:cNvSpPr>
          <p:nvPr/>
        </p:nvSpPr>
        <p:spPr bwMode="auto">
          <a:xfrm>
            <a:off x="6249988" y="3925888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95" name="Rectangle 250"/>
          <p:cNvSpPr>
            <a:spLocks noChangeArrowheads="1"/>
          </p:cNvSpPr>
          <p:nvPr/>
        </p:nvSpPr>
        <p:spPr bwMode="auto">
          <a:xfrm>
            <a:off x="6249988" y="3970338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96" name="Rectangle 251"/>
          <p:cNvSpPr>
            <a:spLocks noChangeArrowheads="1"/>
          </p:cNvSpPr>
          <p:nvPr/>
        </p:nvSpPr>
        <p:spPr bwMode="auto">
          <a:xfrm>
            <a:off x="6249988" y="4016375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97" name="Rectangle 252"/>
          <p:cNvSpPr>
            <a:spLocks noChangeArrowheads="1"/>
          </p:cNvSpPr>
          <p:nvPr/>
        </p:nvSpPr>
        <p:spPr bwMode="auto">
          <a:xfrm>
            <a:off x="6249988" y="4060825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98" name="Rectangle 253"/>
          <p:cNvSpPr>
            <a:spLocks noChangeArrowheads="1"/>
          </p:cNvSpPr>
          <p:nvPr/>
        </p:nvSpPr>
        <p:spPr bwMode="auto">
          <a:xfrm>
            <a:off x="6249988" y="4105275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99" name="Freeform 254"/>
          <p:cNvSpPr>
            <a:spLocks/>
          </p:cNvSpPr>
          <p:nvPr/>
        </p:nvSpPr>
        <p:spPr bwMode="auto">
          <a:xfrm>
            <a:off x="7648575" y="3568700"/>
            <a:ext cx="379413" cy="338138"/>
          </a:xfrm>
          <a:custGeom>
            <a:avLst/>
            <a:gdLst>
              <a:gd name="T0" fmla="*/ 1209699366 w 119"/>
              <a:gd name="T1" fmla="*/ 345982164 h 106"/>
              <a:gd name="T2" fmla="*/ 864070065 w 119"/>
              <a:gd name="T3" fmla="*/ 0 h 106"/>
              <a:gd name="T4" fmla="*/ 609933498 w 119"/>
              <a:gd name="T5" fmla="*/ 111936438 h 106"/>
              <a:gd name="T6" fmla="*/ 609933498 w 119"/>
              <a:gd name="T7" fmla="*/ 122112478 h 106"/>
              <a:gd name="T8" fmla="*/ 345629301 w 119"/>
              <a:gd name="T9" fmla="*/ 0 h 106"/>
              <a:gd name="T10" fmla="*/ 0 w 119"/>
              <a:gd name="T11" fmla="*/ 345982164 h 106"/>
              <a:gd name="T12" fmla="*/ 121986062 w 119"/>
              <a:gd name="T13" fmla="*/ 610559199 h 106"/>
              <a:gd name="T14" fmla="*/ 121986062 w 119"/>
              <a:gd name="T15" fmla="*/ 610559199 h 106"/>
              <a:gd name="T16" fmla="*/ 609933498 w 119"/>
              <a:gd name="T17" fmla="*/ 1078653840 h 106"/>
              <a:gd name="T18" fmla="*/ 1087713304 w 119"/>
              <a:gd name="T19" fmla="*/ 610559199 h 106"/>
              <a:gd name="T20" fmla="*/ 1087713304 w 119"/>
              <a:gd name="T21" fmla="*/ 610559199 h 106"/>
              <a:gd name="T22" fmla="*/ 1209699366 w 119"/>
              <a:gd name="T23" fmla="*/ 345982164 h 1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9" h="106">
                <a:moveTo>
                  <a:pt x="119" y="34"/>
                </a:moveTo>
                <a:cubicBezTo>
                  <a:pt x="119" y="15"/>
                  <a:pt x="104" y="0"/>
                  <a:pt x="85" y="0"/>
                </a:cubicBezTo>
                <a:cubicBezTo>
                  <a:pt x="75" y="0"/>
                  <a:pt x="66" y="5"/>
                  <a:pt x="60" y="11"/>
                </a:cubicBezTo>
                <a:cubicBezTo>
                  <a:pt x="60" y="12"/>
                  <a:pt x="60" y="12"/>
                  <a:pt x="60" y="12"/>
                </a:cubicBezTo>
                <a:cubicBezTo>
                  <a:pt x="54" y="5"/>
                  <a:pt x="4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45"/>
                  <a:pt x="5" y="54"/>
                  <a:pt x="12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15" y="54"/>
                  <a:pt x="119" y="45"/>
                  <a:pt x="119" y="34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" name="Rectangle 255"/>
          <p:cNvSpPr>
            <a:spLocks noChangeArrowheads="1"/>
          </p:cNvSpPr>
          <p:nvPr/>
        </p:nvSpPr>
        <p:spPr bwMode="auto">
          <a:xfrm>
            <a:off x="7296150" y="3824288"/>
            <a:ext cx="34925" cy="227012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01" name="Rectangle 256"/>
          <p:cNvSpPr>
            <a:spLocks noChangeArrowheads="1"/>
          </p:cNvSpPr>
          <p:nvPr/>
        </p:nvSpPr>
        <p:spPr bwMode="auto">
          <a:xfrm>
            <a:off x="7296150" y="4051300"/>
            <a:ext cx="34925" cy="34925"/>
          </a:xfrm>
          <a:prstGeom prst="rect">
            <a:avLst/>
          </a:pr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02" name="Freeform 257"/>
          <p:cNvSpPr>
            <a:spLocks noEditPoints="1"/>
          </p:cNvSpPr>
          <p:nvPr/>
        </p:nvSpPr>
        <p:spPr bwMode="auto">
          <a:xfrm>
            <a:off x="7216775" y="3476625"/>
            <a:ext cx="196850" cy="366713"/>
          </a:xfrm>
          <a:custGeom>
            <a:avLst/>
            <a:gdLst>
              <a:gd name="T0" fmla="*/ 136088438 w 124"/>
              <a:gd name="T1" fmla="*/ 582157681 h 231"/>
              <a:gd name="T2" fmla="*/ 0 w 124"/>
              <a:gd name="T3" fmla="*/ 380544906 h 231"/>
              <a:gd name="T4" fmla="*/ 0 w 124"/>
              <a:gd name="T5" fmla="*/ 5040319 h 231"/>
              <a:gd name="T6" fmla="*/ 312499375 w 124"/>
              <a:gd name="T7" fmla="*/ 0 h 231"/>
              <a:gd name="T8" fmla="*/ 312499375 w 124"/>
              <a:gd name="T9" fmla="*/ 380544906 h 231"/>
              <a:gd name="T10" fmla="*/ 171370625 w 124"/>
              <a:gd name="T11" fmla="*/ 577117362 h 231"/>
              <a:gd name="T12" fmla="*/ 156249688 w 124"/>
              <a:gd name="T13" fmla="*/ 567036723 h 231"/>
              <a:gd name="T14" fmla="*/ 136088438 w 124"/>
              <a:gd name="T15" fmla="*/ 582157681 h 231"/>
              <a:gd name="T16" fmla="*/ 40322500 w 124"/>
              <a:gd name="T17" fmla="*/ 370464268 h 231"/>
              <a:gd name="T18" fmla="*/ 151209375 w 124"/>
              <a:gd name="T19" fmla="*/ 531754488 h 231"/>
              <a:gd name="T20" fmla="*/ 267136563 w 124"/>
              <a:gd name="T21" fmla="*/ 365423948 h 231"/>
              <a:gd name="T22" fmla="*/ 267136563 w 124"/>
              <a:gd name="T23" fmla="*/ 45362874 h 231"/>
              <a:gd name="T24" fmla="*/ 40322500 w 124"/>
              <a:gd name="T25" fmla="*/ 50403194 h 231"/>
              <a:gd name="T26" fmla="*/ 40322500 w 124"/>
              <a:gd name="T27" fmla="*/ 370464268 h 23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4" h="231">
                <a:moveTo>
                  <a:pt x="54" y="231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51"/>
                </a:lnTo>
                <a:lnTo>
                  <a:pt x="68" y="229"/>
                </a:lnTo>
                <a:lnTo>
                  <a:pt x="62" y="225"/>
                </a:lnTo>
                <a:lnTo>
                  <a:pt x="54" y="231"/>
                </a:lnTo>
                <a:close/>
                <a:moveTo>
                  <a:pt x="16" y="147"/>
                </a:moveTo>
                <a:lnTo>
                  <a:pt x="60" y="211"/>
                </a:lnTo>
                <a:lnTo>
                  <a:pt x="106" y="145"/>
                </a:lnTo>
                <a:lnTo>
                  <a:pt x="106" y="18"/>
                </a:lnTo>
                <a:lnTo>
                  <a:pt x="16" y="20"/>
                </a:lnTo>
                <a:lnTo>
                  <a:pt x="16" y="147"/>
                </a:lnTo>
                <a:close/>
              </a:path>
            </a:pathLst>
          </a:cu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" name="Rectangle 258"/>
          <p:cNvSpPr>
            <a:spLocks noChangeArrowheads="1"/>
          </p:cNvSpPr>
          <p:nvPr/>
        </p:nvSpPr>
        <p:spPr bwMode="auto">
          <a:xfrm>
            <a:off x="7229475" y="3656013"/>
            <a:ext cx="168275" cy="28575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04" name="Freeform 259"/>
          <p:cNvSpPr>
            <a:spLocks/>
          </p:cNvSpPr>
          <p:nvPr/>
        </p:nvSpPr>
        <p:spPr bwMode="auto">
          <a:xfrm>
            <a:off x="7213600" y="3429000"/>
            <a:ext cx="200025" cy="82550"/>
          </a:xfrm>
          <a:custGeom>
            <a:avLst/>
            <a:gdLst>
              <a:gd name="T0" fmla="*/ 246975313 w 126"/>
              <a:gd name="T1" fmla="*/ 0 h 52"/>
              <a:gd name="T2" fmla="*/ 246975313 w 126"/>
              <a:gd name="T3" fmla="*/ 45362813 h 52"/>
              <a:gd name="T4" fmla="*/ 70564375 w 126"/>
              <a:gd name="T5" fmla="*/ 45362813 h 52"/>
              <a:gd name="T6" fmla="*/ 70564375 w 126"/>
              <a:gd name="T7" fmla="*/ 0 h 52"/>
              <a:gd name="T8" fmla="*/ 0 w 126"/>
              <a:gd name="T9" fmla="*/ 0 h 52"/>
              <a:gd name="T10" fmla="*/ 0 w 126"/>
              <a:gd name="T11" fmla="*/ 45362813 h 52"/>
              <a:gd name="T12" fmla="*/ 0 w 126"/>
              <a:gd name="T13" fmla="*/ 131048125 h 52"/>
              <a:gd name="T14" fmla="*/ 70564375 w 126"/>
              <a:gd name="T15" fmla="*/ 131048125 h 52"/>
              <a:gd name="T16" fmla="*/ 246975313 w 126"/>
              <a:gd name="T17" fmla="*/ 131048125 h 52"/>
              <a:gd name="T18" fmla="*/ 317539688 w 126"/>
              <a:gd name="T19" fmla="*/ 131048125 h 52"/>
              <a:gd name="T20" fmla="*/ 317539688 w 126"/>
              <a:gd name="T21" fmla="*/ 45362813 h 52"/>
              <a:gd name="T22" fmla="*/ 317539688 w 126"/>
              <a:gd name="T23" fmla="*/ 0 h 52"/>
              <a:gd name="T24" fmla="*/ 246975313 w 126"/>
              <a:gd name="T25" fmla="*/ 0 h 5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6" h="52">
                <a:moveTo>
                  <a:pt x="98" y="0"/>
                </a:moveTo>
                <a:lnTo>
                  <a:pt x="98" y="18"/>
                </a:lnTo>
                <a:lnTo>
                  <a:pt x="28" y="18"/>
                </a:lnTo>
                <a:lnTo>
                  <a:pt x="28" y="0"/>
                </a:lnTo>
                <a:lnTo>
                  <a:pt x="0" y="0"/>
                </a:lnTo>
                <a:lnTo>
                  <a:pt x="0" y="18"/>
                </a:lnTo>
                <a:lnTo>
                  <a:pt x="0" y="52"/>
                </a:lnTo>
                <a:lnTo>
                  <a:pt x="28" y="52"/>
                </a:lnTo>
                <a:lnTo>
                  <a:pt x="98" y="52"/>
                </a:lnTo>
                <a:lnTo>
                  <a:pt x="126" y="52"/>
                </a:lnTo>
                <a:lnTo>
                  <a:pt x="126" y="18"/>
                </a:lnTo>
                <a:lnTo>
                  <a:pt x="126" y="0"/>
                </a:lnTo>
                <a:lnTo>
                  <a:pt x="98" y="0"/>
                </a:lnTo>
                <a:close/>
              </a:path>
            </a:pathLst>
          </a:cu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" name="Rectangle 260"/>
          <p:cNvSpPr>
            <a:spLocks noChangeArrowheads="1"/>
          </p:cNvSpPr>
          <p:nvPr/>
        </p:nvSpPr>
        <p:spPr bwMode="auto">
          <a:xfrm>
            <a:off x="7394575" y="3941763"/>
            <a:ext cx="34925" cy="230187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06" name="Rectangle 261"/>
          <p:cNvSpPr>
            <a:spLocks noChangeArrowheads="1"/>
          </p:cNvSpPr>
          <p:nvPr/>
        </p:nvSpPr>
        <p:spPr bwMode="auto">
          <a:xfrm>
            <a:off x="7394575" y="4171950"/>
            <a:ext cx="34925" cy="317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07" name="Freeform 262"/>
          <p:cNvSpPr>
            <a:spLocks noEditPoints="1"/>
          </p:cNvSpPr>
          <p:nvPr/>
        </p:nvSpPr>
        <p:spPr bwMode="auto">
          <a:xfrm>
            <a:off x="7315200" y="3597275"/>
            <a:ext cx="196850" cy="363538"/>
          </a:xfrm>
          <a:custGeom>
            <a:avLst/>
            <a:gdLst>
              <a:gd name="T0" fmla="*/ 136088438 w 124"/>
              <a:gd name="T1" fmla="*/ 577117369 h 229"/>
              <a:gd name="T2" fmla="*/ 0 w 124"/>
              <a:gd name="T3" fmla="*/ 380544911 h 229"/>
              <a:gd name="T4" fmla="*/ 0 w 124"/>
              <a:gd name="T5" fmla="*/ 5040319 h 229"/>
              <a:gd name="T6" fmla="*/ 312499375 w 124"/>
              <a:gd name="T7" fmla="*/ 0 h 229"/>
              <a:gd name="T8" fmla="*/ 312499375 w 124"/>
              <a:gd name="T9" fmla="*/ 375504591 h 229"/>
              <a:gd name="T10" fmla="*/ 176410938 w 124"/>
              <a:gd name="T11" fmla="*/ 577117369 h 229"/>
              <a:gd name="T12" fmla="*/ 156249688 w 124"/>
              <a:gd name="T13" fmla="*/ 561996410 h 229"/>
              <a:gd name="T14" fmla="*/ 136088438 w 124"/>
              <a:gd name="T15" fmla="*/ 577117369 h 229"/>
              <a:gd name="T16" fmla="*/ 40322500 w 124"/>
              <a:gd name="T17" fmla="*/ 365423953 h 229"/>
              <a:gd name="T18" fmla="*/ 151209375 w 124"/>
              <a:gd name="T19" fmla="*/ 526714174 h 229"/>
              <a:gd name="T20" fmla="*/ 267136563 w 124"/>
              <a:gd name="T21" fmla="*/ 365423953 h 229"/>
              <a:gd name="T22" fmla="*/ 267136563 w 124"/>
              <a:gd name="T23" fmla="*/ 45362875 h 229"/>
              <a:gd name="T24" fmla="*/ 40322500 w 124"/>
              <a:gd name="T25" fmla="*/ 45362875 h 229"/>
              <a:gd name="T26" fmla="*/ 40322500 w 124"/>
              <a:gd name="T27" fmla="*/ 365423953 h 2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4" h="229">
                <a:moveTo>
                  <a:pt x="54" y="229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49"/>
                </a:lnTo>
                <a:lnTo>
                  <a:pt x="70" y="229"/>
                </a:lnTo>
                <a:lnTo>
                  <a:pt x="62" y="223"/>
                </a:lnTo>
                <a:lnTo>
                  <a:pt x="54" y="229"/>
                </a:lnTo>
                <a:close/>
                <a:moveTo>
                  <a:pt x="16" y="145"/>
                </a:moveTo>
                <a:lnTo>
                  <a:pt x="60" y="209"/>
                </a:lnTo>
                <a:lnTo>
                  <a:pt x="106" y="145"/>
                </a:lnTo>
                <a:lnTo>
                  <a:pt x="106" y="18"/>
                </a:lnTo>
                <a:lnTo>
                  <a:pt x="16" y="18"/>
                </a:lnTo>
                <a:lnTo>
                  <a:pt x="16" y="145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8" name="Rectangle 263"/>
          <p:cNvSpPr>
            <a:spLocks noChangeArrowheads="1"/>
          </p:cNvSpPr>
          <p:nvPr/>
        </p:nvSpPr>
        <p:spPr bwMode="auto">
          <a:xfrm>
            <a:off x="7327900" y="3776663"/>
            <a:ext cx="168275" cy="2857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09" name="Freeform 264"/>
          <p:cNvSpPr>
            <a:spLocks/>
          </p:cNvSpPr>
          <p:nvPr/>
        </p:nvSpPr>
        <p:spPr bwMode="auto">
          <a:xfrm>
            <a:off x="7315200" y="3546475"/>
            <a:ext cx="196850" cy="82550"/>
          </a:xfrm>
          <a:custGeom>
            <a:avLst/>
            <a:gdLst>
              <a:gd name="T0" fmla="*/ 241935000 w 124"/>
              <a:gd name="T1" fmla="*/ 0 h 52"/>
              <a:gd name="T2" fmla="*/ 241935000 w 124"/>
              <a:gd name="T3" fmla="*/ 50403125 h 52"/>
              <a:gd name="T4" fmla="*/ 65524063 w 124"/>
              <a:gd name="T5" fmla="*/ 50403125 h 52"/>
              <a:gd name="T6" fmla="*/ 65524063 w 124"/>
              <a:gd name="T7" fmla="*/ 0 h 52"/>
              <a:gd name="T8" fmla="*/ 0 w 124"/>
              <a:gd name="T9" fmla="*/ 0 h 52"/>
              <a:gd name="T10" fmla="*/ 0 w 124"/>
              <a:gd name="T11" fmla="*/ 50403125 h 52"/>
              <a:gd name="T12" fmla="*/ 0 w 124"/>
              <a:gd name="T13" fmla="*/ 131048125 h 52"/>
              <a:gd name="T14" fmla="*/ 65524063 w 124"/>
              <a:gd name="T15" fmla="*/ 131048125 h 52"/>
              <a:gd name="T16" fmla="*/ 241935000 w 124"/>
              <a:gd name="T17" fmla="*/ 131048125 h 52"/>
              <a:gd name="T18" fmla="*/ 312499375 w 124"/>
              <a:gd name="T19" fmla="*/ 131048125 h 52"/>
              <a:gd name="T20" fmla="*/ 312499375 w 124"/>
              <a:gd name="T21" fmla="*/ 50403125 h 52"/>
              <a:gd name="T22" fmla="*/ 312499375 w 124"/>
              <a:gd name="T23" fmla="*/ 0 h 52"/>
              <a:gd name="T24" fmla="*/ 241935000 w 124"/>
              <a:gd name="T25" fmla="*/ 0 h 5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4" h="52">
                <a:moveTo>
                  <a:pt x="96" y="0"/>
                </a:moveTo>
                <a:lnTo>
                  <a:pt x="96" y="20"/>
                </a:lnTo>
                <a:lnTo>
                  <a:pt x="26" y="20"/>
                </a:lnTo>
                <a:lnTo>
                  <a:pt x="26" y="0"/>
                </a:lnTo>
                <a:lnTo>
                  <a:pt x="0" y="0"/>
                </a:lnTo>
                <a:lnTo>
                  <a:pt x="0" y="20"/>
                </a:lnTo>
                <a:lnTo>
                  <a:pt x="0" y="52"/>
                </a:lnTo>
                <a:lnTo>
                  <a:pt x="26" y="52"/>
                </a:lnTo>
                <a:lnTo>
                  <a:pt x="96" y="52"/>
                </a:lnTo>
                <a:lnTo>
                  <a:pt x="124" y="52"/>
                </a:lnTo>
                <a:lnTo>
                  <a:pt x="124" y="20"/>
                </a:lnTo>
                <a:lnTo>
                  <a:pt x="124" y="0"/>
                </a:lnTo>
                <a:lnTo>
                  <a:pt x="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10" name="Rectangle 265"/>
          <p:cNvSpPr>
            <a:spLocks noChangeArrowheads="1"/>
          </p:cNvSpPr>
          <p:nvPr/>
        </p:nvSpPr>
        <p:spPr bwMode="auto">
          <a:xfrm>
            <a:off x="6510338" y="3856038"/>
            <a:ext cx="138112" cy="328612"/>
          </a:xfrm>
          <a:prstGeom prst="rect">
            <a:avLst/>
          </a:prstGeom>
          <a:solidFill>
            <a:srgbClr val="E4E1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11" name="Rectangle 266"/>
          <p:cNvSpPr>
            <a:spLocks noChangeArrowheads="1"/>
          </p:cNvSpPr>
          <p:nvPr/>
        </p:nvSpPr>
        <p:spPr bwMode="auto">
          <a:xfrm>
            <a:off x="6542088" y="3967163"/>
            <a:ext cx="76200" cy="109537"/>
          </a:xfrm>
          <a:prstGeom prst="rect">
            <a:avLst/>
          </a:prstGeom>
          <a:solidFill>
            <a:srgbClr val="EB9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12" name="Rectangle 267"/>
          <p:cNvSpPr>
            <a:spLocks noChangeArrowheads="1"/>
          </p:cNvSpPr>
          <p:nvPr/>
        </p:nvSpPr>
        <p:spPr bwMode="auto">
          <a:xfrm>
            <a:off x="6415088" y="3951288"/>
            <a:ext cx="331787" cy="138112"/>
          </a:xfrm>
          <a:prstGeom prst="rect">
            <a:avLst/>
          </a:pr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13" name="Rectangle 268"/>
          <p:cNvSpPr>
            <a:spLocks noChangeArrowheads="1"/>
          </p:cNvSpPr>
          <p:nvPr/>
        </p:nvSpPr>
        <p:spPr bwMode="auto">
          <a:xfrm>
            <a:off x="6526213" y="3983038"/>
            <a:ext cx="107950" cy="77787"/>
          </a:xfrm>
          <a:prstGeom prst="rect">
            <a:avLst/>
          </a:prstGeom>
          <a:solidFill>
            <a:srgbClr val="FA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14" name="Freeform 269"/>
          <p:cNvSpPr>
            <a:spLocks noEditPoints="1"/>
          </p:cNvSpPr>
          <p:nvPr/>
        </p:nvSpPr>
        <p:spPr bwMode="auto">
          <a:xfrm>
            <a:off x="6043613" y="4273550"/>
            <a:ext cx="412750" cy="293688"/>
          </a:xfrm>
          <a:custGeom>
            <a:avLst/>
            <a:gdLst>
              <a:gd name="T0" fmla="*/ 655240625 w 260"/>
              <a:gd name="T1" fmla="*/ 466230494 h 185"/>
              <a:gd name="T2" fmla="*/ 0 w 260"/>
              <a:gd name="T3" fmla="*/ 466230494 h 185"/>
              <a:gd name="T4" fmla="*/ 0 w 260"/>
              <a:gd name="T5" fmla="*/ 0 h 185"/>
              <a:gd name="T6" fmla="*/ 655240625 w 260"/>
              <a:gd name="T7" fmla="*/ 0 h 185"/>
              <a:gd name="T8" fmla="*/ 655240625 w 260"/>
              <a:gd name="T9" fmla="*/ 466230494 h 185"/>
              <a:gd name="T10" fmla="*/ 90725625 w 260"/>
              <a:gd name="T11" fmla="*/ 375504714 h 185"/>
              <a:gd name="T12" fmla="*/ 564515000 w 260"/>
              <a:gd name="T13" fmla="*/ 375504714 h 185"/>
              <a:gd name="T14" fmla="*/ 564515000 w 260"/>
              <a:gd name="T15" fmla="*/ 90725779 h 185"/>
              <a:gd name="T16" fmla="*/ 90725625 w 260"/>
              <a:gd name="T17" fmla="*/ 90725779 h 185"/>
              <a:gd name="T18" fmla="*/ 90725625 w 260"/>
              <a:gd name="T19" fmla="*/ 375504714 h 1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0" h="185">
                <a:moveTo>
                  <a:pt x="260" y="185"/>
                </a:moveTo>
                <a:lnTo>
                  <a:pt x="0" y="185"/>
                </a:lnTo>
                <a:lnTo>
                  <a:pt x="0" y="0"/>
                </a:lnTo>
                <a:lnTo>
                  <a:pt x="260" y="0"/>
                </a:lnTo>
                <a:lnTo>
                  <a:pt x="260" y="185"/>
                </a:lnTo>
                <a:close/>
                <a:moveTo>
                  <a:pt x="36" y="149"/>
                </a:moveTo>
                <a:lnTo>
                  <a:pt x="224" y="149"/>
                </a:lnTo>
                <a:lnTo>
                  <a:pt x="224" y="36"/>
                </a:lnTo>
                <a:lnTo>
                  <a:pt x="36" y="36"/>
                </a:lnTo>
                <a:lnTo>
                  <a:pt x="36" y="14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15" name="Rectangle 270"/>
          <p:cNvSpPr>
            <a:spLocks noChangeArrowheads="1"/>
          </p:cNvSpPr>
          <p:nvPr/>
        </p:nvSpPr>
        <p:spPr bwMode="auto">
          <a:xfrm>
            <a:off x="5881688" y="4414838"/>
            <a:ext cx="736600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16" name="Oval 271"/>
          <p:cNvSpPr>
            <a:spLocks noChangeArrowheads="1"/>
          </p:cNvSpPr>
          <p:nvPr/>
        </p:nvSpPr>
        <p:spPr bwMode="auto">
          <a:xfrm>
            <a:off x="6110288" y="4506913"/>
            <a:ext cx="279400" cy="280987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17" name="Freeform 272"/>
          <p:cNvSpPr>
            <a:spLocks/>
          </p:cNvSpPr>
          <p:nvPr/>
        </p:nvSpPr>
        <p:spPr bwMode="auto">
          <a:xfrm>
            <a:off x="6164263" y="4564063"/>
            <a:ext cx="171450" cy="173037"/>
          </a:xfrm>
          <a:custGeom>
            <a:avLst/>
            <a:gdLst>
              <a:gd name="T0" fmla="*/ 272176875 w 108"/>
              <a:gd name="T1" fmla="*/ 95765661 h 109"/>
              <a:gd name="T2" fmla="*/ 176410938 w 108"/>
              <a:gd name="T3" fmla="*/ 95765661 h 109"/>
              <a:gd name="T4" fmla="*/ 176410938 w 108"/>
              <a:gd name="T5" fmla="*/ 0 h 109"/>
              <a:gd name="T6" fmla="*/ 95765938 w 108"/>
              <a:gd name="T7" fmla="*/ 0 h 109"/>
              <a:gd name="T8" fmla="*/ 95765938 w 108"/>
              <a:gd name="T9" fmla="*/ 95765661 h 109"/>
              <a:gd name="T10" fmla="*/ 0 w 108"/>
              <a:gd name="T11" fmla="*/ 95765661 h 109"/>
              <a:gd name="T12" fmla="*/ 0 w 108"/>
              <a:gd name="T13" fmla="*/ 176410428 h 109"/>
              <a:gd name="T14" fmla="*/ 95765938 w 108"/>
              <a:gd name="T15" fmla="*/ 176410428 h 109"/>
              <a:gd name="T16" fmla="*/ 95765938 w 108"/>
              <a:gd name="T17" fmla="*/ 274695444 h 109"/>
              <a:gd name="T18" fmla="*/ 176410938 w 108"/>
              <a:gd name="T19" fmla="*/ 274695444 h 109"/>
              <a:gd name="T20" fmla="*/ 176410938 w 108"/>
              <a:gd name="T21" fmla="*/ 176410428 h 109"/>
              <a:gd name="T22" fmla="*/ 272176875 w 108"/>
              <a:gd name="T23" fmla="*/ 176410428 h 109"/>
              <a:gd name="T24" fmla="*/ 272176875 w 108"/>
              <a:gd name="T25" fmla="*/ 95765661 h 1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8" h="109">
                <a:moveTo>
                  <a:pt x="108" y="38"/>
                </a:moveTo>
                <a:lnTo>
                  <a:pt x="70" y="38"/>
                </a:lnTo>
                <a:lnTo>
                  <a:pt x="70" y="0"/>
                </a:lnTo>
                <a:lnTo>
                  <a:pt x="38" y="0"/>
                </a:lnTo>
                <a:lnTo>
                  <a:pt x="38" y="38"/>
                </a:lnTo>
                <a:lnTo>
                  <a:pt x="0" y="38"/>
                </a:lnTo>
                <a:lnTo>
                  <a:pt x="0" y="70"/>
                </a:lnTo>
                <a:lnTo>
                  <a:pt x="38" y="70"/>
                </a:lnTo>
                <a:lnTo>
                  <a:pt x="38" y="109"/>
                </a:lnTo>
                <a:lnTo>
                  <a:pt x="70" y="109"/>
                </a:lnTo>
                <a:lnTo>
                  <a:pt x="70" y="70"/>
                </a:lnTo>
                <a:lnTo>
                  <a:pt x="108" y="70"/>
                </a:lnTo>
                <a:lnTo>
                  <a:pt x="10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18" name="Freeform 273"/>
          <p:cNvSpPr>
            <a:spLocks/>
          </p:cNvSpPr>
          <p:nvPr/>
        </p:nvSpPr>
        <p:spPr bwMode="auto">
          <a:xfrm>
            <a:off x="5414963" y="4500563"/>
            <a:ext cx="104775" cy="76200"/>
          </a:xfrm>
          <a:custGeom>
            <a:avLst/>
            <a:gdLst>
              <a:gd name="T0" fmla="*/ 282257500 w 33"/>
              <a:gd name="T1" fmla="*/ 241935000 h 24"/>
              <a:gd name="T2" fmla="*/ 10080625 w 33"/>
              <a:gd name="T3" fmla="*/ 120967500 h 24"/>
              <a:gd name="T4" fmla="*/ 40322500 w 33"/>
              <a:gd name="T5" fmla="*/ 40322500 h 24"/>
              <a:gd name="T6" fmla="*/ 120967500 w 33"/>
              <a:gd name="T7" fmla="*/ 10080625 h 24"/>
              <a:gd name="T8" fmla="*/ 292338125 w 33"/>
              <a:gd name="T9" fmla="*/ 90725625 h 24"/>
              <a:gd name="T10" fmla="*/ 312499375 w 33"/>
              <a:gd name="T11" fmla="*/ 161290000 h 24"/>
              <a:gd name="T12" fmla="*/ 282257500 w 33"/>
              <a:gd name="T13" fmla="*/ 2419350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3" h="24">
                <a:moveTo>
                  <a:pt x="28" y="24"/>
                </a:moveTo>
                <a:cubicBezTo>
                  <a:pt x="28" y="24"/>
                  <a:pt x="0" y="11"/>
                  <a:pt x="1" y="12"/>
                </a:cubicBezTo>
                <a:cubicBezTo>
                  <a:pt x="1" y="13"/>
                  <a:pt x="4" y="4"/>
                  <a:pt x="4" y="4"/>
                </a:cubicBezTo>
                <a:cubicBezTo>
                  <a:pt x="5" y="1"/>
                  <a:pt x="9" y="0"/>
                  <a:pt x="12" y="1"/>
                </a:cubicBezTo>
                <a:cubicBezTo>
                  <a:pt x="29" y="9"/>
                  <a:pt x="29" y="9"/>
                  <a:pt x="29" y="9"/>
                </a:cubicBezTo>
                <a:cubicBezTo>
                  <a:pt x="31" y="10"/>
                  <a:pt x="33" y="13"/>
                  <a:pt x="31" y="16"/>
                </a:cubicBezTo>
                <a:lnTo>
                  <a:pt x="28" y="24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19" name="Freeform 274"/>
          <p:cNvSpPr>
            <a:spLocks/>
          </p:cNvSpPr>
          <p:nvPr/>
        </p:nvSpPr>
        <p:spPr bwMode="auto">
          <a:xfrm>
            <a:off x="5576888" y="4044950"/>
            <a:ext cx="152400" cy="161925"/>
          </a:xfrm>
          <a:custGeom>
            <a:avLst/>
            <a:gdLst>
              <a:gd name="T0" fmla="*/ 342741250 w 48"/>
              <a:gd name="T1" fmla="*/ 473789375 h 51"/>
              <a:gd name="T2" fmla="*/ 282257500 w 48"/>
              <a:gd name="T3" fmla="*/ 504031250 h 51"/>
              <a:gd name="T4" fmla="*/ 40322500 w 48"/>
              <a:gd name="T5" fmla="*/ 393144375 h 51"/>
              <a:gd name="T6" fmla="*/ 10080625 w 48"/>
              <a:gd name="T7" fmla="*/ 332660625 h 51"/>
              <a:gd name="T8" fmla="*/ 161290000 w 48"/>
              <a:gd name="T9" fmla="*/ 0 h 51"/>
              <a:gd name="T10" fmla="*/ 483870000 w 48"/>
              <a:gd name="T11" fmla="*/ 141128750 h 51"/>
              <a:gd name="T12" fmla="*/ 342741250 w 48"/>
              <a:gd name="T13" fmla="*/ 473789375 h 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8" h="51">
                <a:moveTo>
                  <a:pt x="34" y="47"/>
                </a:moveTo>
                <a:cubicBezTo>
                  <a:pt x="33" y="50"/>
                  <a:pt x="30" y="51"/>
                  <a:pt x="28" y="50"/>
                </a:cubicBezTo>
                <a:cubicBezTo>
                  <a:pt x="4" y="39"/>
                  <a:pt x="4" y="39"/>
                  <a:pt x="4" y="39"/>
                </a:cubicBezTo>
                <a:cubicBezTo>
                  <a:pt x="1" y="38"/>
                  <a:pt x="0" y="35"/>
                  <a:pt x="1" y="33"/>
                </a:cubicBezTo>
                <a:cubicBezTo>
                  <a:pt x="16" y="0"/>
                  <a:pt x="16" y="0"/>
                  <a:pt x="16" y="0"/>
                </a:cubicBezTo>
                <a:cubicBezTo>
                  <a:pt x="48" y="14"/>
                  <a:pt x="48" y="14"/>
                  <a:pt x="48" y="14"/>
                </a:cubicBezTo>
                <a:lnTo>
                  <a:pt x="34" y="47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0" name="Freeform 275"/>
          <p:cNvSpPr>
            <a:spLocks/>
          </p:cNvSpPr>
          <p:nvPr/>
        </p:nvSpPr>
        <p:spPr bwMode="auto">
          <a:xfrm>
            <a:off x="5421313" y="4117975"/>
            <a:ext cx="298450" cy="382588"/>
          </a:xfrm>
          <a:custGeom>
            <a:avLst/>
            <a:gdLst>
              <a:gd name="T0" fmla="*/ 534273125 w 94"/>
              <a:gd name="T1" fmla="*/ 1179120275 h 120"/>
              <a:gd name="T2" fmla="*/ 453628125 w 94"/>
              <a:gd name="T3" fmla="*/ 1209615727 h 120"/>
              <a:gd name="T4" fmla="*/ 40322500 w 94"/>
              <a:gd name="T5" fmla="*/ 1026649392 h 120"/>
              <a:gd name="T6" fmla="*/ 10080625 w 94"/>
              <a:gd name="T7" fmla="*/ 945330313 h 120"/>
              <a:gd name="T8" fmla="*/ 413305625 w 94"/>
              <a:gd name="T9" fmla="*/ 40659540 h 120"/>
              <a:gd name="T10" fmla="*/ 493950625 w 94"/>
              <a:gd name="T11" fmla="*/ 10164088 h 120"/>
              <a:gd name="T12" fmla="*/ 907256250 w 94"/>
              <a:gd name="T13" fmla="*/ 203297699 h 120"/>
              <a:gd name="T14" fmla="*/ 937498125 w 94"/>
              <a:gd name="T15" fmla="*/ 274449502 h 120"/>
              <a:gd name="T16" fmla="*/ 534273125 w 94"/>
              <a:gd name="T17" fmla="*/ 1179120275 h 1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4" h="120">
                <a:moveTo>
                  <a:pt x="53" y="116"/>
                </a:moveTo>
                <a:cubicBezTo>
                  <a:pt x="51" y="119"/>
                  <a:pt x="48" y="120"/>
                  <a:pt x="45" y="119"/>
                </a:cubicBezTo>
                <a:cubicBezTo>
                  <a:pt x="4" y="101"/>
                  <a:pt x="4" y="101"/>
                  <a:pt x="4" y="101"/>
                </a:cubicBezTo>
                <a:cubicBezTo>
                  <a:pt x="1" y="99"/>
                  <a:pt x="0" y="96"/>
                  <a:pt x="1" y="93"/>
                </a:cubicBezTo>
                <a:cubicBezTo>
                  <a:pt x="41" y="4"/>
                  <a:pt x="41" y="4"/>
                  <a:pt x="41" y="4"/>
                </a:cubicBezTo>
                <a:cubicBezTo>
                  <a:pt x="43" y="1"/>
                  <a:pt x="46" y="0"/>
                  <a:pt x="49" y="1"/>
                </a:cubicBezTo>
                <a:cubicBezTo>
                  <a:pt x="90" y="20"/>
                  <a:pt x="90" y="20"/>
                  <a:pt x="90" y="20"/>
                </a:cubicBezTo>
                <a:cubicBezTo>
                  <a:pt x="93" y="21"/>
                  <a:pt x="94" y="24"/>
                  <a:pt x="93" y="27"/>
                </a:cubicBezTo>
                <a:lnTo>
                  <a:pt x="53" y="1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" name="Freeform 276"/>
          <p:cNvSpPr>
            <a:spLocks/>
          </p:cNvSpPr>
          <p:nvPr/>
        </p:nvSpPr>
        <p:spPr bwMode="auto">
          <a:xfrm>
            <a:off x="5392738" y="4414838"/>
            <a:ext cx="196850" cy="152400"/>
          </a:xfrm>
          <a:custGeom>
            <a:avLst/>
            <a:gdLst>
              <a:gd name="T0" fmla="*/ 524192500 w 62"/>
              <a:gd name="T1" fmla="*/ 443547500 h 48"/>
              <a:gd name="T2" fmla="*/ 453628125 w 62"/>
              <a:gd name="T3" fmla="*/ 473789375 h 48"/>
              <a:gd name="T4" fmla="*/ 40322500 w 62"/>
              <a:gd name="T5" fmla="*/ 292338125 h 48"/>
              <a:gd name="T6" fmla="*/ 10080625 w 62"/>
              <a:gd name="T7" fmla="*/ 211693125 h 48"/>
              <a:gd name="T8" fmla="*/ 110886875 w 62"/>
              <a:gd name="T9" fmla="*/ 0 h 48"/>
              <a:gd name="T10" fmla="*/ 624998750 w 62"/>
              <a:gd name="T11" fmla="*/ 231854375 h 48"/>
              <a:gd name="T12" fmla="*/ 524192500 w 62"/>
              <a:gd name="T13" fmla="*/ 443547500 h 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2" h="48">
                <a:moveTo>
                  <a:pt x="52" y="44"/>
                </a:moveTo>
                <a:cubicBezTo>
                  <a:pt x="51" y="47"/>
                  <a:pt x="48" y="48"/>
                  <a:pt x="45" y="47"/>
                </a:cubicBezTo>
                <a:cubicBezTo>
                  <a:pt x="4" y="29"/>
                  <a:pt x="4" y="29"/>
                  <a:pt x="4" y="29"/>
                </a:cubicBezTo>
                <a:cubicBezTo>
                  <a:pt x="1" y="28"/>
                  <a:pt x="0" y="24"/>
                  <a:pt x="1" y="21"/>
                </a:cubicBezTo>
                <a:cubicBezTo>
                  <a:pt x="11" y="0"/>
                  <a:pt x="11" y="0"/>
                  <a:pt x="11" y="0"/>
                </a:cubicBezTo>
                <a:cubicBezTo>
                  <a:pt x="62" y="23"/>
                  <a:pt x="62" y="23"/>
                  <a:pt x="62" y="23"/>
                </a:cubicBezTo>
                <a:lnTo>
                  <a:pt x="52" y="4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2" name="Freeform 277"/>
          <p:cNvSpPr>
            <a:spLocks/>
          </p:cNvSpPr>
          <p:nvPr/>
        </p:nvSpPr>
        <p:spPr bwMode="auto">
          <a:xfrm>
            <a:off x="5300663" y="4314825"/>
            <a:ext cx="482600" cy="457200"/>
          </a:xfrm>
          <a:custGeom>
            <a:avLst/>
            <a:gdLst>
              <a:gd name="T0" fmla="*/ 1532255000 w 152"/>
              <a:gd name="T1" fmla="*/ 654214834 h 143"/>
              <a:gd name="T2" fmla="*/ 927417500 w 152"/>
              <a:gd name="T3" fmla="*/ 10221457 h 143"/>
              <a:gd name="T4" fmla="*/ 877014375 w 152"/>
              <a:gd name="T5" fmla="*/ 51110484 h 143"/>
              <a:gd name="T6" fmla="*/ 877014375 w 152"/>
              <a:gd name="T7" fmla="*/ 163552909 h 143"/>
              <a:gd name="T8" fmla="*/ 927417500 w 152"/>
              <a:gd name="T9" fmla="*/ 245330962 h 143"/>
              <a:gd name="T10" fmla="*/ 1300400625 w 152"/>
              <a:gd name="T11" fmla="*/ 664436291 h 143"/>
              <a:gd name="T12" fmla="*/ 816530625 w 152"/>
              <a:gd name="T13" fmla="*/ 1216430157 h 143"/>
              <a:gd name="T14" fmla="*/ 0 w 152"/>
              <a:gd name="T15" fmla="*/ 1216430157 h 143"/>
              <a:gd name="T16" fmla="*/ 0 w 152"/>
              <a:gd name="T17" fmla="*/ 1461761119 h 143"/>
              <a:gd name="T18" fmla="*/ 816530625 w 152"/>
              <a:gd name="T19" fmla="*/ 1461761119 h 143"/>
              <a:gd name="T20" fmla="*/ 1532255000 w 152"/>
              <a:gd name="T21" fmla="*/ 654214834 h 1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2" h="143">
                <a:moveTo>
                  <a:pt x="152" y="64"/>
                </a:moveTo>
                <a:cubicBezTo>
                  <a:pt x="152" y="16"/>
                  <a:pt x="92" y="1"/>
                  <a:pt x="92" y="1"/>
                </a:cubicBezTo>
                <a:cubicBezTo>
                  <a:pt x="89" y="0"/>
                  <a:pt x="87" y="1"/>
                  <a:pt x="87" y="5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20"/>
                  <a:pt x="89" y="23"/>
                  <a:pt x="92" y="24"/>
                </a:cubicBezTo>
                <a:cubicBezTo>
                  <a:pt x="92" y="24"/>
                  <a:pt x="129" y="35"/>
                  <a:pt x="129" y="65"/>
                </a:cubicBezTo>
                <a:cubicBezTo>
                  <a:pt x="129" y="94"/>
                  <a:pt x="101" y="119"/>
                  <a:pt x="81" y="119"/>
                </a:cubicBezTo>
                <a:cubicBezTo>
                  <a:pt x="71" y="119"/>
                  <a:pt x="0" y="119"/>
                  <a:pt x="0" y="119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52" y="143"/>
                  <a:pt x="81" y="143"/>
                </a:cubicBezTo>
                <a:cubicBezTo>
                  <a:pt x="114" y="143"/>
                  <a:pt x="152" y="113"/>
                  <a:pt x="152" y="6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3" name="Freeform 278"/>
          <p:cNvSpPr>
            <a:spLocks/>
          </p:cNvSpPr>
          <p:nvPr/>
        </p:nvSpPr>
        <p:spPr bwMode="auto">
          <a:xfrm>
            <a:off x="5207000" y="4835525"/>
            <a:ext cx="474663" cy="41275"/>
          </a:xfrm>
          <a:custGeom>
            <a:avLst/>
            <a:gdLst>
              <a:gd name="T0" fmla="*/ 1512113849 w 149"/>
              <a:gd name="T1" fmla="*/ 80645000 h 13"/>
              <a:gd name="T2" fmla="*/ 1451223188 w 149"/>
              <a:gd name="T3" fmla="*/ 131048125 h 13"/>
              <a:gd name="T4" fmla="*/ 0 w 149"/>
              <a:gd name="T5" fmla="*/ 131048125 h 13"/>
              <a:gd name="T6" fmla="*/ 0 w 149"/>
              <a:gd name="T7" fmla="*/ 0 h 13"/>
              <a:gd name="T8" fmla="*/ 1451223188 w 149"/>
              <a:gd name="T9" fmla="*/ 0 h 13"/>
              <a:gd name="T10" fmla="*/ 1512113849 w 149"/>
              <a:gd name="T11" fmla="*/ 60483750 h 13"/>
              <a:gd name="T12" fmla="*/ 1512113849 w 149"/>
              <a:gd name="T13" fmla="*/ 80645000 h 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9" h="13">
                <a:moveTo>
                  <a:pt x="149" y="8"/>
                </a:moveTo>
                <a:cubicBezTo>
                  <a:pt x="149" y="11"/>
                  <a:pt x="147" y="13"/>
                  <a:pt x="143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7" y="0"/>
                  <a:pt x="149" y="3"/>
                  <a:pt x="149" y="6"/>
                </a:cubicBezTo>
                <a:lnTo>
                  <a:pt x="149" y="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4" name="Oval 279"/>
          <p:cNvSpPr>
            <a:spLocks noChangeArrowheads="1"/>
          </p:cNvSpPr>
          <p:nvPr/>
        </p:nvSpPr>
        <p:spPr bwMode="auto">
          <a:xfrm>
            <a:off x="5519738" y="4260850"/>
            <a:ext cx="161925" cy="163513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25" name="Oval 280"/>
          <p:cNvSpPr>
            <a:spLocks noChangeArrowheads="1"/>
          </p:cNvSpPr>
          <p:nvPr/>
        </p:nvSpPr>
        <p:spPr bwMode="auto">
          <a:xfrm>
            <a:off x="5545138" y="4286250"/>
            <a:ext cx="111125" cy="112713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26" name="Freeform 281"/>
          <p:cNvSpPr>
            <a:spLocks/>
          </p:cNvSpPr>
          <p:nvPr/>
        </p:nvSpPr>
        <p:spPr bwMode="auto">
          <a:xfrm>
            <a:off x="5434013" y="4694238"/>
            <a:ext cx="282575" cy="182562"/>
          </a:xfrm>
          <a:custGeom>
            <a:avLst/>
            <a:gdLst>
              <a:gd name="T0" fmla="*/ 856853125 w 89"/>
              <a:gd name="T1" fmla="*/ 584717260 h 57"/>
              <a:gd name="T2" fmla="*/ 0 w 89"/>
              <a:gd name="T3" fmla="*/ 584717260 h 57"/>
              <a:gd name="T4" fmla="*/ 0 w 89"/>
              <a:gd name="T5" fmla="*/ 0 h 57"/>
              <a:gd name="T6" fmla="*/ 423386250 w 89"/>
              <a:gd name="T7" fmla="*/ 0 h 57"/>
              <a:gd name="T8" fmla="*/ 866933750 w 89"/>
              <a:gd name="T9" fmla="*/ 553941151 h 57"/>
              <a:gd name="T10" fmla="*/ 856853125 w 89"/>
              <a:gd name="T11" fmla="*/ 584717260 h 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" h="57">
                <a:moveTo>
                  <a:pt x="85" y="57"/>
                </a:moveTo>
                <a:cubicBezTo>
                  <a:pt x="81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54"/>
                  <a:pt x="89" y="57"/>
                  <a:pt x="85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7" name="Oval 282"/>
          <p:cNvSpPr>
            <a:spLocks noChangeArrowheads="1"/>
          </p:cNvSpPr>
          <p:nvPr/>
        </p:nvSpPr>
        <p:spPr bwMode="auto">
          <a:xfrm>
            <a:off x="5570538" y="4311650"/>
            <a:ext cx="60325" cy="61913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28" name="Oval 283"/>
          <p:cNvSpPr>
            <a:spLocks noChangeArrowheads="1"/>
          </p:cNvSpPr>
          <p:nvPr/>
        </p:nvSpPr>
        <p:spPr bwMode="auto">
          <a:xfrm>
            <a:off x="5465763" y="4719638"/>
            <a:ext cx="34925" cy="36512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29" name="Oval 284"/>
          <p:cNvSpPr>
            <a:spLocks noChangeArrowheads="1"/>
          </p:cNvSpPr>
          <p:nvPr/>
        </p:nvSpPr>
        <p:spPr bwMode="auto">
          <a:xfrm>
            <a:off x="5459413" y="4835525"/>
            <a:ext cx="34925" cy="349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30" name="Rectangle 285"/>
          <p:cNvSpPr>
            <a:spLocks noChangeArrowheads="1"/>
          </p:cNvSpPr>
          <p:nvPr/>
        </p:nvSpPr>
        <p:spPr bwMode="auto">
          <a:xfrm>
            <a:off x="4692650" y="4092575"/>
            <a:ext cx="174625" cy="793750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31" name="Rectangle 286"/>
          <p:cNvSpPr>
            <a:spLocks noChangeArrowheads="1"/>
          </p:cNvSpPr>
          <p:nvPr/>
        </p:nvSpPr>
        <p:spPr bwMode="auto">
          <a:xfrm>
            <a:off x="4692650" y="4187825"/>
            <a:ext cx="174625" cy="730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32" name="Rectangle 287"/>
          <p:cNvSpPr>
            <a:spLocks noChangeArrowheads="1"/>
          </p:cNvSpPr>
          <p:nvPr/>
        </p:nvSpPr>
        <p:spPr bwMode="auto">
          <a:xfrm>
            <a:off x="4752975" y="4545013"/>
            <a:ext cx="53975" cy="258762"/>
          </a:xfrm>
          <a:prstGeom prst="rect">
            <a:avLst/>
          </a:prstGeom>
          <a:solidFill>
            <a:srgbClr val="F1F3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33" name="Rectangle 288"/>
          <p:cNvSpPr>
            <a:spLocks noChangeArrowheads="1"/>
          </p:cNvSpPr>
          <p:nvPr/>
        </p:nvSpPr>
        <p:spPr bwMode="auto">
          <a:xfrm>
            <a:off x="4622800" y="4251325"/>
            <a:ext cx="69850" cy="6318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34" name="Rectangle 289"/>
          <p:cNvSpPr>
            <a:spLocks noChangeArrowheads="1"/>
          </p:cNvSpPr>
          <p:nvPr/>
        </p:nvSpPr>
        <p:spPr bwMode="auto">
          <a:xfrm>
            <a:off x="4622800" y="4324350"/>
            <a:ext cx="69850" cy="3968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35" name="Rectangle 290"/>
          <p:cNvSpPr>
            <a:spLocks noChangeArrowheads="1"/>
          </p:cNvSpPr>
          <p:nvPr/>
        </p:nvSpPr>
        <p:spPr bwMode="auto">
          <a:xfrm>
            <a:off x="4622800" y="4392613"/>
            <a:ext cx="69850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36" name="Freeform 291"/>
          <p:cNvSpPr>
            <a:spLocks/>
          </p:cNvSpPr>
          <p:nvPr/>
        </p:nvSpPr>
        <p:spPr bwMode="auto">
          <a:xfrm>
            <a:off x="4965700" y="4241800"/>
            <a:ext cx="357188" cy="385763"/>
          </a:xfrm>
          <a:custGeom>
            <a:avLst/>
            <a:gdLst>
              <a:gd name="T0" fmla="*/ 1037427033 w 112"/>
              <a:gd name="T1" fmla="*/ 1026579105 h 121"/>
              <a:gd name="T2" fmla="*/ 691618022 w 112"/>
              <a:gd name="T3" fmla="*/ 457387393 h 121"/>
              <a:gd name="T4" fmla="*/ 701788312 w 112"/>
              <a:gd name="T5" fmla="*/ 0 h 121"/>
              <a:gd name="T6" fmla="*/ 447518294 w 112"/>
              <a:gd name="T7" fmla="*/ 0 h 121"/>
              <a:gd name="T8" fmla="*/ 447518294 w 112"/>
              <a:gd name="T9" fmla="*/ 457387393 h 121"/>
              <a:gd name="T10" fmla="*/ 101709283 w 112"/>
              <a:gd name="T11" fmla="*/ 1026579105 h 121"/>
              <a:gd name="T12" fmla="*/ 193245086 w 112"/>
              <a:gd name="T13" fmla="*/ 1229860266 h 121"/>
              <a:gd name="T14" fmla="*/ 945891229 w 112"/>
              <a:gd name="T15" fmla="*/ 1229860266 h 121"/>
              <a:gd name="T16" fmla="*/ 1037427033 w 112"/>
              <a:gd name="T17" fmla="*/ 1026579105 h 1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2" h="121">
                <a:moveTo>
                  <a:pt x="102" y="101"/>
                </a:moveTo>
                <a:cubicBezTo>
                  <a:pt x="91" y="82"/>
                  <a:pt x="68" y="53"/>
                  <a:pt x="68" y="45"/>
                </a:cubicBezTo>
                <a:cubicBezTo>
                  <a:pt x="68" y="37"/>
                  <a:pt x="69" y="0"/>
                  <a:pt x="6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4" y="37"/>
                  <a:pt x="44" y="45"/>
                </a:cubicBezTo>
                <a:cubicBezTo>
                  <a:pt x="44" y="53"/>
                  <a:pt x="21" y="82"/>
                  <a:pt x="10" y="101"/>
                </a:cubicBezTo>
                <a:cubicBezTo>
                  <a:pt x="4" y="110"/>
                  <a:pt x="0" y="121"/>
                  <a:pt x="19" y="121"/>
                </a:cubicBezTo>
                <a:cubicBezTo>
                  <a:pt x="26" y="121"/>
                  <a:pt x="86" y="121"/>
                  <a:pt x="93" y="121"/>
                </a:cubicBezTo>
                <a:cubicBezTo>
                  <a:pt x="112" y="121"/>
                  <a:pt x="108" y="110"/>
                  <a:pt x="102" y="10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37" name="Freeform 292"/>
          <p:cNvSpPr>
            <a:spLocks/>
          </p:cNvSpPr>
          <p:nvPr/>
        </p:nvSpPr>
        <p:spPr bwMode="auto">
          <a:xfrm>
            <a:off x="5006975" y="4465638"/>
            <a:ext cx="273050" cy="139700"/>
          </a:xfrm>
          <a:custGeom>
            <a:avLst/>
            <a:gdLst>
              <a:gd name="T0" fmla="*/ 614918125 w 86"/>
              <a:gd name="T1" fmla="*/ 30241875 h 44"/>
              <a:gd name="T2" fmla="*/ 423386250 w 86"/>
              <a:gd name="T3" fmla="*/ 20161250 h 44"/>
              <a:gd name="T4" fmla="*/ 262096250 w 86"/>
              <a:gd name="T5" fmla="*/ 0 h 44"/>
              <a:gd name="T6" fmla="*/ 80645000 w 86"/>
              <a:gd name="T7" fmla="*/ 282257500 h 44"/>
              <a:gd name="T8" fmla="*/ 141128750 w 86"/>
              <a:gd name="T9" fmla="*/ 443547500 h 44"/>
              <a:gd name="T10" fmla="*/ 725805000 w 86"/>
              <a:gd name="T11" fmla="*/ 443547500 h 44"/>
              <a:gd name="T12" fmla="*/ 786288750 w 86"/>
              <a:gd name="T13" fmla="*/ 282257500 h 44"/>
              <a:gd name="T14" fmla="*/ 614918125 w 86"/>
              <a:gd name="T15" fmla="*/ 30241875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6" h="44">
                <a:moveTo>
                  <a:pt x="61" y="3"/>
                </a:moveTo>
                <a:cubicBezTo>
                  <a:pt x="55" y="3"/>
                  <a:pt x="48" y="2"/>
                  <a:pt x="42" y="2"/>
                </a:cubicBezTo>
                <a:cubicBezTo>
                  <a:pt x="36" y="1"/>
                  <a:pt x="31" y="0"/>
                  <a:pt x="26" y="0"/>
                </a:cubicBezTo>
                <a:cubicBezTo>
                  <a:pt x="20" y="9"/>
                  <a:pt x="12" y="20"/>
                  <a:pt x="8" y="28"/>
                </a:cubicBezTo>
                <a:cubicBezTo>
                  <a:pt x="3" y="36"/>
                  <a:pt x="0" y="44"/>
                  <a:pt x="14" y="44"/>
                </a:cubicBezTo>
                <a:cubicBezTo>
                  <a:pt x="20" y="44"/>
                  <a:pt x="66" y="44"/>
                  <a:pt x="72" y="44"/>
                </a:cubicBezTo>
                <a:cubicBezTo>
                  <a:pt x="86" y="44"/>
                  <a:pt x="83" y="36"/>
                  <a:pt x="78" y="28"/>
                </a:cubicBezTo>
                <a:cubicBezTo>
                  <a:pt x="74" y="21"/>
                  <a:pt x="67" y="11"/>
                  <a:pt x="61" y="3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38" name="Oval 293"/>
          <p:cNvSpPr>
            <a:spLocks noChangeArrowheads="1"/>
          </p:cNvSpPr>
          <p:nvPr/>
        </p:nvSpPr>
        <p:spPr bwMode="auto">
          <a:xfrm>
            <a:off x="5111750" y="4506913"/>
            <a:ext cx="28575" cy="285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39" name="Oval 294"/>
          <p:cNvSpPr>
            <a:spLocks noChangeArrowheads="1"/>
          </p:cNvSpPr>
          <p:nvPr/>
        </p:nvSpPr>
        <p:spPr bwMode="auto">
          <a:xfrm>
            <a:off x="5130800" y="4564063"/>
            <a:ext cx="25400" cy="25400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40" name="Oval 295"/>
          <p:cNvSpPr>
            <a:spLocks noChangeArrowheads="1"/>
          </p:cNvSpPr>
          <p:nvPr/>
        </p:nvSpPr>
        <p:spPr bwMode="auto">
          <a:xfrm>
            <a:off x="5153025" y="4529138"/>
            <a:ext cx="12700" cy="158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41" name="Oval 296"/>
          <p:cNvSpPr>
            <a:spLocks noChangeArrowheads="1"/>
          </p:cNvSpPr>
          <p:nvPr/>
        </p:nvSpPr>
        <p:spPr bwMode="auto">
          <a:xfrm>
            <a:off x="5140325" y="4487863"/>
            <a:ext cx="12700" cy="158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42" name="Rectangle 297"/>
          <p:cNvSpPr>
            <a:spLocks noChangeArrowheads="1"/>
          </p:cNvSpPr>
          <p:nvPr/>
        </p:nvSpPr>
        <p:spPr bwMode="auto">
          <a:xfrm>
            <a:off x="5095875" y="4238625"/>
            <a:ext cx="95250" cy="2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43" name="Freeform 298"/>
          <p:cNvSpPr>
            <a:spLocks/>
          </p:cNvSpPr>
          <p:nvPr/>
        </p:nvSpPr>
        <p:spPr bwMode="auto">
          <a:xfrm>
            <a:off x="7731125" y="2790825"/>
            <a:ext cx="465138" cy="584200"/>
          </a:xfrm>
          <a:custGeom>
            <a:avLst/>
            <a:gdLst>
              <a:gd name="T0" fmla="*/ 954080871 w 146"/>
              <a:gd name="T1" fmla="*/ 642038992 h 183"/>
              <a:gd name="T2" fmla="*/ 964231074 w 146"/>
              <a:gd name="T3" fmla="*/ 0 h 183"/>
              <a:gd name="T4" fmla="*/ 832284804 w 146"/>
              <a:gd name="T5" fmla="*/ 0 h 183"/>
              <a:gd name="T6" fmla="*/ 832284804 w 146"/>
              <a:gd name="T7" fmla="*/ 0 h 183"/>
              <a:gd name="T8" fmla="*/ 527791451 w 146"/>
              <a:gd name="T9" fmla="*/ 0 h 183"/>
              <a:gd name="T10" fmla="*/ 527791451 w 146"/>
              <a:gd name="T11" fmla="*/ 642038992 h 183"/>
              <a:gd name="T12" fmla="*/ 0 w 146"/>
              <a:gd name="T13" fmla="*/ 1355417424 h 183"/>
              <a:gd name="T14" fmla="*/ 192847489 w 146"/>
              <a:gd name="T15" fmla="*/ 1864970710 h 183"/>
              <a:gd name="T16" fmla="*/ 740936161 w 146"/>
              <a:gd name="T17" fmla="*/ 1864970710 h 183"/>
              <a:gd name="T18" fmla="*/ 1278874630 w 146"/>
              <a:gd name="T19" fmla="*/ 1864970710 h 183"/>
              <a:gd name="T20" fmla="*/ 1481872322 w 146"/>
              <a:gd name="T21" fmla="*/ 1355417424 h 183"/>
              <a:gd name="T22" fmla="*/ 954080871 w 146"/>
              <a:gd name="T23" fmla="*/ 642038992 h 18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6" h="183">
                <a:moveTo>
                  <a:pt x="94" y="63"/>
                </a:moveTo>
                <a:cubicBezTo>
                  <a:pt x="95" y="0"/>
                  <a:pt x="95" y="0"/>
                  <a:pt x="95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63"/>
                  <a:pt x="52" y="63"/>
                  <a:pt x="52" y="63"/>
                </a:cubicBezTo>
                <a:cubicBezTo>
                  <a:pt x="21" y="72"/>
                  <a:pt x="0" y="100"/>
                  <a:pt x="0" y="133"/>
                </a:cubicBezTo>
                <a:cubicBezTo>
                  <a:pt x="0" y="152"/>
                  <a:pt x="7" y="170"/>
                  <a:pt x="19" y="183"/>
                </a:cubicBezTo>
                <a:cubicBezTo>
                  <a:pt x="73" y="183"/>
                  <a:pt x="73" y="183"/>
                  <a:pt x="73" y="183"/>
                </a:cubicBezTo>
                <a:cubicBezTo>
                  <a:pt x="126" y="183"/>
                  <a:pt x="126" y="183"/>
                  <a:pt x="126" y="183"/>
                </a:cubicBezTo>
                <a:cubicBezTo>
                  <a:pt x="139" y="170"/>
                  <a:pt x="146" y="152"/>
                  <a:pt x="146" y="133"/>
                </a:cubicBezTo>
                <a:cubicBezTo>
                  <a:pt x="146" y="100"/>
                  <a:pt x="125" y="72"/>
                  <a:pt x="94" y="6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4" name="Freeform 299"/>
          <p:cNvSpPr>
            <a:spLocks/>
          </p:cNvSpPr>
          <p:nvPr/>
        </p:nvSpPr>
        <p:spPr bwMode="auto">
          <a:xfrm>
            <a:off x="7775575" y="3141663"/>
            <a:ext cx="373063" cy="188912"/>
          </a:xfrm>
          <a:custGeom>
            <a:avLst/>
            <a:gdLst>
              <a:gd name="T0" fmla="*/ 71168942 w 117"/>
              <a:gd name="T1" fmla="*/ 82016625 h 59"/>
              <a:gd name="T2" fmla="*/ 30501886 w 117"/>
              <a:gd name="T3" fmla="*/ 82016625 h 59"/>
              <a:gd name="T4" fmla="*/ 0 w 117"/>
              <a:gd name="T5" fmla="*/ 256302354 h 59"/>
              <a:gd name="T6" fmla="*/ 111835997 w 117"/>
              <a:gd name="T7" fmla="*/ 604877013 h 59"/>
              <a:gd name="T8" fmla="*/ 599853418 w 117"/>
              <a:gd name="T9" fmla="*/ 604877013 h 59"/>
              <a:gd name="T10" fmla="*/ 1087867651 w 117"/>
              <a:gd name="T11" fmla="*/ 604877013 h 59"/>
              <a:gd name="T12" fmla="*/ 1189538478 w 117"/>
              <a:gd name="T13" fmla="*/ 256302354 h 59"/>
              <a:gd name="T14" fmla="*/ 1138703065 w 117"/>
              <a:gd name="T15" fmla="*/ 0 h 59"/>
              <a:gd name="T16" fmla="*/ 681187529 w 117"/>
              <a:gd name="T17" fmla="*/ 41009913 h 59"/>
              <a:gd name="T18" fmla="*/ 71168942 w 117"/>
              <a:gd name="T19" fmla="*/ 82016625 h 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7" h="59">
                <a:moveTo>
                  <a:pt x="7" y="8"/>
                </a:moveTo>
                <a:cubicBezTo>
                  <a:pt x="6" y="8"/>
                  <a:pt x="5" y="8"/>
                  <a:pt x="3" y="8"/>
                </a:cubicBezTo>
                <a:cubicBezTo>
                  <a:pt x="1" y="13"/>
                  <a:pt x="0" y="19"/>
                  <a:pt x="0" y="25"/>
                </a:cubicBezTo>
                <a:cubicBezTo>
                  <a:pt x="0" y="38"/>
                  <a:pt x="4" y="50"/>
                  <a:pt x="11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13" y="50"/>
                  <a:pt x="117" y="38"/>
                  <a:pt x="117" y="25"/>
                </a:cubicBezTo>
                <a:cubicBezTo>
                  <a:pt x="117" y="16"/>
                  <a:pt x="115" y="8"/>
                  <a:pt x="112" y="0"/>
                </a:cubicBezTo>
                <a:cubicBezTo>
                  <a:pt x="97" y="0"/>
                  <a:pt x="82" y="2"/>
                  <a:pt x="67" y="4"/>
                </a:cubicBezTo>
                <a:cubicBezTo>
                  <a:pt x="47" y="7"/>
                  <a:pt x="27" y="10"/>
                  <a:pt x="7" y="8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5" name="Oval 300"/>
          <p:cNvSpPr>
            <a:spLocks noChangeArrowheads="1"/>
          </p:cNvSpPr>
          <p:nvPr/>
        </p:nvSpPr>
        <p:spPr bwMode="auto">
          <a:xfrm>
            <a:off x="7947025" y="3201988"/>
            <a:ext cx="25400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46" name="Oval 301"/>
          <p:cNvSpPr>
            <a:spLocks noChangeArrowheads="1"/>
          </p:cNvSpPr>
          <p:nvPr/>
        </p:nvSpPr>
        <p:spPr bwMode="auto">
          <a:xfrm>
            <a:off x="7978775" y="3255963"/>
            <a:ext cx="39688" cy="42862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47" name="Oval 302"/>
          <p:cNvSpPr>
            <a:spLocks noChangeArrowheads="1"/>
          </p:cNvSpPr>
          <p:nvPr/>
        </p:nvSpPr>
        <p:spPr bwMode="auto">
          <a:xfrm>
            <a:off x="8008938" y="3208338"/>
            <a:ext cx="25400" cy="25400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48" name="Oval 303"/>
          <p:cNvSpPr>
            <a:spLocks noChangeArrowheads="1"/>
          </p:cNvSpPr>
          <p:nvPr/>
        </p:nvSpPr>
        <p:spPr bwMode="auto">
          <a:xfrm>
            <a:off x="7893050" y="3246438"/>
            <a:ext cx="25400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49" name="Oval 304"/>
          <p:cNvSpPr>
            <a:spLocks noChangeArrowheads="1"/>
          </p:cNvSpPr>
          <p:nvPr/>
        </p:nvSpPr>
        <p:spPr bwMode="auto">
          <a:xfrm>
            <a:off x="7839075" y="3189288"/>
            <a:ext cx="22225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50" name="Rectangle 305"/>
          <p:cNvSpPr>
            <a:spLocks noChangeArrowheads="1"/>
          </p:cNvSpPr>
          <p:nvPr/>
        </p:nvSpPr>
        <p:spPr bwMode="auto">
          <a:xfrm>
            <a:off x="7880350" y="2787650"/>
            <a:ext cx="166688" cy="28575"/>
          </a:xfrm>
          <a:prstGeom prst="rect">
            <a:avLst/>
          </a:prstGeom>
          <a:solidFill>
            <a:srgbClr val="F1F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51" name="Freeform 306"/>
          <p:cNvSpPr>
            <a:spLocks/>
          </p:cNvSpPr>
          <p:nvPr/>
        </p:nvSpPr>
        <p:spPr bwMode="auto">
          <a:xfrm>
            <a:off x="4660900" y="3543300"/>
            <a:ext cx="415925" cy="436563"/>
          </a:xfrm>
          <a:custGeom>
            <a:avLst/>
            <a:gdLst>
              <a:gd name="T0" fmla="*/ 877014375 w 131"/>
              <a:gd name="T1" fmla="*/ 10155666 h 137"/>
              <a:gd name="T2" fmla="*/ 685482500 w 131"/>
              <a:gd name="T3" fmla="*/ 40616292 h 137"/>
              <a:gd name="T4" fmla="*/ 655240625 w 131"/>
              <a:gd name="T5" fmla="*/ 50771958 h 137"/>
              <a:gd name="T6" fmla="*/ 635079375 w 131"/>
              <a:gd name="T7" fmla="*/ 40616292 h 137"/>
              <a:gd name="T8" fmla="*/ 443547500 w 131"/>
              <a:gd name="T9" fmla="*/ 10155666 h 137"/>
              <a:gd name="T10" fmla="*/ 282257500 w 131"/>
              <a:gd name="T11" fmla="*/ 558491541 h 137"/>
              <a:gd name="T12" fmla="*/ 342741250 w 131"/>
              <a:gd name="T13" fmla="*/ 771731853 h 137"/>
              <a:gd name="T14" fmla="*/ 574595625 w 131"/>
              <a:gd name="T15" fmla="*/ 1391147832 h 137"/>
              <a:gd name="T16" fmla="*/ 655240625 w 131"/>
              <a:gd name="T17" fmla="*/ 913892062 h 137"/>
              <a:gd name="T18" fmla="*/ 745966250 w 131"/>
              <a:gd name="T19" fmla="*/ 1391147832 h 137"/>
              <a:gd name="T20" fmla="*/ 977820625 w 131"/>
              <a:gd name="T21" fmla="*/ 771731853 h 137"/>
              <a:gd name="T22" fmla="*/ 1038304375 w 131"/>
              <a:gd name="T23" fmla="*/ 558491541 h 137"/>
              <a:gd name="T24" fmla="*/ 877014375 w 131"/>
              <a:gd name="T25" fmla="*/ 10155666 h 13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31" h="137">
                <a:moveTo>
                  <a:pt x="87" y="1"/>
                </a:moveTo>
                <a:cubicBezTo>
                  <a:pt x="87" y="1"/>
                  <a:pt x="75" y="0"/>
                  <a:pt x="68" y="4"/>
                </a:cubicBezTo>
                <a:cubicBezTo>
                  <a:pt x="65" y="5"/>
                  <a:pt x="65" y="5"/>
                  <a:pt x="65" y="5"/>
                </a:cubicBezTo>
                <a:cubicBezTo>
                  <a:pt x="63" y="4"/>
                  <a:pt x="63" y="4"/>
                  <a:pt x="63" y="4"/>
                </a:cubicBezTo>
                <a:cubicBezTo>
                  <a:pt x="56" y="0"/>
                  <a:pt x="44" y="1"/>
                  <a:pt x="44" y="1"/>
                </a:cubicBezTo>
                <a:cubicBezTo>
                  <a:pt x="0" y="3"/>
                  <a:pt x="28" y="55"/>
                  <a:pt x="28" y="55"/>
                </a:cubicBezTo>
                <a:cubicBezTo>
                  <a:pt x="34" y="63"/>
                  <a:pt x="34" y="76"/>
                  <a:pt x="34" y="76"/>
                </a:cubicBezTo>
                <a:cubicBezTo>
                  <a:pt x="26" y="125"/>
                  <a:pt x="57" y="137"/>
                  <a:pt x="57" y="137"/>
                </a:cubicBezTo>
                <a:cubicBezTo>
                  <a:pt x="52" y="103"/>
                  <a:pt x="61" y="93"/>
                  <a:pt x="65" y="90"/>
                </a:cubicBezTo>
                <a:cubicBezTo>
                  <a:pt x="70" y="93"/>
                  <a:pt x="79" y="103"/>
                  <a:pt x="74" y="137"/>
                </a:cubicBezTo>
                <a:cubicBezTo>
                  <a:pt x="74" y="137"/>
                  <a:pt x="105" y="125"/>
                  <a:pt x="97" y="76"/>
                </a:cubicBezTo>
                <a:cubicBezTo>
                  <a:pt x="97" y="76"/>
                  <a:pt x="97" y="63"/>
                  <a:pt x="103" y="55"/>
                </a:cubicBezTo>
                <a:cubicBezTo>
                  <a:pt x="103" y="55"/>
                  <a:pt x="131" y="3"/>
                  <a:pt x="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52" name="Rectangle 307"/>
          <p:cNvSpPr>
            <a:spLocks noChangeArrowheads="1"/>
          </p:cNvSpPr>
          <p:nvPr/>
        </p:nvSpPr>
        <p:spPr bwMode="auto">
          <a:xfrm>
            <a:off x="5748338" y="3632200"/>
            <a:ext cx="60325" cy="29051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53" name="Rectangle 308"/>
          <p:cNvSpPr>
            <a:spLocks noChangeArrowheads="1"/>
          </p:cNvSpPr>
          <p:nvPr/>
        </p:nvSpPr>
        <p:spPr bwMode="auto">
          <a:xfrm>
            <a:off x="5668963" y="3783013"/>
            <a:ext cx="219075" cy="603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54" name="Oval 309"/>
          <p:cNvSpPr>
            <a:spLocks noChangeArrowheads="1"/>
          </p:cNvSpPr>
          <p:nvPr/>
        </p:nvSpPr>
        <p:spPr bwMode="auto">
          <a:xfrm>
            <a:off x="5640388" y="3394075"/>
            <a:ext cx="273050" cy="2746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55" name="Freeform 310"/>
          <p:cNvSpPr>
            <a:spLocks noEditPoints="1"/>
          </p:cNvSpPr>
          <p:nvPr/>
        </p:nvSpPr>
        <p:spPr bwMode="auto">
          <a:xfrm>
            <a:off x="5611813" y="3365500"/>
            <a:ext cx="330200" cy="331788"/>
          </a:xfrm>
          <a:custGeom>
            <a:avLst/>
            <a:gdLst>
              <a:gd name="T0" fmla="*/ 524192500 w 104"/>
              <a:gd name="T1" fmla="*/ 1058493048 h 104"/>
              <a:gd name="T2" fmla="*/ 0 w 104"/>
              <a:gd name="T3" fmla="*/ 529246524 h 104"/>
              <a:gd name="T4" fmla="*/ 524192500 w 104"/>
              <a:gd name="T5" fmla="*/ 0 h 104"/>
              <a:gd name="T6" fmla="*/ 1048385000 w 104"/>
              <a:gd name="T7" fmla="*/ 529246524 h 104"/>
              <a:gd name="T8" fmla="*/ 524192500 w 104"/>
              <a:gd name="T9" fmla="*/ 1058493048 h 104"/>
              <a:gd name="T10" fmla="*/ 524192500 w 104"/>
              <a:gd name="T11" fmla="*/ 183201211 h 104"/>
              <a:gd name="T12" fmla="*/ 181451250 w 104"/>
              <a:gd name="T13" fmla="*/ 529246524 h 104"/>
              <a:gd name="T14" fmla="*/ 524192500 w 104"/>
              <a:gd name="T15" fmla="*/ 875291837 h 104"/>
              <a:gd name="T16" fmla="*/ 877014375 w 104"/>
              <a:gd name="T17" fmla="*/ 529246524 h 104"/>
              <a:gd name="T18" fmla="*/ 524192500 w 104"/>
              <a:gd name="T19" fmla="*/ 183201211 h 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4" h="104">
                <a:moveTo>
                  <a:pt x="52" y="104"/>
                </a:moveTo>
                <a:cubicBezTo>
                  <a:pt x="24" y="104"/>
                  <a:pt x="0" y="81"/>
                  <a:pt x="0" y="52"/>
                </a:cubicBezTo>
                <a:cubicBezTo>
                  <a:pt x="0" y="23"/>
                  <a:pt x="24" y="0"/>
                  <a:pt x="52" y="0"/>
                </a:cubicBezTo>
                <a:cubicBezTo>
                  <a:pt x="81" y="0"/>
                  <a:pt x="104" y="23"/>
                  <a:pt x="104" y="52"/>
                </a:cubicBezTo>
                <a:cubicBezTo>
                  <a:pt x="104" y="81"/>
                  <a:pt x="81" y="104"/>
                  <a:pt x="52" y="104"/>
                </a:cubicBezTo>
                <a:close/>
                <a:moveTo>
                  <a:pt x="52" y="18"/>
                </a:moveTo>
                <a:cubicBezTo>
                  <a:pt x="33" y="18"/>
                  <a:pt x="18" y="33"/>
                  <a:pt x="18" y="52"/>
                </a:cubicBezTo>
                <a:cubicBezTo>
                  <a:pt x="18" y="71"/>
                  <a:pt x="33" y="86"/>
                  <a:pt x="52" y="86"/>
                </a:cubicBezTo>
                <a:cubicBezTo>
                  <a:pt x="71" y="86"/>
                  <a:pt x="87" y="71"/>
                  <a:pt x="87" y="52"/>
                </a:cubicBezTo>
                <a:cubicBezTo>
                  <a:pt x="87" y="33"/>
                  <a:pt x="71" y="18"/>
                  <a:pt x="52" y="1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56" name="Freeform 311"/>
          <p:cNvSpPr>
            <a:spLocks/>
          </p:cNvSpPr>
          <p:nvPr/>
        </p:nvSpPr>
        <p:spPr bwMode="auto">
          <a:xfrm>
            <a:off x="8383588" y="2771775"/>
            <a:ext cx="177800" cy="179388"/>
          </a:xfrm>
          <a:custGeom>
            <a:avLst/>
            <a:gdLst>
              <a:gd name="T0" fmla="*/ 231854375 w 112"/>
              <a:gd name="T1" fmla="*/ 0 h 113"/>
              <a:gd name="T2" fmla="*/ 282257500 w 112"/>
              <a:gd name="T3" fmla="*/ 50403265 h 113"/>
              <a:gd name="T4" fmla="*/ 50403125 w 112"/>
              <a:gd name="T5" fmla="*/ 284779244 h 113"/>
              <a:gd name="T6" fmla="*/ 0 w 112"/>
              <a:gd name="T7" fmla="*/ 234375978 h 113"/>
              <a:gd name="T8" fmla="*/ 231854375 w 112"/>
              <a:gd name="T9" fmla="*/ 0 h 1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2" h="113">
                <a:moveTo>
                  <a:pt x="92" y="0"/>
                </a:moveTo>
                <a:lnTo>
                  <a:pt x="112" y="20"/>
                </a:lnTo>
                <a:lnTo>
                  <a:pt x="20" y="113"/>
                </a:lnTo>
                <a:lnTo>
                  <a:pt x="0" y="93"/>
                </a:lnTo>
                <a:lnTo>
                  <a:pt x="92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57" name="Rectangle 312"/>
          <p:cNvSpPr>
            <a:spLocks noChangeArrowheads="1"/>
          </p:cNvSpPr>
          <p:nvPr/>
        </p:nvSpPr>
        <p:spPr bwMode="auto">
          <a:xfrm>
            <a:off x="8396288" y="2743200"/>
            <a:ext cx="196850" cy="444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58" name="Rectangle 313"/>
          <p:cNvSpPr>
            <a:spLocks noChangeArrowheads="1"/>
          </p:cNvSpPr>
          <p:nvPr/>
        </p:nvSpPr>
        <p:spPr bwMode="auto">
          <a:xfrm>
            <a:off x="8548688" y="2752725"/>
            <a:ext cx="44450" cy="18256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59" name="Freeform 314"/>
          <p:cNvSpPr>
            <a:spLocks/>
          </p:cNvSpPr>
          <p:nvPr/>
        </p:nvSpPr>
        <p:spPr bwMode="auto">
          <a:xfrm>
            <a:off x="8240713" y="2876550"/>
            <a:ext cx="215900" cy="217488"/>
          </a:xfrm>
          <a:custGeom>
            <a:avLst/>
            <a:gdLst>
              <a:gd name="T0" fmla="*/ 120967500 w 68"/>
              <a:gd name="T1" fmla="*/ 122752786 h 68"/>
              <a:gd name="T2" fmla="*/ 564515000 w 68"/>
              <a:gd name="T3" fmla="*/ 122752786 h 68"/>
              <a:gd name="T4" fmla="*/ 564515000 w 68"/>
              <a:gd name="T5" fmla="*/ 572850599 h 68"/>
              <a:gd name="T6" fmla="*/ 120967500 w 68"/>
              <a:gd name="T7" fmla="*/ 572850599 h 68"/>
              <a:gd name="T8" fmla="*/ 120967500 w 68"/>
              <a:gd name="T9" fmla="*/ 122752786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" h="68">
                <a:moveTo>
                  <a:pt x="12" y="12"/>
                </a:moveTo>
                <a:cubicBezTo>
                  <a:pt x="24" y="0"/>
                  <a:pt x="44" y="0"/>
                  <a:pt x="56" y="12"/>
                </a:cubicBezTo>
                <a:cubicBezTo>
                  <a:pt x="68" y="24"/>
                  <a:pt x="68" y="44"/>
                  <a:pt x="56" y="56"/>
                </a:cubicBezTo>
                <a:cubicBezTo>
                  <a:pt x="44" y="68"/>
                  <a:pt x="24" y="68"/>
                  <a:pt x="12" y="56"/>
                </a:cubicBezTo>
                <a:cubicBezTo>
                  <a:pt x="0" y="44"/>
                  <a:pt x="0" y="24"/>
                  <a:pt x="1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60" name="Freeform 315"/>
          <p:cNvSpPr>
            <a:spLocks noEditPoints="1"/>
          </p:cNvSpPr>
          <p:nvPr/>
        </p:nvSpPr>
        <p:spPr bwMode="auto">
          <a:xfrm>
            <a:off x="8218488" y="2854325"/>
            <a:ext cx="260350" cy="261938"/>
          </a:xfrm>
          <a:custGeom>
            <a:avLst/>
            <a:gdLst>
              <a:gd name="T0" fmla="*/ 675401875 w 82"/>
              <a:gd name="T1" fmla="*/ 153058040 h 82"/>
              <a:gd name="T2" fmla="*/ 675401875 w 82"/>
              <a:gd name="T3" fmla="*/ 693870568 h 82"/>
              <a:gd name="T4" fmla="*/ 141128750 w 82"/>
              <a:gd name="T5" fmla="*/ 693870568 h 82"/>
              <a:gd name="T6" fmla="*/ 141128750 w 82"/>
              <a:gd name="T7" fmla="*/ 153058040 h 82"/>
              <a:gd name="T8" fmla="*/ 675401875 w 82"/>
              <a:gd name="T9" fmla="*/ 153058040 h 82"/>
              <a:gd name="T10" fmla="*/ 231854375 w 82"/>
              <a:gd name="T11" fmla="*/ 602035744 h 82"/>
              <a:gd name="T12" fmla="*/ 584676250 w 82"/>
              <a:gd name="T13" fmla="*/ 602035744 h 82"/>
              <a:gd name="T14" fmla="*/ 584676250 w 82"/>
              <a:gd name="T15" fmla="*/ 244896058 h 82"/>
              <a:gd name="T16" fmla="*/ 231854375 w 82"/>
              <a:gd name="T17" fmla="*/ 244896058 h 82"/>
              <a:gd name="T18" fmla="*/ 231854375 w 82"/>
              <a:gd name="T19" fmla="*/ 602035744 h 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2" h="82">
                <a:moveTo>
                  <a:pt x="67" y="15"/>
                </a:moveTo>
                <a:cubicBezTo>
                  <a:pt x="82" y="29"/>
                  <a:pt x="82" y="53"/>
                  <a:pt x="67" y="68"/>
                </a:cubicBezTo>
                <a:cubicBezTo>
                  <a:pt x="53" y="82"/>
                  <a:pt x="29" y="82"/>
                  <a:pt x="14" y="68"/>
                </a:cubicBezTo>
                <a:cubicBezTo>
                  <a:pt x="0" y="53"/>
                  <a:pt x="0" y="29"/>
                  <a:pt x="14" y="15"/>
                </a:cubicBezTo>
                <a:cubicBezTo>
                  <a:pt x="29" y="0"/>
                  <a:pt x="53" y="0"/>
                  <a:pt x="67" y="15"/>
                </a:cubicBezTo>
                <a:close/>
                <a:moveTo>
                  <a:pt x="23" y="59"/>
                </a:moveTo>
                <a:cubicBezTo>
                  <a:pt x="33" y="68"/>
                  <a:pt x="49" y="68"/>
                  <a:pt x="58" y="59"/>
                </a:cubicBezTo>
                <a:cubicBezTo>
                  <a:pt x="68" y="49"/>
                  <a:pt x="68" y="33"/>
                  <a:pt x="58" y="24"/>
                </a:cubicBezTo>
                <a:cubicBezTo>
                  <a:pt x="49" y="14"/>
                  <a:pt x="33" y="14"/>
                  <a:pt x="23" y="24"/>
                </a:cubicBezTo>
                <a:cubicBezTo>
                  <a:pt x="14" y="33"/>
                  <a:pt x="14" y="49"/>
                  <a:pt x="23" y="59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61" name="Freeform 316"/>
          <p:cNvSpPr>
            <a:spLocks/>
          </p:cNvSpPr>
          <p:nvPr/>
        </p:nvSpPr>
        <p:spPr bwMode="auto">
          <a:xfrm>
            <a:off x="6246813" y="3302000"/>
            <a:ext cx="642937" cy="446088"/>
          </a:xfrm>
          <a:custGeom>
            <a:avLst/>
            <a:gdLst>
              <a:gd name="T0" fmla="*/ 911751506 w 202"/>
              <a:gd name="T1" fmla="*/ 1421389312 h 140"/>
              <a:gd name="T2" fmla="*/ 911751506 w 202"/>
              <a:gd name="T3" fmla="*/ 1421389312 h 140"/>
              <a:gd name="T4" fmla="*/ 861099529 w 202"/>
              <a:gd name="T5" fmla="*/ 1380779373 h 140"/>
              <a:gd name="T6" fmla="*/ 780054455 w 202"/>
              <a:gd name="T7" fmla="*/ 487332022 h 140"/>
              <a:gd name="T8" fmla="*/ 688878350 w 202"/>
              <a:gd name="T9" fmla="*/ 1177723301 h 140"/>
              <a:gd name="T10" fmla="*/ 638226372 w 202"/>
              <a:gd name="T11" fmla="*/ 1228484930 h 140"/>
              <a:gd name="T12" fmla="*/ 587574395 w 202"/>
              <a:gd name="T13" fmla="*/ 1187874990 h 140"/>
              <a:gd name="T14" fmla="*/ 486267258 w 202"/>
              <a:gd name="T15" fmla="*/ 548251711 h 140"/>
              <a:gd name="T16" fmla="*/ 455877344 w 202"/>
              <a:gd name="T17" fmla="*/ 731001219 h 140"/>
              <a:gd name="T18" fmla="*/ 405222184 w 202"/>
              <a:gd name="T19" fmla="*/ 771611159 h 140"/>
              <a:gd name="T20" fmla="*/ 50651977 w 202"/>
              <a:gd name="T21" fmla="*/ 771611159 h 140"/>
              <a:gd name="T22" fmla="*/ 0 w 202"/>
              <a:gd name="T23" fmla="*/ 720846345 h 140"/>
              <a:gd name="T24" fmla="*/ 50651977 w 202"/>
              <a:gd name="T25" fmla="*/ 670084717 h 140"/>
              <a:gd name="T26" fmla="*/ 364701239 w 202"/>
              <a:gd name="T27" fmla="*/ 670084717 h 140"/>
              <a:gd name="T28" fmla="*/ 435615280 w 202"/>
              <a:gd name="T29" fmla="*/ 243666011 h 140"/>
              <a:gd name="T30" fmla="*/ 486267258 w 202"/>
              <a:gd name="T31" fmla="*/ 203056071 h 140"/>
              <a:gd name="T32" fmla="*/ 486267258 w 202"/>
              <a:gd name="T33" fmla="*/ 203056071 h 140"/>
              <a:gd name="T34" fmla="*/ 526791386 w 202"/>
              <a:gd name="T35" fmla="*/ 243666011 h 140"/>
              <a:gd name="T36" fmla="*/ 628095340 w 202"/>
              <a:gd name="T37" fmla="*/ 842679350 h 140"/>
              <a:gd name="T38" fmla="*/ 739533510 w 202"/>
              <a:gd name="T39" fmla="*/ 40609940 h 140"/>
              <a:gd name="T40" fmla="*/ 790185487 w 202"/>
              <a:gd name="T41" fmla="*/ 0 h 140"/>
              <a:gd name="T42" fmla="*/ 830706433 w 202"/>
              <a:gd name="T43" fmla="*/ 40609940 h 140"/>
              <a:gd name="T44" fmla="*/ 921882538 w 202"/>
              <a:gd name="T45" fmla="*/ 984818919 h 140"/>
              <a:gd name="T46" fmla="*/ 1043448557 w 202"/>
              <a:gd name="T47" fmla="*/ 253820886 h 140"/>
              <a:gd name="T48" fmla="*/ 1094100534 w 202"/>
              <a:gd name="T49" fmla="*/ 213207760 h 140"/>
              <a:gd name="T50" fmla="*/ 1144755694 w 202"/>
              <a:gd name="T51" fmla="*/ 253820886 h 140"/>
              <a:gd name="T52" fmla="*/ 1225800768 w 202"/>
              <a:gd name="T53" fmla="*/ 873137601 h 140"/>
              <a:gd name="T54" fmla="*/ 1316973690 w 202"/>
              <a:gd name="T55" fmla="*/ 538096836 h 140"/>
              <a:gd name="T56" fmla="*/ 1367628850 w 202"/>
              <a:gd name="T57" fmla="*/ 507638585 h 140"/>
              <a:gd name="T58" fmla="*/ 1418280828 w 202"/>
              <a:gd name="T59" fmla="*/ 548251711 h 140"/>
              <a:gd name="T60" fmla="*/ 1448670741 w 202"/>
              <a:gd name="T61" fmla="*/ 690388093 h 140"/>
              <a:gd name="T62" fmla="*/ 1995724191 w 202"/>
              <a:gd name="T63" fmla="*/ 690388093 h 140"/>
              <a:gd name="T64" fmla="*/ 2046376168 w 202"/>
              <a:gd name="T65" fmla="*/ 741152908 h 140"/>
              <a:gd name="T66" fmla="*/ 1995724191 w 202"/>
              <a:gd name="T67" fmla="*/ 791917722 h 140"/>
              <a:gd name="T68" fmla="*/ 1408149796 w 202"/>
              <a:gd name="T69" fmla="*/ 791917722 h 140"/>
              <a:gd name="T70" fmla="*/ 1357497818 w 202"/>
              <a:gd name="T71" fmla="*/ 761459471 h 140"/>
              <a:gd name="T72" fmla="*/ 1256190681 w 202"/>
              <a:gd name="T73" fmla="*/ 1126958487 h 140"/>
              <a:gd name="T74" fmla="*/ 1205538704 w 202"/>
              <a:gd name="T75" fmla="*/ 1167568427 h 140"/>
              <a:gd name="T76" fmla="*/ 1165014575 w 202"/>
              <a:gd name="T77" fmla="*/ 1126958487 h 140"/>
              <a:gd name="T78" fmla="*/ 1083972685 w 202"/>
              <a:gd name="T79" fmla="*/ 599013339 h 140"/>
              <a:gd name="T80" fmla="*/ 962403483 w 202"/>
              <a:gd name="T81" fmla="*/ 1380779373 h 140"/>
              <a:gd name="T82" fmla="*/ 911751506 w 202"/>
              <a:gd name="T83" fmla="*/ 1421389312 h 14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02" h="140">
                <a:moveTo>
                  <a:pt x="90" y="140"/>
                </a:moveTo>
                <a:cubicBezTo>
                  <a:pt x="90" y="140"/>
                  <a:pt x="90" y="140"/>
                  <a:pt x="90" y="140"/>
                </a:cubicBezTo>
                <a:cubicBezTo>
                  <a:pt x="87" y="140"/>
                  <a:pt x="85" y="138"/>
                  <a:pt x="85" y="136"/>
                </a:cubicBezTo>
                <a:cubicBezTo>
                  <a:pt x="77" y="48"/>
                  <a:pt x="77" y="48"/>
                  <a:pt x="77" y="48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8" y="119"/>
                  <a:pt x="66" y="121"/>
                  <a:pt x="63" y="121"/>
                </a:cubicBezTo>
                <a:cubicBezTo>
                  <a:pt x="61" y="121"/>
                  <a:pt x="59" y="119"/>
                  <a:pt x="58" y="117"/>
                </a:cubicBezTo>
                <a:cubicBezTo>
                  <a:pt x="48" y="54"/>
                  <a:pt x="48" y="54"/>
                  <a:pt x="48" y="54"/>
                </a:cubicBezTo>
                <a:cubicBezTo>
                  <a:pt x="45" y="72"/>
                  <a:pt x="45" y="72"/>
                  <a:pt x="45" y="72"/>
                </a:cubicBezTo>
                <a:cubicBezTo>
                  <a:pt x="44" y="74"/>
                  <a:pt x="42" y="76"/>
                  <a:pt x="40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68"/>
                  <a:pt x="3" y="66"/>
                  <a:pt x="5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2"/>
                  <a:pt x="45" y="20"/>
                  <a:pt x="48" y="20"/>
                </a:cubicBezTo>
                <a:cubicBezTo>
                  <a:pt x="48" y="20"/>
                  <a:pt x="48" y="20"/>
                  <a:pt x="48" y="20"/>
                </a:cubicBezTo>
                <a:cubicBezTo>
                  <a:pt x="50" y="20"/>
                  <a:pt x="52" y="22"/>
                  <a:pt x="52" y="24"/>
                </a:cubicBezTo>
                <a:cubicBezTo>
                  <a:pt x="62" y="83"/>
                  <a:pt x="62" y="83"/>
                  <a:pt x="62" y="8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5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ubicBezTo>
                  <a:pt x="91" y="97"/>
                  <a:pt x="91" y="97"/>
                  <a:pt x="91" y="97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23"/>
                  <a:pt x="106" y="21"/>
                  <a:pt x="108" y="21"/>
                </a:cubicBezTo>
                <a:cubicBezTo>
                  <a:pt x="110" y="21"/>
                  <a:pt x="112" y="23"/>
                  <a:pt x="113" y="2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30" y="53"/>
                  <a:pt x="130" y="53"/>
                  <a:pt x="130" y="53"/>
                </a:cubicBezTo>
                <a:cubicBezTo>
                  <a:pt x="131" y="51"/>
                  <a:pt x="133" y="50"/>
                  <a:pt x="135" y="50"/>
                </a:cubicBezTo>
                <a:cubicBezTo>
                  <a:pt x="137" y="50"/>
                  <a:pt x="139" y="51"/>
                  <a:pt x="140" y="54"/>
                </a:cubicBezTo>
                <a:cubicBezTo>
                  <a:pt x="143" y="68"/>
                  <a:pt x="143" y="68"/>
                  <a:pt x="143" y="68"/>
                </a:cubicBezTo>
                <a:cubicBezTo>
                  <a:pt x="197" y="68"/>
                  <a:pt x="197" y="68"/>
                  <a:pt x="197" y="68"/>
                </a:cubicBezTo>
                <a:cubicBezTo>
                  <a:pt x="200" y="68"/>
                  <a:pt x="202" y="70"/>
                  <a:pt x="202" y="73"/>
                </a:cubicBezTo>
                <a:cubicBezTo>
                  <a:pt x="202" y="76"/>
                  <a:pt x="200" y="78"/>
                  <a:pt x="197" y="78"/>
                </a:cubicBezTo>
                <a:cubicBezTo>
                  <a:pt x="139" y="78"/>
                  <a:pt x="139" y="78"/>
                  <a:pt x="139" y="78"/>
                </a:cubicBezTo>
                <a:cubicBezTo>
                  <a:pt x="137" y="78"/>
                  <a:pt x="135" y="77"/>
                  <a:pt x="134" y="7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23" y="113"/>
                  <a:pt x="121" y="115"/>
                  <a:pt x="119" y="115"/>
                </a:cubicBezTo>
                <a:cubicBezTo>
                  <a:pt x="117" y="115"/>
                  <a:pt x="115" y="113"/>
                  <a:pt x="115" y="111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94" y="138"/>
                  <a:pt x="92" y="140"/>
                  <a:pt x="90" y="14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62" name="Freeform 317"/>
          <p:cNvSpPr>
            <a:spLocks/>
          </p:cNvSpPr>
          <p:nvPr/>
        </p:nvSpPr>
        <p:spPr bwMode="auto">
          <a:xfrm>
            <a:off x="5156200" y="3856038"/>
            <a:ext cx="160338" cy="296862"/>
          </a:xfrm>
          <a:custGeom>
            <a:avLst/>
            <a:gdLst>
              <a:gd name="T0" fmla="*/ 277650901 w 50"/>
              <a:gd name="T1" fmla="*/ 438139583 h 93"/>
              <a:gd name="T2" fmla="*/ 277650901 w 50"/>
              <a:gd name="T3" fmla="*/ 0 h 93"/>
              <a:gd name="T4" fmla="*/ 0 w 50"/>
              <a:gd name="T5" fmla="*/ 0 h 93"/>
              <a:gd name="T6" fmla="*/ 0 w 50"/>
              <a:gd name="T7" fmla="*/ 438139583 h 93"/>
              <a:gd name="T8" fmla="*/ 514165485 w 50"/>
              <a:gd name="T9" fmla="*/ 947602656 h 93"/>
              <a:gd name="T10" fmla="*/ 514165485 w 50"/>
              <a:gd name="T11" fmla="*/ 947602656 h 93"/>
              <a:gd name="T12" fmla="*/ 514165485 w 50"/>
              <a:gd name="T13" fmla="*/ 672491384 h 93"/>
              <a:gd name="T14" fmla="*/ 514165485 w 50"/>
              <a:gd name="T15" fmla="*/ 672491384 h 93"/>
              <a:gd name="T16" fmla="*/ 277650901 w 50"/>
              <a:gd name="T17" fmla="*/ 438139583 h 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" h="93">
                <a:moveTo>
                  <a:pt x="27" y="43"/>
                </a:moveTo>
                <a:cubicBezTo>
                  <a:pt x="27" y="0"/>
                  <a:pt x="27" y="0"/>
                  <a:pt x="2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71"/>
                  <a:pt x="22" y="93"/>
                  <a:pt x="50" y="93"/>
                </a:cubicBezTo>
                <a:cubicBezTo>
                  <a:pt x="50" y="93"/>
                  <a:pt x="50" y="93"/>
                  <a:pt x="50" y="93"/>
                </a:cubicBezTo>
                <a:cubicBezTo>
                  <a:pt x="50" y="66"/>
                  <a:pt x="50" y="66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37" y="66"/>
                  <a:pt x="27" y="56"/>
                  <a:pt x="27" y="4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63" name="Rectangle 318"/>
          <p:cNvSpPr>
            <a:spLocks noChangeArrowheads="1"/>
          </p:cNvSpPr>
          <p:nvPr/>
        </p:nvSpPr>
        <p:spPr bwMode="auto">
          <a:xfrm>
            <a:off x="5156200" y="3808413"/>
            <a:ext cx="857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64" name="Rectangle 319"/>
          <p:cNvSpPr>
            <a:spLocks noChangeArrowheads="1"/>
          </p:cNvSpPr>
          <p:nvPr/>
        </p:nvSpPr>
        <p:spPr bwMode="auto">
          <a:xfrm>
            <a:off x="5386388" y="3808413"/>
            <a:ext cx="857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65" name="Freeform 320"/>
          <p:cNvSpPr>
            <a:spLocks/>
          </p:cNvSpPr>
          <p:nvPr/>
        </p:nvSpPr>
        <p:spPr bwMode="auto">
          <a:xfrm>
            <a:off x="5316538" y="3856038"/>
            <a:ext cx="155575" cy="296862"/>
          </a:xfrm>
          <a:custGeom>
            <a:avLst/>
            <a:gdLst>
              <a:gd name="T0" fmla="*/ 221773750 w 49"/>
              <a:gd name="T1" fmla="*/ 0 h 93"/>
              <a:gd name="T2" fmla="*/ 221773750 w 49"/>
              <a:gd name="T3" fmla="*/ 438139583 h 93"/>
              <a:gd name="T4" fmla="*/ 0 w 49"/>
              <a:gd name="T5" fmla="*/ 672491384 h 93"/>
              <a:gd name="T6" fmla="*/ 0 w 49"/>
              <a:gd name="T7" fmla="*/ 947602656 h 93"/>
              <a:gd name="T8" fmla="*/ 493950625 w 49"/>
              <a:gd name="T9" fmla="*/ 438139583 h 93"/>
              <a:gd name="T10" fmla="*/ 493950625 w 49"/>
              <a:gd name="T11" fmla="*/ 0 h 93"/>
              <a:gd name="T12" fmla="*/ 221773750 w 49"/>
              <a:gd name="T13" fmla="*/ 0 h 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9" h="93">
                <a:moveTo>
                  <a:pt x="22" y="0"/>
                </a:moveTo>
                <a:cubicBezTo>
                  <a:pt x="22" y="43"/>
                  <a:pt x="22" y="43"/>
                  <a:pt x="22" y="43"/>
                </a:cubicBezTo>
                <a:cubicBezTo>
                  <a:pt x="22" y="55"/>
                  <a:pt x="12" y="65"/>
                  <a:pt x="0" y="66"/>
                </a:cubicBezTo>
                <a:cubicBezTo>
                  <a:pt x="0" y="93"/>
                  <a:pt x="0" y="93"/>
                  <a:pt x="0" y="93"/>
                </a:cubicBezTo>
                <a:cubicBezTo>
                  <a:pt x="27" y="93"/>
                  <a:pt x="49" y="70"/>
                  <a:pt x="49" y="43"/>
                </a:cubicBezTo>
                <a:cubicBezTo>
                  <a:pt x="49" y="0"/>
                  <a:pt x="49" y="0"/>
                  <a:pt x="49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66" name="Freeform 321"/>
          <p:cNvSpPr>
            <a:spLocks noEditPoints="1"/>
          </p:cNvSpPr>
          <p:nvPr/>
        </p:nvSpPr>
        <p:spPr bwMode="auto">
          <a:xfrm>
            <a:off x="5257800" y="3279775"/>
            <a:ext cx="112713" cy="85725"/>
          </a:xfrm>
          <a:custGeom>
            <a:avLst/>
            <a:gdLst>
              <a:gd name="T0" fmla="*/ 178932681 w 71"/>
              <a:gd name="T1" fmla="*/ 136088438 h 54"/>
              <a:gd name="T2" fmla="*/ 0 w 71"/>
              <a:gd name="T3" fmla="*/ 136088438 h 54"/>
              <a:gd name="T4" fmla="*/ 0 w 71"/>
              <a:gd name="T5" fmla="*/ 0 h 54"/>
              <a:gd name="T6" fmla="*/ 178932681 w 71"/>
              <a:gd name="T7" fmla="*/ 0 h 54"/>
              <a:gd name="T8" fmla="*/ 178932681 w 71"/>
              <a:gd name="T9" fmla="*/ 136088438 h 54"/>
              <a:gd name="T10" fmla="*/ 30242009 w 71"/>
              <a:gd name="T11" fmla="*/ 105846563 h 54"/>
              <a:gd name="T12" fmla="*/ 153731007 w 71"/>
              <a:gd name="T13" fmla="*/ 105846563 h 54"/>
              <a:gd name="T14" fmla="*/ 153731007 w 71"/>
              <a:gd name="T15" fmla="*/ 25201563 h 54"/>
              <a:gd name="T16" fmla="*/ 30242009 w 71"/>
              <a:gd name="T17" fmla="*/ 25201563 h 54"/>
              <a:gd name="T18" fmla="*/ 30242009 w 71"/>
              <a:gd name="T19" fmla="*/ 105846563 h 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1" h="54">
                <a:moveTo>
                  <a:pt x="71" y="54"/>
                </a:moveTo>
                <a:lnTo>
                  <a:pt x="0" y="54"/>
                </a:lnTo>
                <a:lnTo>
                  <a:pt x="0" y="0"/>
                </a:lnTo>
                <a:lnTo>
                  <a:pt x="71" y="0"/>
                </a:lnTo>
                <a:lnTo>
                  <a:pt x="71" y="54"/>
                </a:lnTo>
                <a:close/>
                <a:moveTo>
                  <a:pt x="12" y="42"/>
                </a:moveTo>
                <a:lnTo>
                  <a:pt x="61" y="42"/>
                </a:lnTo>
                <a:lnTo>
                  <a:pt x="61" y="10"/>
                </a:lnTo>
                <a:lnTo>
                  <a:pt x="12" y="10"/>
                </a:lnTo>
                <a:lnTo>
                  <a:pt x="12" y="4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67" name="Rectangle 322"/>
          <p:cNvSpPr>
            <a:spLocks noChangeArrowheads="1"/>
          </p:cNvSpPr>
          <p:nvPr/>
        </p:nvSpPr>
        <p:spPr bwMode="auto">
          <a:xfrm>
            <a:off x="5207000" y="3330575"/>
            <a:ext cx="214313" cy="292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68" name="Rectangle 323"/>
          <p:cNvSpPr>
            <a:spLocks noChangeArrowheads="1"/>
          </p:cNvSpPr>
          <p:nvPr/>
        </p:nvSpPr>
        <p:spPr bwMode="auto">
          <a:xfrm>
            <a:off x="5222875" y="3473450"/>
            <a:ext cx="182563" cy="127000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69" name="Rectangle 324"/>
          <p:cNvSpPr>
            <a:spLocks noChangeArrowheads="1"/>
          </p:cNvSpPr>
          <p:nvPr/>
        </p:nvSpPr>
        <p:spPr bwMode="auto">
          <a:xfrm>
            <a:off x="5219700" y="3613150"/>
            <a:ext cx="3175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70" name="Rectangle 325"/>
          <p:cNvSpPr>
            <a:spLocks noChangeArrowheads="1"/>
          </p:cNvSpPr>
          <p:nvPr/>
        </p:nvSpPr>
        <p:spPr bwMode="auto">
          <a:xfrm>
            <a:off x="5286375" y="3616325"/>
            <a:ext cx="58738" cy="46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71" name="Rectangle 326"/>
          <p:cNvSpPr>
            <a:spLocks noChangeArrowheads="1"/>
          </p:cNvSpPr>
          <p:nvPr/>
        </p:nvSpPr>
        <p:spPr bwMode="auto">
          <a:xfrm>
            <a:off x="5292725" y="3594100"/>
            <a:ext cx="42863" cy="58738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72" name="Rectangle 327"/>
          <p:cNvSpPr>
            <a:spLocks noChangeArrowheads="1"/>
          </p:cNvSpPr>
          <p:nvPr/>
        </p:nvSpPr>
        <p:spPr bwMode="auto">
          <a:xfrm>
            <a:off x="5222875" y="3597275"/>
            <a:ext cx="25400" cy="39688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73" name="Rectangle 328"/>
          <p:cNvSpPr>
            <a:spLocks noChangeArrowheads="1"/>
          </p:cNvSpPr>
          <p:nvPr/>
        </p:nvSpPr>
        <p:spPr bwMode="auto">
          <a:xfrm>
            <a:off x="5310188" y="3656013"/>
            <a:ext cx="9525" cy="174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74" name="Rectangle 329"/>
          <p:cNvSpPr>
            <a:spLocks noChangeArrowheads="1"/>
          </p:cNvSpPr>
          <p:nvPr/>
        </p:nvSpPr>
        <p:spPr bwMode="auto">
          <a:xfrm>
            <a:off x="5380038" y="3444875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75" name="Rectangle 330"/>
          <p:cNvSpPr>
            <a:spLocks noChangeArrowheads="1"/>
          </p:cNvSpPr>
          <p:nvPr/>
        </p:nvSpPr>
        <p:spPr bwMode="auto">
          <a:xfrm>
            <a:off x="5380038" y="3467100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76" name="Rectangle 331"/>
          <p:cNvSpPr>
            <a:spLocks noChangeArrowheads="1"/>
          </p:cNvSpPr>
          <p:nvPr/>
        </p:nvSpPr>
        <p:spPr bwMode="auto">
          <a:xfrm>
            <a:off x="5380038" y="3489325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77" name="Rectangle 332"/>
          <p:cNvSpPr>
            <a:spLocks noChangeArrowheads="1"/>
          </p:cNvSpPr>
          <p:nvPr/>
        </p:nvSpPr>
        <p:spPr bwMode="auto">
          <a:xfrm>
            <a:off x="5380038" y="3511550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78" name="Rectangle 333"/>
          <p:cNvSpPr>
            <a:spLocks noChangeArrowheads="1"/>
          </p:cNvSpPr>
          <p:nvPr/>
        </p:nvSpPr>
        <p:spPr bwMode="auto">
          <a:xfrm>
            <a:off x="5380038" y="3533775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79" name="Rectangle 334"/>
          <p:cNvSpPr>
            <a:spLocks noChangeArrowheads="1"/>
          </p:cNvSpPr>
          <p:nvPr/>
        </p:nvSpPr>
        <p:spPr bwMode="auto">
          <a:xfrm>
            <a:off x="5380038" y="3556000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80" name="Rectangle 335"/>
          <p:cNvSpPr>
            <a:spLocks noChangeArrowheads="1"/>
          </p:cNvSpPr>
          <p:nvPr/>
        </p:nvSpPr>
        <p:spPr bwMode="auto">
          <a:xfrm>
            <a:off x="5380038" y="3575050"/>
            <a:ext cx="22225" cy="6350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81" name="Rectangle 336"/>
          <p:cNvSpPr>
            <a:spLocks noChangeArrowheads="1"/>
          </p:cNvSpPr>
          <p:nvPr/>
        </p:nvSpPr>
        <p:spPr bwMode="auto">
          <a:xfrm>
            <a:off x="5380038" y="3355975"/>
            <a:ext cx="22225" cy="6350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82" name="Rectangle 337"/>
          <p:cNvSpPr>
            <a:spLocks noChangeArrowheads="1"/>
          </p:cNvSpPr>
          <p:nvPr/>
        </p:nvSpPr>
        <p:spPr bwMode="auto">
          <a:xfrm>
            <a:off x="5380038" y="3378200"/>
            <a:ext cx="22225" cy="6350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83" name="Rectangle 338"/>
          <p:cNvSpPr>
            <a:spLocks noChangeArrowheads="1"/>
          </p:cNvSpPr>
          <p:nvPr/>
        </p:nvSpPr>
        <p:spPr bwMode="auto">
          <a:xfrm>
            <a:off x="5380038" y="3400425"/>
            <a:ext cx="22225" cy="6350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84" name="Rectangle 339"/>
          <p:cNvSpPr>
            <a:spLocks noChangeArrowheads="1"/>
          </p:cNvSpPr>
          <p:nvPr/>
        </p:nvSpPr>
        <p:spPr bwMode="auto">
          <a:xfrm>
            <a:off x="5380038" y="3422650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85" name="Rectangle 340"/>
          <p:cNvSpPr>
            <a:spLocks noChangeArrowheads="1"/>
          </p:cNvSpPr>
          <p:nvPr/>
        </p:nvSpPr>
        <p:spPr bwMode="auto">
          <a:xfrm>
            <a:off x="5380038" y="3444875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86" name="Rectangle 341"/>
          <p:cNvSpPr>
            <a:spLocks noChangeArrowheads="1"/>
          </p:cNvSpPr>
          <p:nvPr/>
        </p:nvSpPr>
        <p:spPr bwMode="auto">
          <a:xfrm>
            <a:off x="5380038" y="3467100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87" name="Rectangle 342"/>
          <p:cNvSpPr>
            <a:spLocks noChangeArrowheads="1"/>
          </p:cNvSpPr>
          <p:nvPr/>
        </p:nvSpPr>
        <p:spPr bwMode="auto">
          <a:xfrm>
            <a:off x="5380038" y="3489325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88" name="Rectangle 343"/>
          <p:cNvSpPr>
            <a:spLocks noChangeArrowheads="1"/>
          </p:cNvSpPr>
          <p:nvPr/>
        </p:nvSpPr>
        <p:spPr bwMode="auto">
          <a:xfrm>
            <a:off x="5283200" y="3652838"/>
            <a:ext cx="61913" cy="95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89" name="Rectangle 344"/>
          <p:cNvSpPr>
            <a:spLocks noChangeArrowheads="1"/>
          </p:cNvSpPr>
          <p:nvPr/>
        </p:nvSpPr>
        <p:spPr bwMode="auto">
          <a:xfrm>
            <a:off x="4606925" y="2778125"/>
            <a:ext cx="438150" cy="5842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90" name="Rectangle 345"/>
          <p:cNvSpPr>
            <a:spLocks noChangeArrowheads="1"/>
          </p:cNvSpPr>
          <p:nvPr/>
        </p:nvSpPr>
        <p:spPr bwMode="auto">
          <a:xfrm>
            <a:off x="4645025" y="2828925"/>
            <a:ext cx="361950" cy="482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91" name="Freeform 346"/>
          <p:cNvSpPr>
            <a:spLocks/>
          </p:cNvSpPr>
          <p:nvPr/>
        </p:nvSpPr>
        <p:spPr bwMode="auto">
          <a:xfrm>
            <a:off x="4695825" y="2711450"/>
            <a:ext cx="260350" cy="142875"/>
          </a:xfrm>
          <a:custGeom>
            <a:avLst/>
            <a:gdLst>
              <a:gd name="T0" fmla="*/ 342741250 w 164"/>
              <a:gd name="T1" fmla="*/ 85685313 h 90"/>
              <a:gd name="T2" fmla="*/ 342741250 w 164"/>
              <a:gd name="T3" fmla="*/ 0 h 90"/>
              <a:gd name="T4" fmla="*/ 75604688 w 164"/>
              <a:gd name="T5" fmla="*/ 0 h 90"/>
              <a:gd name="T6" fmla="*/ 75604688 w 164"/>
              <a:gd name="T7" fmla="*/ 85685313 h 90"/>
              <a:gd name="T8" fmla="*/ 0 w 164"/>
              <a:gd name="T9" fmla="*/ 85685313 h 90"/>
              <a:gd name="T10" fmla="*/ 0 w 164"/>
              <a:gd name="T11" fmla="*/ 226814063 h 90"/>
              <a:gd name="T12" fmla="*/ 413305625 w 164"/>
              <a:gd name="T13" fmla="*/ 226814063 h 90"/>
              <a:gd name="T14" fmla="*/ 413305625 w 164"/>
              <a:gd name="T15" fmla="*/ 85685313 h 90"/>
              <a:gd name="T16" fmla="*/ 342741250 w 164"/>
              <a:gd name="T17" fmla="*/ 85685313 h 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4" h="90">
                <a:moveTo>
                  <a:pt x="136" y="34"/>
                </a:moveTo>
                <a:lnTo>
                  <a:pt x="136" y="0"/>
                </a:lnTo>
                <a:lnTo>
                  <a:pt x="30" y="0"/>
                </a:lnTo>
                <a:lnTo>
                  <a:pt x="30" y="34"/>
                </a:lnTo>
                <a:lnTo>
                  <a:pt x="0" y="34"/>
                </a:lnTo>
                <a:lnTo>
                  <a:pt x="0" y="90"/>
                </a:lnTo>
                <a:lnTo>
                  <a:pt x="164" y="90"/>
                </a:lnTo>
                <a:lnTo>
                  <a:pt x="164" y="34"/>
                </a:lnTo>
                <a:lnTo>
                  <a:pt x="136" y="34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92" name="Oval 347"/>
          <p:cNvSpPr>
            <a:spLocks noChangeArrowheads="1"/>
          </p:cNvSpPr>
          <p:nvPr/>
        </p:nvSpPr>
        <p:spPr bwMode="auto">
          <a:xfrm>
            <a:off x="4692650" y="2960688"/>
            <a:ext cx="266700" cy="26670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93" name="Freeform 348"/>
          <p:cNvSpPr>
            <a:spLocks/>
          </p:cNvSpPr>
          <p:nvPr/>
        </p:nvSpPr>
        <p:spPr bwMode="auto">
          <a:xfrm>
            <a:off x="4746625" y="3017838"/>
            <a:ext cx="161925" cy="158750"/>
          </a:xfrm>
          <a:custGeom>
            <a:avLst/>
            <a:gdLst>
              <a:gd name="T0" fmla="*/ 257055938 w 102"/>
              <a:gd name="T1" fmla="*/ 85685313 h 100"/>
              <a:gd name="T2" fmla="*/ 166330313 w 102"/>
              <a:gd name="T3" fmla="*/ 85685313 h 100"/>
              <a:gd name="T4" fmla="*/ 166330313 w 102"/>
              <a:gd name="T5" fmla="*/ 0 h 100"/>
              <a:gd name="T6" fmla="*/ 90725625 w 102"/>
              <a:gd name="T7" fmla="*/ 0 h 100"/>
              <a:gd name="T8" fmla="*/ 90725625 w 102"/>
              <a:gd name="T9" fmla="*/ 85685313 h 100"/>
              <a:gd name="T10" fmla="*/ 0 w 102"/>
              <a:gd name="T11" fmla="*/ 85685313 h 100"/>
              <a:gd name="T12" fmla="*/ 0 w 102"/>
              <a:gd name="T13" fmla="*/ 166330313 h 100"/>
              <a:gd name="T14" fmla="*/ 90725625 w 102"/>
              <a:gd name="T15" fmla="*/ 166330313 h 100"/>
              <a:gd name="T16" fmla="*/ 90725625 w 102"/>
              <a:gd name="T17" fmla="*/ 252015625 h 100"/>
              <a:gd name="T18" fmla="*/ 166330313 w 102"/>
              <a:gd name="T19" fmla="*/ 252015625 h 100"/>
              <a:gd name="T20" fmla="*/ 166330313 w 102"/>
              <a:gd name="T21" fmla="*/ 166330313 h 100"/>
              <a:gd name="T22" fmla="*/ 257055938 w 102"/>
              <a:gd name="T23" fmla="*/ 166330313 h 100"/>
              <a:gd name="T24" fmla="*/ 257055938 w 102"/>
              <a:gd name="T25" fmla="*/ 85685313 h 1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2" h="100">
                <a:moveTo>
                  <a:pt x="102" y="34"/>
                </a:moveTo>
                <a:lnTo>
                  <a:pt x="66" y="34"/>
                </a:lnTo>
                <a:lnTo>
                  <a:pt x="66" y="0"/>
                </a:lnTo>
                <a:lnTo>
                  <a:pt x="36" y="0"/>
                </a:lnTo>
                <a:lnTo>
                  <a:pt x="36" y="34"/>
                </a:lnTo>
                <a:lnTo>
                  <a:pt x="0" y="34"/>
                </a:lnTo>
                <a:lnTo>
                  <a:pt x="0" y="66"/>
                </a:lnTo>
                <a:lnTo>
                  <a:pt x="36" y="66"/>
                </a:lnTo>
                <a:lnTo>
                  <a:pt x="36" y="100"/>
                </a:lnTo>
                <a:lnTo>
                  <a:pt x="66" y="100"/>
                </a:lnTo>
                <a:lnTo>
                  <a:pt x="66" y="66"/>
                </a:lnTo>
                <a:lnTo>
                  <a:pt x="102" y="66"/>
                </a:lnTo>
                <a:lnTo>
                  <a:pt x="10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94" name="Oval 349"/>
          <p:cNvSpPr>
            <a:spLocks noChangeArrowheads="1"/>
          </p:cNvSpPr>
          <p:nvPr/>
        </p:nvSpPr>
        <p:spPr bwMode="auto">
          <a:xfrm>
            <a:off x="7254875" y="2806700"/>
            <a:ext cx="419100" cy="420688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95" name="Oval 350"/>
          <p:cNvSpPr>
            <a:spLocks noChangeArrowheads="1"/>
          </p:cNvSpPr>
          <p:nvPr/>
        </p:nvSpPr>
        <p:spPr bwMode="auto">
          <a:xfrm>
            <a:off x="7292975" y="2844800"/>
            <a:ext cx="342900" cy="3444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96" name="Rectangle 351"/>
          <p:cNvSpPr>
            <a:spLocks noChangeArrowheads="1"/>
          </p:cNvSpPr>
          <p:nvPr/>
        </p:nvSpPr>
        <p:spPr bwMode="auto">
          <a:xfrm>
            <a:off x="7458075" y="2863850"/>
            <a:ext cx="12700" cy="412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97" name="Rectangle 352"/>
          <p:cNvSpPr>
            <a:spLocks noChangeArrowheads="1"/>
          </p:cNvSpPr>
          <p:nvPr/>
        </p:nvSpPr>
        <p:spPr bwMode="auto">
          <a:xfrm>
            <a:off x="7458075" y="3132138"/>
            <a:ext cx="12700" cy="381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98" name="Rectangle 353"/>
          <p:cNvSpPr>
            <a:spLocks noChangeArrowheads="1"/>
          </p:cNvSpPr>
          <p:nvPr/>
        </p:nvSpPr>
        <p:spPr bwMode="auto">
          <a:xfrm>
            <a:off x="7575550" y="3011488"/>
            <a:ext cx="41275" cy="127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99" name="Rectangle 354"/>
          <p:cNvSpPr>
            <a:spLocks noChangeArrowheads="1"/>
          </p:cNvSpPr>
          <p:nvPr/>
        </p:nvSpPr>
        <p:spPr bwMode="auto">
          <a:xfrm>
            <a:off x="7312025" y="3011488"/>
            <a:ext cx="38100" cy="127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0" name="Freeform 355"/>
          <p:cNvSpPr>
            <a:spLocks/>
          </p:cNvSpPr>
          <p:nvPr/>
        </p:nvSpPr>
        <p:spPr bwMode="auto">
          <a:xfrm>
            <a:off x="7575550" y="2932113"/>
            <a:ext cx="22225" cy="22225"/>
          </a:xfrm>
          <a:custGeom>
            <a:avLst/>
            <a:gdLst>
              <a:gd name="T0" fmla="*/ 10080625 w 14"/>
              <a:gd name="T1" fmla="*/ 35282188 h 14"/>
              <a:gd name="T2" fmla="*/ 0 w 14"/>
              <a:gd name="T3" fmla="*/ 15120938 h 14"/>
              <a:gd name="T4" fmla="*/ 25201563 w 14"/>
              <a:gd name="T5" fmla="*/ 0 h 14"/>
              <a:gd name="T6" fmla="*/ 35282188 w 14"/>
              <a:gd name="T7" fmla="*/ 20161250 h 14"/>
              <a:gd name="T8" fmla="*/ 10080625 w 14"/>
              <a:gd name="T9" fmla="*/ 35282188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" h="14">
                <a:moveTo>
                  <a:pt x="4" y="14"/>
                </a:moveTo>
                <a:lnTo>
                  <a:pt x="0" y="6"/>
                </a:lnTo>
                <a:lnTo>
                  <a:pt x="10" y="0"/>
                </a:lnTo>
                <a:lnTo>
                  <a:pt x="14" y="8"/>
                </a:lnTo>
                <a:lnTo>
                  <a:pt x="4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1" name="Freeform 356"/>
          <p:cNvSpPr>
            <a:spLocks/>
          </p:cNvSpPr>
          <p:nvPr/>
        </p:nvSpPr>
        <p:spPr bwMode="auto">
          <a:xfrm>
            <a:off x="7331075" y="3084513"/>
            <a:ext cx="22225" cy="19050"/>
          </a:xfrm>
          <a:custGeom>
            <a:avLst/>
            <a:gdLst>
              <a:gd name="T0" fmla="*/ 10080625 w 14"/>
              <a:gd name="T1" fmla="*/ 30241875 h 12"/>
              <a:gd name="T2" fmla="*/ 0 w 14"/>
              <a:gd name="T3" fmla="*/ 15120938 h 12"/>
              <a:gd name="T4" fmla="*/ 25201563 w 14"/>
              <a:gd name="T5" fmla="*/ 0 h 12"/>
              <a:gd name="T6" fmla="*/ 35282188 w 14"/>
              <a:gd name="T7" fmla="*/ 15120938 h 12"/>
              <a:gd name="T8" fmla="*/ 10080625 w 14"/>
              <a:gd name="T9" fmla="*/ 30241875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" h="12">
                <a:moveTo>
                  <a:pt x="4" y="12"/>
                </a:moveTo>
                <a:lnTo>
                  <a:pt x="0" y="6"/>
                </a:lnTo>
                <a:lnTo>
                  <a:pt x="10" y="0"/>
                </a:lnTo>
                <a:lnTo>
                  <a:pt x="14" y="6"/>
                </a:lnTo>
                <a:lnTo>
                  <a:pt x="4" y="1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2" name="Freeform 357"/>
          <p:cNvSpPr>
            <a:spLocks/>
          </p:cNvSpPr>
          <p:nvPr/>
        </p:nvSpPr>
        <p:spPr bwMode="auto">
          <a:xfrm>
            <a:off x="7521575" y="2879725"/>
            <a:ext cx="22225" cy="22225"/>
          </a:xfrm>
          <a:custGeom>
            <a:avLst/>
            <a:gdLst>
              <a:gd name="T0" fmla="*/ 20161250 w 14"/>
              <a:gd name="T1" fmla="*/ 35282188 h 14"/>
              <a:gd name="T2" fmla="*/ 0 w 14"/>
              <a:gd name="T3" fmla="*/ 25201563 h 14"/>
              <a:gd name="T4" fmla="*/ 15120938 w 14"/>
              <a:gd name="T5" fmla="*/ 0 h 14"/>
              <a:gd name="T6" fmla="*/ 35282188 w 14"/>
              <a:gd name="T7" fmla="*/ 10080625 h 14"/>
              <a:gd name="T8" fmla="*/ 20161250 w 14"/>
              <a:gd name="T9" fmla="*/ 35282188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" h="14">
                <a:moveTo>
                  <a:pt x="8" y="14"/>
                </a:moveTo>
                <a:lnTo>
                  <a:pt x="0" y="10"/>
                </a:lnTo>
                <a:lnTo>
                  <a:pt x="6" y="0"/>
                </a:lnTo>
                <a:lnTo>
                  <a:pt x="14" y="4"/>
                </a:lnTo>
                <a:lnTo>
                  <a:pt x="8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" name="Freeform 358"/>
          <p:cNvSpPr>
            <a:spLocks/>
          </p:cNvSpPr>
          <p:nvPr/>
        </p:nvSpPr>
        <p:spPr bwMode="auto">
          <a:xfrm>
            <a:off x="7385050" y="3132138"/>
            <a:ext cx="19050" cy="22225"/>
          </a:xfrm>
          <a:custGeom>
            <a:avLst/>
            <a:gdLst>
              <a:gd name="T0" fmla="*/ 20161250 w 12"/>
              <a:gd name="T1" fmla="*/ 35282188 h 14"/>
              <a:gd name="T2" fmla="*/ 0 w 12"/>
              <a:gd name="T3" fmla="*/ 25201563 h 14"/>
              <a:gd name="T4" fmla="*/ 15120938 w 12"/>
              <a:gd name="T5" fmla="*/ 0 h 14"/>
              <a:gd name="T6" fmla="*/ 30241875 w 12"/>
              <a:gd name="T7" fmla="*/ 10080625 h 14"/>
              <a:gd name="T8" fmla="*/ 20161250 w 12"/>
              <a:gd name="T9" fmla="*/ 35282188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" h="14">
                <a:moveTo>
                  <a:pt x="8" y="14"/>
                </a:moveTo>
                <a:lnTo>
                  <a:pt x="0" y="10"/>
                </a:lnTo>
                <a:lnTo>
                  <a:pt x="6" y="0"/>
                </a:lnTo>
                <a:lnTo>
                  <a:pt x="12" y="4"/>
                </a:lnTo>
                <a:lnTo>
                  <a:pt x="8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" name="Freeform 359"/>
          <p:cNvSpPr>
            <a:spLocks/>
          </p:cNvSpPr>
          <p:nvPr/>
        </p:nvSpPr>
        <p:spPr bwMode="auto">
          <a:xfrm>
            <a:off x="7527925" y="3128963"/>
            <a:ext cx="19050" cy="25400"/>
          </a:xfrm>
          <a:custGeom>
            <a:avLst/>
            <a:gdLst>
              <a:gd name="T0" fmla="*/ 0 w 12"/>
              <a:gd name="T1" fmla="*/ 10080625 h 16"/>
              <a:gd name="T2" fmla="*/ 15120938 w 12"/>
              <a:gd name="T3" fmla="*/ 0 h 16"/>
              <a:gd name="T4" fmla="*/ 30241875 w 12"/>
              <a:gd name="T5" fmla="*/ 30241875 h 16"/>
              <a:gd name="T6" fmla="*/ 15120938 w 12"/>
              <a:gd name="T7" fmla="*/ 40322500 h 16"/>
              <a:gd name="T8" fmla="*/ 0 w 12"/>
              <a:gd name="T9" fmla="*/ 10080625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" h="16">
                <a:moveTo>
                  <a:pt x="0" y="4"/>
                </a:moveTo>
                <a:lnTo>
                  <a:pt x="6" y="0"/>
                </a:lnTo>
                <a:lnTo>
                  <a:pt x="12" y="12"/>
                </a:lnTo>
                <a:lnTo>
                  <a:pt x="6" y="16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" name="Freeform 360"/>
          <p:cNvSpPr>
            <a:spLocks/>
          </p:cNvSpPr>
          <p:nvPr/>
        </p:nvSpPr>
        <p:spPr bwMode="auto">
          <a:xfrm>
            <a:off x="7381875" y="2882900"/>
            <a:ext cx="19050" cy="22225"/>
          </a:xfrm>
          <a:custGeom>
            <a:avLst/>
            <a:gdLst>
              <a:gd name="T0" fmla="*/ 0 w 12"/>
              <a:gd name="T1" fmla="*/ 10080625 h 14"/>
              <a:gd name="T2" fmla="*/ 15120938 w 12"/>
              <a:gd name="T3" fmla="*/ 0 h 14"/>
              <a:gd name="T4" fmla="*/ 30241875 w 12"/>
              <a:gd name="T5" fmla="*/ 25201563 h 14"/>
              <a:gd name="T6" fmla="*/ 10080625 w 12"/>
              <a:gd name="T7" fmla="*/ 35282188 h 14"/>
              <a:gd name="T8" fmla="*/ 0 w 12"/>
              <a:gd name="T9" fmla="*/ 10080625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" h="14">
                <a:moveTo>
                  <a:pt x="0" y="4"/>
                </a:moveTo>
                <a:lnTo>
                  <a:pt x="6" y="0"/>
                </a:lnTo>
                <a:lnTo>
                  <a:pt x="12" y="10"/>
                </a:lnTo>
                <a:lnTo>
                  <a:pt x="4" y="14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" name="Freeform 361"/>
          <p:cNvSpPr>
            <a:spLocks/>
          </p:cNvSpPr>
          <p:nvPr/>
        </p:nvSpPr>
        <p:spPr bwMode="auto">
          <a:xfrm>
            <a:off x="7575550" y="3078163"/>
            <a:ext cx="25400" cy="22225"/>
          </a:xfrm>
          <a:custGeom>
            <a:avLst/>
            <a:gdLst>
              <a:gd name="T0" fmla="*/ 0 w 16"/>
              <a:gd name="T1" fmla="*/ 20161250 h 14"/>
              <a:gd name="T2" fmla="*/ 10080625 w 16"/>
              <a:gd name="T3" fmla="*/ 0 h 14"/>
              <a:gd name="T4" fmla="*/ 40322500 w 16"/>
              <a:gd name="T5" fmla="*/ 15120938 h 14"/>
              <a:gd name="T6" fmla="*/ 30241875 w 16"/>
              <a:gd name="T7" fmla="*/ 35282188 h 14"/>
              <a:gd name="T8" fmla="*/ 0 w 16"/>
              <a:gd name="T9" fmla="*/ 2016125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" h="14">
                <a:moveTo>
                  <a:pt x="0" y="8"/>
                </a:moveTo>
                <a:lnTo>
                  <a:pt x="4" y="0"/>
                </a:lnTo>
                <a:lnTo>
                  <a:pt x="16" y="6"/>
                </a:lnTo>
                <a:lnTo>
                  <a:pt x="12" y="14"/>
                </a:lnTo>
                <a:lnTo>
                  <a:pt x="0" y="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" name="Freeform 362"/>
          <p:cNvSpPr>
            <a:spLocks/>
          </p:cNvSpPr>
          <p:nvPr/>
        </p:nvSpPr>
        <p:spPr bwMode="auto">
          <a:xfrm>
            <a:off x="7327900" y="2938463"/>
            <a:ext cx="22225" cy="19050"/>
          </a:xfrm>
          <a:custGeom>
            <a:avLst/>
            <a:gdLst>
              <a:gd name="T0" fmla="*/ 0 w 14"/>
              <a:gd name="T1" fmla="*/ 15120938 h 12"/>
              <a:gd name="T2" fmla="*/ 10080625 w 14"/>
              <a:gd name="T3" fmla="*/ 0 h 12"/>
              <a:gd name="T4" fmla="*/ 35282188 w 14"/>
              <a:gd name="T5" fmla="*/ 15120938 h 12"/>
              <a:gd name="T6" fmla="*/ 25201563 w 14"/>
              <a:gd name="T7" fmla="*/ 30241875 h 12"/>
              <a:gd name="T8" fmla="*/ 0 w 14"/>
              <a:gd name="T9" fmla="*/ 15120938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" h="12">
                <a:moveTo>
                  <a:pt x="0" y="6"/>
                </a:moveTo>
                <a:lnTo>
                  <a:pt x="4" y="0"/>
                </a:lnTo>
                <a:lnTo>
                  <a:pt x="14" y="6"/>
                </a:lnTo>
                <a:lnTo>
                  <a:pt x="10" y="12"/>
                </a:lnTo>
                <a:lnTo>
                  <a:pt x="0" y="6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8" name="Freeform 363"/>
          <p:cNvSpPr>
            <a:spLocks/>
          </p:cNvSpPr>
          <p:nvPr/>
        </p:nvSpPr>
        <p:spPr bwMode="auto">
          <a:xfrm>
            <a:off x="7419975" y="2998788"/>
            <a:ext cx="127000" cy="107950"/>
          </a:xfrm>
          <a:custGeom>
            <a:avLst/>
            <a:gdLst>
              <a:gd name="T0" fmla="*/ 60483750 w 80"/>
              <a:gd name="T1" fmla="*/ 5040313 h 68"/>
              <a:gd name="T2" fmla="*/ 0 w 80"/>
              <a:gd name="T3" fmla="*/ 171370625 h 68"/>
              <a:gd name="T4" fmla="*/ 90725625 w 80"/>
              <a:gd name="T5" fmla="*/ 45362813 h 68"/>
              <a:gd name="T6" fmla="*/ 201612500 w 80"/>
              <a:gd name="T7" fmla="*/ 0 h 68"/>
              <a:gd name="T8" fmla="*/ 60483750 w 80"/>
              <a:gd name="T9" fmla="*/ 5040313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" h="68">
                <a:moveTo>
                  <a:pt x="24" y="2"/>
                </a:moveTo>
                <a:lnTo>
                  <a:pt x="0" y="68"/>
                </a:lnTo>
                <a:lnTo>
                  <a:pt x="36" y="18"/>
                </a:lnTo>
                <a:lnTo>
                  <a:pt x="80" y="0"/>
                </a:lnTo>
                <a:lnTo>
                  <a:pt x="24" y="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" name="Freeform 364"/>
          <p:cNvSpPr>
            <a:spLocks/>
          </p:cNvSpPr>
          <p:nvPr/>
        </p:nvSpPr>
        <p:spPr bwMode="auto">
          <a:xfrm>
            <a:off x="5561013" y="2759075"/>
            <a:ext cx="495300" cy="496888"/>
          </a:xfrm>
          <a:custGeom>
            <a:avLst/>
            <a:gdLst>
              <a:gd name="T0" fmla="*/ 574595625 w 156"/>
              <a:gd name="T1" fmla="*/ 0 h 156"/>
              <a:gd name="T2" fmla="*/ 756046875 w 156"/>
              <a:gd name="T3" fmla="*/ 0 h 156"/>
              <a:gd name="T4" fmla="*/ 917336875 w 156"/>
              <a:gd name="T5" fmla="*/ 314507808 h 156"/>
              <a:gd name="T6" fmla="*/ 1320561875 w 156"/>
              <a:gd name="T7" fmla="*/ 304359826 h 156"/>
              <a:gd name="T8" fmla="*/ 1391126250 w 156"/>
              <a:gd name="T9" fmla="*/ 1034826593 h 156"/>
              <a:gd name="T10" fmla="*/ 463708750 w 156"/>
              <a:gd name="T11" fmla="*/ 1217445674 h 156"/>
              <a:gd name="T12" fmla="*/ 181451250 w 156"/>
              <a:gd name="T13" fmla="*/ 1450788738 h 156"/>
              <a:gd name="T14" fmla="*/ 10080625 w 156"/>
              <a:gd name="T15" fmla="*/ 1450788738 h 156"/>
              <a:gd name="T16" fmla="*/ 292338125 w 156"/>
              <a:gd name="T17" fmla="*/ 984099425 h 156"/>
              <a:gd name="T18" fmla="*/ 846772500 w 156"/>
              <a:gd name="T19" fmla="*/ 740611564 h 156"/>
              <a:gd name="T20" fmla="*/ 715724375 w 156"/>
              <a:gd name="T21" fmla="*/ 466686128 h 156"/>
              <a:gd name="T22" fmla="*/ 574595625 w 156"/>
              <a:gd name="T23" fmla="*/ 0 h 1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6" h="156">
                <a:moveTo>
                  <a:pt x="57" y="0"/>
                </a:move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3" y="43"/>
                  <a:pt x="91" y="31"/>
                </a:cubicBezTo>
                <a:cubicBezTo>
                  <a:pt x="99" y="25"/>
                  <a:pt x="113" y="15"/>
                  <a:pt x="131" y="30"/>
                </a:cubicBezTo>
                <a:cubicBezTo>
                  <a:pt x="144" y="42"/>
                  <a:pt x="156" y="61"/>
                  <a:pt x="138" y="102"/>
                </a:cubicBezTo>
                <a:cubicBezTo>
                  <a:pt x="128" y="123"/>
                  <a:pt x="96" y="156"/>
                  <a:pt x="46" y="120"/>
                </a:cubicBezTo>
                <a:cubicBezTo>
                  <a:pt x="39" y="114"/>
                  <a:pt x="19" y="101"/>
                  <a:pt x="18" y="143"/>
                </a:cubicBezTo>
                <a:cubicBezTo>
                  <a:pt x="1" y="143"/>
                  <a:pt x="1" y="143"/>
                  <a:pt x="1" y="143"/>
                </a:cubicBezTo>
                <a:cubicBezTo>
                  <a:pt x="1" y="143"/>
                  <a:pt x="0" y="93"/>
                  <a:pt x="29" y="97"/>
                </a:cubicBezTo>
                <a:cubicBezTo>
                  <a:pt x="44" y="99"/>
                  <a:pt x="78" y="108"/>
                  <a:pt x="84" y="73"/>
                </a:cubicBezTo>
                <a:cubicBezTo>
                  <a:pt x="85" y="65"/>
                  <a:pt x="88" y="56"/>
                  <a:pt x="71" y="46"/>
                </a:cubicBezTo>
                <a:cubicBezTo>
                  <a:pt x="63" y="41"/>
                  <a:pt x="57" y="37"/>
                  <a:pt x="57" y="0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" name="Freeform 365"/>
          <p:cNvSpPr>
            <a:spLocks/>
          </p:cNvSpPr>
          <p:nvPr/>
        </p:nvSpPr>
        <p:spPr bwMode="auto">
          <a:xfrm>
            <a:off x="5216525" y="2771775"/>
            <a:ext cx="354013" cy="268288"/>
          </a:xfrm>
          <a:custGeom>
            <a:avLst/>
            <a:gdLst>
              <a:gd name="T0" fmla="*/ 1098540611 w 111"/>
              <a:gd name="T1" fmla="*/ 856886321 h 84"/>
              <a:gd name="T2" fmla="*/ 1057854630 w 111"/>
              <a:gd name="T3" fmla="*/ 816080994 h 84"/>
              <a:gd name="T4" fmla="*/ 1057854630 w 111"/>
              <a:gd name="T5" fmla="*/ 71406129 h 84"/>
              <a:gd name="T6" fmla="*/ 71201263 w 111"/>
              <a:gd name="T7" fmla="*/ 71406129 h 84"/>
              <a:gd name="T8" fmla="*/ 71201263 w 111"/>
              <a:gd name="T9" fmla="*/ 816080994 h 84"/>
              <a:gd name="T10" fmla="*/ 40685981 w 111"/>
              <a:gd name="T11" fmla="*/ 856886321 h 84"/>
              <a:gd name="T12" fmla="*/ 0 w 111"/>
              <a:gd name="T13" fmla="*/ 816080994 h 84"/>
              <a:gd name="T14" fmla="*/ 0 w 111"/>
              <a:gd name="T15" fmla="*/ 40805327 h 84"/>
              <a:gd name="T16" fmla="*/ 40685981 w 111"/>
              <a:gd name="T17" fmla="*/ 0 h 84"/>
              <a:gd name="T18" fmla="*/ 1098540611 w 111"/>
              <a:gd name="T19" fmla="*/ 0 h 84"/>
              <a:gd name="T20" fmla="*/ 1129055893 w 111"/>
              <a:gd name="T21" fmla="*/ 40805327 h 84"/>
              <a:gd name="T22" fmla="*/ 1129055893 w 111"/>
              <a:gd name="T23" fmla="*/ 816080994 h 84"/>
              <a:gd name="T24" fmla="*/ 1098540611 w 111"/>
              <a:gd name="T25" fmla="*/ 856886321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1" h="84">
                <a:moveTo>
                  <a:pt x="108" y="84"/>
                </a:moveTo>
                <a:cubicBezTo>
                  <a:pt x="106" y="84"/>
                  <a:pt x="104" y="82"/>
                  <a:pt x="104" y="80"/>
                </a:cubicBezTo>
                <a:cubicBezTo>
                  <a:pt x="104" y="7"/>
                  <a:pt x="104" y="7"/>
                  <a:pt x="104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2"/>
                  <a:pt x="6" y="84"/>
                  <a:pt x="4" y="84"/>
                </a:cubicBezTo>
                <a:cubicBezTo>
                  <a:pt x="2" y="84"/>
                  <a:pt x="0" y="82"/>
                  <a:pt x="0" y="8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0" y="0"/>
                  <a:pt x="111" y="2"/>
                  <a:pt x="111" y="4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1" y="82"/>
                  <a:pt x="110" y="84"/>
                  <a:pt x="108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1" name="Freeform 366"/>
          <p:cNvSpPr>
            <a:spLocks/>
          </p:cNvSpPr>
          <p:nvPr/>
        </p:nvSpPr>
        <p:spPr bwMode="auto">
          <a:xfrm>
            <a:off x="5172075" y="3011488"/>
            <a:ext cx="433388" cy="34925"/>
          </a:xfrm>
          <a:custGeom>
            <a:avLst/>
            <a:gdLst>
              <a:gd name="T0" fmla="*/ 1381067342 w 136"/>
              <a:gd name="T1" fmla="*/ 110886875 h 11"/>
              <a:gd name="T2" fmla="*/ 0 w 136"/>
              <a:gd name="T3" fmla="*/ 110886875 h 11"/>
              <a:gd name="T4" fmla="*/ 111702570 w 136"/>
              <a:gd name="T5" fmla="*/ 0 h 11"/>
              <a:gd name="T6" fmla="*/ 1269364772 w 136"/>
              <a:gd name="T7" fmla="*/ 0 h 11"/>
              <a:gd name="T8" fmla="*/ 1381067342 w 136"/>
              <a:gd name="T9" fmla="*/ 110886875 h 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" h="11">
                <a:moveTo>
                  <a:pt x="136" y="11"/>
                </a:moveTo>
                <a:cubicBezTo>
                  <a:pt x="112" y="11"/>
                  <a:pt x="61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1" y="0"/>
                  <a:pt x="136" y="5"/>
                  <a:pt x="136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2" name="Oval 367"/>
          <p:cNvSpPr>
            <a:spLocks noChangeArrowheads="1"/>
          </p:cNvSpPr>
          <p:nvPr/>
        </p:nvSpPr>
        <p:spPr bwMode="auto">
          <a:xfrm>
            <a:off x="5307013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13" name="Rectangle 368"/>
          <p:cNvSpPr>
            <a:spLocks noChangeArrowheads="1"/>
          </p:cNvSpPr>
          <p:nvPr/>
        </p:nvSpPr>
        <p:spPr bwMode="auto">
          <a:xfrm>
            <a:off x="5332413" y="2794000"/>
            <a:ext cx="12700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14" name="Freeform 369"/>
          <p:cNvSpPr>
            <a:spLocks/>
          </p:cNvSpPr>
          <p:nvPr/>
        </p:nvSpPr>
        <p:spPr bwMode="auto">
          <a:xfrm>
            <a:off x="5140325" y="2857500"/>
            <a:ext cx="66675" cy="68263"/>
          </a:xfrm>
          <a:custGeom>
            <a:avLst/>
            <a:gdLst>
              <a:gd name="T0" fmla="*/ 171370625 w 21"/>
              <a:gd name="T1" fmla="*/ 190196971 h 21"/>
              <a:gd name="T2" fmla="*/ 30241875 w 21"/>
              <a:gd name="T3" fmla="*/ 169064697 h 21"/>
              <a:gd name="T4" fmla="*/ 50403125 w 21"/>
              <a:gd name="T5" fmla="*/ 31700037 h 21"/>
              <a:gd name="T6" fmla="*/ 181451250 w 21"/>
              <a:gd name="T7" fmla="*/ 42264549 h 21"/>
              <a:gd name="T8" fmla="*/ 171370625 w 21"/>
              <a:gd name="T9" fmla="*/ 190196971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" h="21">
                <a:moveTo>
                  <a:pt x="17" y="18"/>
                </a:moveTo>
                <a:cubicBezTo>
                  <a:pt x="12" y="21"/>
                  <a:pt x="7" y="20"/>
                  <a:pt x="3" y="16"/>
                </a:cubicBezTo>
                <a:cubicBezTo>
                  <a:pt x="0" y="12"/>
                  <a:pt x="0" y="6"/>
                  <a:pt x="5" y="3"/>
                </a:cubicBezTo>
                <a:cubicBezTo>
                  <a:pt x="9" y="0"/>
                  <a:pt x="14" y="0"/>
                  <a:pt x="18" y="4"/>
                </a:cubicBezTo>
                <a:cubicBezTo>
                  <a:pt x="21" y="8"/>
                  <a:pt x="21" y="14"/>
                  <a:pt x="17" y="18"/>
                </a:cubicBez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5" name="Freeform 370"/>
          <p:cNvSpPr>
            <a:spLocks/>
          </p:cNvSpPr>
          <p:nvPr/>
        </p:nvSpPr>
        <p:spPr bwMode="auto">
          <a:xfrm>
            <a:off x="5187950" y="2784475"/>
            <a:ext cx="115888" cy="95250"/>
          </a:xfrm>
          <a:custGeom>
            <a:avLst/>
            <a:gdLst>
              <a:gd name="T0" fmla="*/ 10080668 w 73"/>
              <a:gd name="T1" fmla="*/ 151209375 h 60"/>
              <a:gd name="T2" fmla="*/ 0 w 73"/>
              <a:gd name="T3" fmla="*/ 136088438 h 60"/>
              <a:gd name="T4" fmla="*/ 173892325 w 73"/>
              <a:gd name="T5" fmla="*/ 0 h 60"/>
              <a:gd name="T6" fmla="*/ 183972994 w 73"/>
              <a:gd name="T7" fmla="*/ 10080625 h 60"/>
              <a:gd name="T8" fmla="*/ 10080668 w 73"/>
              <a:gd name="T9" fmla="*/ 151209375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" h="60">
                <a:moveTo>
                  <a:pt x="4" y="60"/>
                </a:moveTo>
                <a:lnTo>
                  <a:pt x="0" y="54"/>
                </a:lnTo>
                <a:lnTo>
                  <a:pt x="69" y="0"/>
                </a:lnTo>
                <a:lnTo>
                  <a:pt x="73" y="4"/>
                </a:lnTo>
                <a:lnTo>
                  <a:pt x="4" y="60"/>
                </a:ln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" name="Oval 371"/>
          <p:cNvSpPr>
            <a:spLocks noChangeArrowheads="1"/>
          </p:cNvSpPr>
          <p:nvPr/>
        </p:nvSpPr>
        <p:spPr bwMode="auto">
          <a:xfrm>
            <a:off x="5367338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17" name="Rectangle 372"/>
          <p:cNvSpPr>
            <a:spLocks noChangeArrowheads="1"/>
          </p:cNvSpPr>
          <p:nvPr/>
        </p:nvSpPr>
        <p:spPr bwMode="auto">
          <a:xfrm>
            <a:off x="5392738" y="2794000"/>
            <a:ext cx="9525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18" name="Oval 373"/>
          <p:cNvSpPr>
            <a:spLocks noChangeArrowheads="1"/>
          </p:cNvSpPr>
          <p:nvPr/>
        </p:nvSpPr>
        <p:spPr bwMode="auto">
          <a:xfrm>
            <a:off x="5427663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19" name="Rectangle 374"/>
          <p:cNvSpPr>
            <a:spLocks noChangeArrowheads="1"/>
          </p:cNvSpPr>
          <p:nvPr/>
        </p:nvSpPr>
        <p:spPr bwMode="auto">
          <a:xfrm>
            <a:off x="5453063" y="2794000"/>
            <a:ext cx="9525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20" name="Oval 375"/>
          <p:cNvSpPr>
            <a:spLocks noChangeArrowheads="1"/>
          </p:cNvSpPr>
          <p:nvPr/>
        </p:nvSpPr>
        <p:spPr bwMode="auto">
          <a:xfrm>
            <a:off x="5487988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21" name="Rectangle 376"/>
          <p:cNvSpPr>
            <a:spLocks noChangeArrowheads="1"/>
          </p:cNvSpPr>
          <p:nvPr/>
        </p:nvSpPr>
        <p:spPr bwMode="auto">
          <a:xfrm>
            <a:off x="5513388" y="2794000"/>
            <a:ext cx="9525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22" name="Freeform 377"/>
          <p:cNvSpPr>
            <a:spLocks/>
          </p:cNvSpPr>
          <p:nvPr/>
        </p:nvSpPr>
        <p:spPr bwMode="auto">
          <a:xfrm>
            <a:off x="6097588" y="2784475"/>
            <a:ext cx="336550" cy="571500"/>
          </a:xfrm>
          <a:custGeom>
            <a:avLst/>
            <a:gdLst>
              <a:gd name="T0" fmla="*/ 80645000 w 212"/>
              <a:gd name="T1" fmla="*/ 897175625 h 360"/>
              <a:gd name="T2" fmla="*/ 0 w 212"/>
              <a:gd name="T3" fmla="*/ 907256250 h 360"/>
              <a:gd name="T4" fmla="*/ 473789375 w 212"/>
              <a:gd name="T5" fmla="*/ 0 h 360"/>
              <a:gd name="T6" fmla="*/ 534273125 w 212"/>
              <a:gd name="T7" fmla="*/ 30241875 h 360"/>
              <a:gd name="T8" fmla="*/ 80645000 w 212"/>
              <a:gd name="T9" fmla="*/ 897175625 h 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" h="360">
                <a:moveTo>
                  <a:pt x="32" y="356"/>
                </a:moveTo>
                <a:lnTo>
                  <a:pt x="0" y="360"/>
                </a:lnTo>
                <a:lnTo>
                  <a:pt x="188" y="0"/>
                </a:lnTo>
                <a:lnTo>
                  <a:pt x="212" y="12"/>
                </a:lnTo>
                <a:lnTo>
                  <a:pt x="32" y="35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3" name="Freeform 378"/>
          <p:cNvSpPr>
            <a:spLocks/>
          </p:cNvSpPr>
          <p:nvPr/>
        </p:nvSpPr>
        <p:spPr bwMode="auto">
          <a:xfrm>
            <a:off x="6234113" y="2806700"/>
            <a:ext cx="225425" cy="227013"/>
          </a:xfrm>
          <a:custGeom>
            <a:avLst/>
            <a:gdLst>
              <a:gd name="T0" fmla="*/ 635079375 w 71"/>
              <a:gd name="T1" fmla="*/ 511156539 h 71"/>
              <a:gd name="T2" fmla="*/ 211693125 w 71"/>
              <a:gd name="T3" fmla="*/ 644058263 h 71"/>
              <a:gd name="T4" fmla="*/ 80645000 w 71"/>
              <a:gd name="T5" fmla="*/ 214687153 h 71"/>
              <a:gd name="T6" fmla="*/ 504031250 w 71"/>
              <a:gd name="T7" fmla="*/ 81785430 h 71"/>
              <a:gd name="T8" fmla="*/ 635079375 w 71"/>
              <a:gd name="T9" fmla="*/ 511156539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" h="71">
                <a:moveTo>
                  <a:pt x="63" y="50"/>
                </a:moveTo>
                <a:cubicBezTo>
                  <a:pt x="55" y="65"/>
                  <a:pt x="36" y="71"/>
                  <a:pt x="21" y="63"/>
                </a:cubicBezTo>
                <a:cubicBezTo>
                  <a:pt x="6" y="55"/>
                  <a:pt x="0" y="36"/>
                  <a:pt x="8" y="21"/>
                </a:cubicBezTo>
                <a:cubicBezTo>
                  <a:pt x="16" y="6"/>
                  <a:pt x="35" y="0"/>
                  <a:pt x="50" y="8"/>
                </a:cubicBezTo>
                <a:cubicBezTo>
                  <a:pt x="65" y="16"/>
                  <a:pt x="71" y="35"/>
                  <a:pt x="63" y="5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4" name="Freeform 379"/>
          <p:cNvSpPr>
            <a:spLocks/>
          </p:cNvSpPr>
          <p:nvPr/>
        </p:nvSpPr>
        <p:spPr bwMode="auto">
          <a:xfrm>
            <a:off x="6157913" y="3001963"/>
            <a:ext cx="193675" cy="190500"/>
          </a:xfrm>
          <a:custGeom>
            <a:avLst/>
            <a:gdLst>
              <a:gd name="T0" fmla="*/ 544353750 w 61"/>
              <a:gd name="T1" fmla="*/ 423386250 h 60"/>
              <a:gd name="T2" fmla="*/ 181451250 w 61"/>
              <a:gd name="T3" fmla="*/ 534273125 h 60"/>
              <a:gd name="T4" fmla="*/ 70564375 w 61"/>
              <a:gd name="T5" fmla="*/ 181451250 h 60"/>
              <a:gd name="T6" fmla="*/ 433466875 w 61"/>
              <a:gd name="T7" fmla="*/ 70564375 h 60"/>
              <a:gd name="T8" fmla="*/ 544353750 w 61"/>
              <a:gd name="T9" fmla="*/ 42338625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" h="60">
                <a:moveTo>
                  <a:pt x="54" y="42"/>
                </a:moveTo>
                <a:cubicBezTo>
                  <a:pt x="47" y="55"/>
                  <a:pt x="31" y="60"/>
                  <a:pt x="18" y="53"/>
                </a:cubicBezTo>
                <a:cubicBezTo>
                  <a:pt x="5" y="46"/>
                  <a:pt x="0" y="30"/>
                  <a:pt x="7" y="18"/>
                </a:cubicBezTo>
                <a:cubicBezTo>
                  <a:pt x="14" y="5"/>
                  <a:pt x="30" y="0"/>
                  <a:pt x="43" y="7"/>
                </a:cubicBezTo>
                <a:cubicBezTo>
                  <a:pt x="56" y="13"/>
                  <a:pt x="61" y="29"/>
                  <a:pt x="54" y="4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5" name="Freeform 380"/>
          <p:cNvSpPr>
            <a:spLocks/>
          </p:cNvSpPr>
          <p:nvPr/>
        </p:nvSpPr>
        <p:spPr bwMode="auto">
          <a:xfrm>
            <a:off x="6088063" y="3163888"/>
            <a:ext cx="171450" cy="173037"/>
          </a:xfrm>
          <a:custGeom>
            <a:avLst/>
            <a:gdLst>
              <a:gd name="T0" fmla="*/ 483870000 w 54"/>
              <a:gd name="T1" fmla="*/ 390188822 h 54"/>
              <a:gd name="T2" fmla="*/ 161290000 w 54"/>
              <a:gd name="T3" fmla="*/ 492870259 h 54"/>
              <a:gd name="T4" fmla="*/ 60483750 w 54"/>
              <a:gd name="T5" fmla="*/ 164289018 h 54"/>
              <a:gd name="T6" fmla="*/ 383063750 w 54"/>
              <a:gd name="T7" fmla="*/ 61607581 h 54"/>
              <a:gd name="T8" fmla="*/ 483870000 w 54"/>
              <a:gd name="T9" fmla="*/ 390188822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" h="54">
                <a:moveTo>
                  <a:pt x="48" y="38"/>
                </a:moveTo>
                <a:cubicBezTo>
                  <a:pt x="42" y="50"/>
                  <a:pt x="28" y="54"/>
                  <a:pt x="16" y="48"/>
                </a:cubicBezTo>
                <a:cubicBezTo>
                  <a:pt x="5" y="42"/>
                  <a:pt x="0" y="28"/>
                  <a:pt x="6" y="16"/>
                </a:cubicBezTo>
                <a:cubicBezTo>
                  <a:pt x="12" y="5"/>
                  <a:pt x="27" y="0"/>
                  <a:pt x="38" y="6"/>
                </a:cubicBezTo>
                <a:cubicBezTo>
                  <a:pt x="49" y="12"/>
                  <a:pt x="54" y="27"/>
                  <a:pt x="48" y="3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6" name="Freeform 381"/>
          <p:cNvSpPr>
            <a:spLocks/>
          </p:cNvSpPr>
          <p:nvPr/>
        </p:nvSpPr>
        <p:spPr bwMode="auto">
          <a:xfrm>
            <a:off x="6573838" y="2895600"/>
            <a:ext cx="554037" cy="422275"/>
          </a:xfrm>
          <a:custGeom>
            <a:avLst/>
            <a:gdLst>
              <a:gd name="T0" fmla="*/ 1723567713 w 174"/>
              <a:gd name="T1" fmla="*/ 1350880118 h 132"/>
              <a:gd name="T2" fmla="*/ 364989386 w 174"/>
              <a:gd name="T3" fmla="*/ 1350880118 h 132"/>
              <a:gd name="T4" fmla="*/ 324436425 w 174"/>
              <a:gd name="T5" fmla="*/ 1309945036 h 132"/>
              <a:gd name="T6" fmla="*/ 364989386 w 174"/>
              <a:gd name="T7" fmla="*/ 1269009953 h 132"/>
              <a:gd name="T8" fmla="*/ 1683011568 w 174"/>
              <a:gd name="T9" fmla="*/ 1269009953 h 132"/>
              <a:gd name="T10" fmla="*/ 1683011568 w 174"/>
              <a:gd name="T11" fmla="*/ 92103936 h 132"/>
              <a:gd name="T12" fmla="*/ 50694386 w 174"/>
              <a:gd name="T13" fmla="*/ 92103936 h 132"/>
              <a:gd name="T14" fmla="*/ 0 w 174"/>
              <a:gd name="T15" fmla="*/ 40935083 h 132"/>
              <a:gd name="T16" fmla="*/ 50694386 w 174"/>
              <a:gd name="T17" fmla="*/ 0 h 132"/>
              <a:gd name="T18" fmla="*/ 1723567713 w 174"/>
              <a:gd name="T19" fmla="*/ 0 h 132"/>
              <a:gd name="T20" fmla="*/ 1764120675 w 174"/>
              <a:gd name="T21" fmla="*/ 40935083 h 132"/>
              <a:gd name="T22" fmla="*/ 1764120675 w 174"/>
              <a:gd name="T23" fmla="*/ 1309945036 h 132"/>
              <a:gd name="T24" fmla="*/ 1723567713 w 174"/>
              <a:gd name="T25" fmla="*/ 1350880118 h 1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74" h="132">
                <a:moveTo>
                  <a:pt x="170" y="132"/>
                </a:moveTo>
                <a:cubicBezTo>
                  <a:pt x="36" y="132"/>
                  <a:pt x="36" y="132"/>
                  <a:pt x="36" y="132"/>
                </a:cubicBezTo>
                <a:cubicBezTo>
                  <a:pt x="34" y="132"/>
                  <a:pt x="32" y="130"/>
                  <a:pt x="32" y="128"/>
                </a:cubicBezTo>
                <a:cubicBezTo>
                  <a:pt x="32" y="126"/>
                  <a:pt x="34" y="124"/>
                  <a:pt x="36" y="124"/>
                </a:cubicBezTo>
                <a:cubicBezTo>
                  <a:pt x="166" y="124"/>
                  <a:pt x="166" y="124"/>
                  <a:pt x="166" y="124"/>
                </a:cubicBezTo>
                <a:cubicBezTo>
                  <a:pt x="166" y="9"/>
                  <a:pt x="166" y="9"/>
                  <a:pt x="166" y="9"/>
                </a:cubicBezTo>
                <a:cubicBezTo>
                  <a:pt x="5" y="9"/>
                  <a:pt x="5" y="9"/>
                  <a:pt x="5" y="9"/>
                </a:cubicBez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2" y="0"/>
                  <a:pt x="174" y="2"/>
                  <a:pt x="174" y="4"/>
                </a:cubicBezTo>
                <a:cubicBezTo>
                  <a:pt x="174" y="128"/>
                  <a:pt x="174" y="128"/>
                  <a:pt x="174" y="128"/>
                </a:cubicBezTo>
                <a:cubicBezTo>
                  <a:pt x="174" y="130"/>
                  <a:pt x="172" y="132"/>
                  <a:pt x="170" y="132"/>
                </a:cubicBezTo>
                <a:close/>
              </a:path>
            </a:pathLst>
          </a:custGeom>
          <a:solidFill>
            <a:srgbClr val="F1F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7" name="Freeform 382"/>
          <p:cNvSpPr>
            <a:spLocks/>
          </p:cNvSpPr>
          <p:nvPr/>
        </p:nvSpPr>
        <p:spPr bwMode="auto">
          <a:xfrm>
            <a:off x="6570663" y="2847975"/>
            <a:ext cx="87312" cy="341313"/>
          </a:xfrm>
          <a:custGeom>
            <a:avLst/>
            <a:gdLst>
              <a:gd name="T0" fmla="*/ 282347605 w 27"/>
              <a:gd name="T1" fmla="*/ 284903850 h 107"/>
              <a:gd name="T2" fmla="*/ 282347605 w 27"/>
              <a:gd name="T3" fmla="*/ 183151108 h 107"/>
              <a:gd name="T4" fmla="*/ 282347605 w 27"/>
              <a:gd name="T5" fmla="*/ 0 h 107"/>
              <a:gd name="T6" fmla="*/ 209147812 w 27"/>
              <a:gd name="T7" fmla="*/ 0 h 107"/>
              <a:gd name="T8" fmla="*/ 209147812 w 27"/>
              <a:gd name="T9" fmla="*/ 0 h 107"/>
              <a:gd name="T10" fmla="*/ 0 w 27"/>
              <a:gd name="T11" fmla="*/ 0 h 107"/>
              <a:gd name="T12" fmla="*/ 10458037 w 27"/>
              <a:gd name="T13" fmla="*/ 183151108 h 107"/>
              <a:gd name="T14" fmla="*/ 10458037 w 27"/>
              <a:gd name="T15" fmla="*/ 284903850 h 107"/>
              <a:gd name="T16" fmla="*/ 10458037 w 27"/>
              <a:gd name="T17" fmla="*/ 284903850 h 107"/>
              <a:gd name="T18" fmla="*/ 10458037 w 27"/>
              <a:gd name="T19" fmla="*/ 885231949 h 107"/>
              <a:gd name="T20" fmla="*/ 282347605 w 27"/>
              <a:gd name="T21" fmla="*/ 885231949 h 107"/>
              <a:gd name="T22" fmla="*/ 282347605 w 27"/>
              <a:gd name="T23" fmla="*/ 284903850 h 10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7" h="107">
                <a:moveTo>
                  <a:pt x="2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1"/>
                  <a:pt x="27" y="0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11"/>
                  <a:pt x="1" y="1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66"/>
                  <a:pt x="1" y="87"/>
                </a:cubicBezTo>
                <a:cubicBezTo>
                  <a:pt x="1" y="107"/>
                  <a:pt x="27" y="107"/>
                  <a:pt x="27" y="87"/>
                </a:cubicBezTo>
                <a:cubicBezTo>
                  <a:pt x="27" y="67"/>
                  <a:pt x="27" y="28"/>
                  <a:pt x="2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8" name="Freeform 383"/>
          <p:cNvSpPr>
            <a:spLocks/>
          </p:cNvSpPr>
          <p:nvPr/>
        </p:nvSpPr>
        <p:spPr bwMode="auto">
          <a:xfrm>
            <a:off x="6586538" y="2992438"/>
            <a:ext cx="58737" cy="177800"/>
          </a:xfrm>
          <a:custGeom>
            <a:avLst/>
            <a:gdLst>
              <a:gd name="T0" fmla="*/ 0 w 18"/>
              <a:gd name="T1" fmla="*/ 0 h 56"/>
              <a:gd name="T2" fmla="*/ 0 w 18"/>
              <a:gd name="T3" fmla="*/ 413305625 h 56"/>
              <a:gd name="T4" fmla="*/ 191668621 w 18"/>
              <a:gd name="T5" fmla="*/ 413305625 h 56"/>
              <a:gd name="T6" fmla="*/ 191668621 w 18"/>
              <a:gd name="T7" fmla="*/ 0 h 56"/>
              <a:gd name="T8" fmla="*/ 0 w 18"/>
              <a:gd name="T9" fmla="*/ 0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56">
                <a:moveTo>
                  <a:pt x="0" y="0"/>
                </a:moveTo>
                <a:cubicBezTo>
                  <a:pt x="0" y="0"/>
                  <a:pt x="0" y="28"/>
                  <a:pt x="0" y="41"/>
                </a:cubicBezTo>
                <a:cubicBezTo>
                  <a:pt x="0" y="56"/>
                  <a:pt x="18" y="55"/>
                  <a:pt x="18" y="41"/>
                </a:cubicBezTo>
                <a:cubicBezTo>
                  <a:pt x="18" y="29"/>
                  <a:pt x="18" y="0"/>
                  <a:pt x="1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9" name="Freeform 384"/>
          <p:cNvSpPr>
            <a:spLocks/>
          </p:cNvSpPr>
          <p:nvPr/>
        </p:nvSpPr>
        <p:spPr bwMode="auto">
          <a:xfrm>
            <a:off x="6765925" y="2847975"/>
            <a:ext cx="85725" cy="341313"/>
          </a:xfrm>
          <a:custGeom>
            <a:avLst/>
            <a:gdLst>
              <a:gd name="T0" fmla="*/ 272176875 w 27"/>
              <a:gd name="T1" fmla="*/ 284903850 h 107"/>
              <a:gd name="T2" fmla="*/ 272176875 w 27"/>
              <a:gd name="T3" fmla="*/ 183151108 h 107"/>
              <a:gd name="T4" fmla="*/ 272176875 w 27"/>
              <a:gd name="T5" fmla="*/ 0 h 107"/>
              <a:gd name="T6" fmla="*/ 191531875 w 27"/>
              <a:gd name="T7" fmla="*/ 0 h 107"/>
              <a:gd name="T8" fmla="*/ 191531875 w 27"/>
              <a:gd name="T9" fmla="*/ 0 h 107"/>
              <a:gd name="T10" fmla="*/ 0 w 27"/>
              <a:gd name="T11" fmla="*/ 0 h 107"/>
              <a:gd name="T12" fmla="*/ 0 w 27"/>
              <a:gd name="T13" fmla="*/ 183151108 h 107"/>
              <a:gd name="T14" fmla="*/ 0 w 27"/>
              <a:gd name="T15" fmla="*/ 284903850 h 107"/>
              <a:gd name="T16" fmla="*/ 0 w 27"/>
              <a:gd name="T17" fmla="*/ 284903850 h 107"/>
              <a:gd name="T18" fmla="*/ 0 w 27"/>
              <a:gd name="T19" fmla="*/ 885231949 h 107"/>
              <a:gd name="T20" fmla="*/ 272176875 w 27"/>
              <a:gd name="T21" fmla="*/ 885231949 h 107"/>
              <a:gd name="T22" fmla="*/ 272176875 w 27"/>
              <a:gd name="T23" fmla="*/ 284903850 h 10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7" h="107">
                <a:moveTo>
                  <a:pt x="2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6" y="11"/>
                  <a:pt x="27" y="0"/>
                  <a:pt x="2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1"/>
                  <a:pt x="0" y="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66"/>
                  <a:pt x="0" y="87"/>
                </a:cubicBezTo>
                <a:cubicBezTo>
                  <a:pt x="0" y="107"/>
                  <a:pt x="27" y="107"/>
                  <a:pt x="27" y="87"/>
                </a:cubicBezTo>
                <a:cubicBezTo>
                  <a:pt x="27" y="67"/>
                  <a:pt x="27" y="28"/>
                  <a:pt x="2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0" name="Freeform 385"/>
          <p:cNvSpPr>
            <a:spLocks/>
          </p:cNvSpPr>
          <p:nvPr/>
        </p:nvSpPr>
        <p:spPr bwMode="auto">
          <a:xfrm>
            <a:off x="6778625" y="2992438"/>
            <a:ext cx="60325" cy="177800"/>
          </a:xfrm>
          <a:custGeom>
            <a:avLst/>
            <a:gdLst>
              <a:gd name="T0" fmla="*/ 0 w 19"/>
              <a:gd name="T1" fmla="*/ 0 h 56"/>
              <a:gd name="T2" fmla="*/ 0 w 19"/>
              <a:gd name="T3" fmla="*/ 413305625 h 56"/>
              <a:gd name="T4" fmla="*/ 191531875 w 19"/>
              <a:gd name="T5" fmla="*/ 413305625 h 56"/>
              <a:gd name="T6" fmla="*/ 191531875 w 19"/>
              <a:gd name="T7" fmla="*/ 0 h 56"/>
              <a:gd name="T8" fmla="*/ 0 w 19"/>
              <a:gd name="T9" fmla="*/ 0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" h="56">
                <a:moveTo>
                  <a:pt x="0" y="0"/>
                </a:moveTo>
                <a:cubicBezTo>
                  <a:pt x="0" y="0"/>
                  <a:pt x="0" y="28"/>
                  <a:pt x="0" y="41"/>
                </a:cubicBezTo>
                <a:cubicBezTo>
                  <a:pt x="0" y="56"/>
                  <a:pt x="19" y="55"/>
                  <a:pt x="19" y="41"/>
                </a:cubicBezTo>
                <a:cubicBezTo>
                  <a:pt x="19" y="29"/>
                  <a:pt x="19" y="0"/>
                  <a:pt x="1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1" name="Freeform 386"/>
          <p:cNvSpPr>
            <a:spLocks/>
          </p:cNvSpPr>
          <p:nvPr/>
        </p:nvSpPr>
        <p:spPr bwMode="auto">
          <a:xfrm>
            <a:off x="6959600" y="2847975"/>
            <a:ext cx="85725" cy="341313"/>
          </a:xfrm>
          <a:custGeom>
            <a:avLst/>
            <a:gdLst>
              <a:gd name="T0" fmla="*/ 272176875 w 27"/>
              <a:gd name="T1" fmla="*/ 284903850 h 107"/>
              <a:gd name="T2" fmla="*/ 272176875 w 27"/>
              <a:gd name="T3" fmla="*/ 183151108 h 107"/>
              <a:gd name="T4" fmla="*/ 272176875 w 27"/>
              <a:gd name="T5" fmla="*/ 0 h 107"/>
              <a:gd name="T6" fmla="*/ 201612500 w 27"/>
              <a:gd name="T7" fmla="*/ 0 h 107"/>
              <a:gd name="T8" fmla="*/ 201612500 w 27"/>
              <a:gd name="T9" fmla="*/ 0 h 107"/>
              <a:gd name="T10" fmla="*/ 0 w 27"/>
              <a:gd name="T11" fmla="*/ 0 h 107"/>
              <a:gd name="T12" fmla="*/ 10080625 w 27"/>
              <a:gd name="T13" fmla="*/ 183151108 h 107"/>
              <a:gd name="T14" fmla="*/ 10080625 w 27"/>
              <a:gd name="T15" fmla="*/ 284903850 h 107"/>
              <a:gd name="T16" fmla="*/ 10080625 w 27"/>
              <a:gd name="T17" fmla="*/ 284903850 h 107"/>
              <a:gd name="T18" fmla="*/ 10080625 w 27"/>
              <a:gd name="T19" fmla="*/ 885231949 h 107"/>
              <a:gd name="T20" fmla="*/ 272176875 w 27"/>
              <a:gd name="T21" fmla="*/ 885231949 h 107"/>
              <a:gd name="T22" fmla="*/ 272176875 w 27"/>
              <a:gd name="T23" fmla="*/ 284903850 h 10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7" h="107">
                <a:moveTo>
                  <a:pt x="2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1"/>
                  <a:pt x="27" y="0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11"/>
                  <a:pt x="1" y="1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66"/>
                  <a:pt x="1" y="87"/>
                </a:cubicBezTo>
                <a:cubicBezTo>
                  <a:pt x="1" y="107"/>
                  <a:pt x="27" y="107"/>
                  <a:pt x="27" y="87"/>
                </a:cubicBezTo>
                <a:cubicBezTo>
                  <a:pt x="27" y="67"/>
                  <a:pt x="27" y="28"/>
                  <a:pt x="2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2" name="Freeform 387"/>
          <p:cNvSpPr>
            <a:spLocks/>
          </p:cNvSpPr>
          <p:nvPr/>
        </p:nvSpPr>
        <p:spPr bwMode="auto">
          <a:xfrm>
            <a:off x="6975475" y="2992438"/>
            <a:ext cx="57150" cy="177800"/>
          </a:xfrm>
          <a:custGeom>
            <a:avLst/>
            <a:gdLst>
              <a:gd name="T0" fmla="*/ 0 w 18"/>
              <a:gd name="T1" fmla="*/ 0 h 56"/>
              <a:gd name="T2" fmla="*/ 0 w 18"/>
              <a:gd name="T3" fmla="*/ 413305625 h 56"/>
              <a:gd name="T4" fmla="*/ 181451250 w 18"/>
              <a:gd name="T5" fmla="*/ 413305625 h 56"/>
              <a:gd name="T6" fmla="*/ 181451250 w 18"/>
              <a:gd name="T7" fmla="*/ 0 h 56"/>
              <a:gd name="T8" fmla="*/ 0 w 18"/>
              <a:gd name="T9" fmla="*/ 0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56">
                <a:moveTo>
                  <a:pt x="0" y="0"/>
                </a:moveTo>
                <a:cubicBezTo>
                  <a:pt x="0" y="0"/>
                  <a:pt x="0" y="28"/>
                  <a:pt x="0" y="41"/>
                </a:cubicBezTo>
                <a:cubicBezTo>
                  <a:pt x="0" y="56"/>
                  <a:pt x="18" y="55"/>
                  <a:pt x="18" y="41"/>
                </a:cubicBezTo>
                <a:cubicBezTo>
                  <a:pt x="18" y="29"/>
                  <a:pt x="18" y="0"/>
                  <a:pt x="1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3" name="Freeform 388"/>
          <p:cNvSpPr>
            <a:spLocks/>
          </p:cNvSpPr>
          <p:nvPr/>
        </p:nvSpPr>
        <p:spPr bwMode="auto">
          <a:xfrm>
            <a:off x="6615113" y="3252788"/>
            <a:ext cx="509587" cy="65087"/>
          </a:xfrm>
          <a:custGeom>
            <a:avLst/>
            <a:gdLst>
              <a:gd name="T0" fmla="*/ 1622993191 w 160"/>
              <a:gd name="T1" fmla="*/ 211815878 h 20"/>
              <a:gd name="T2" fmla="*/ 0 w 160"/>
              <a:gd name="T3" fmla="*/ 211815878 h 20"/>
              <a:gd name="T4" fmla="*/ 0 w 160"/>
              <a:gd name="T5" fmla="*/ 169454005 h 20"/>
              <a:gd name="T6" fmla="*/ 162300275 w 160"/>
              <a:gd name="T7" fmla="*/ 0 h 20"/>
              <a:gd name="T8" fmla="*/ 1470836883 w 160"/>
              <a:gd name="T9" fmla="*/ 0 h 20"/>
              <a:gd name="T10" fmla="*/ 1622993191 w 160"/>
              <a:gd name="T11" fmla="*/ 169454005 h 20"/>
              <a:gd name="T12" fmla="*/ 1622993191 w 160"/>
              <a:gd name="T13" fmla="*/ 211815878 h 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0" h="20">
                <a:moveTo>
                  <a:pt x="160" y="20"/>
                </a:moveTo>
                <a:cubicBezTo>
                  <a:pt x="102" y="20"/>
                  <a:pt x="33" y="20"/>
                  <a:pt x="0" y="2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3" y="0"/>
                  <a:pt x="160" y="7"/>
                  <a:pt x="160" y="16"/>
                </a:cubicBezTo>
                <a:lnTo>
                  <a:pt x="16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" name="Rectangle 389"/>
          <p:cNvSpPr>
            <a:spLocks noChangeArrowheads="1"/>
          </p:cNvSpPr>
          <p:nvPr/>
        </p:nvSpPr>
        <p:spPr bwMode="auto">
          <a:xfrm>
            <a:off x="6557963" y="2838450"/>
            <a:ext cx="109537" cy="25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35" name="Rectangle 390"/>
          <p:cNvSpPr>
            <a:spLocks noChangeArrowheads="1"/>
          </p:cNvSpPr>
          <p:nvPr/>
        </p:nvSpPr>
        <p:spPr bwMode="auto">
          <a:xfrm>
            <a:off x="6753225" y="2838450"/>
            <a:ext cx="111125" cy="25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36" name="Rectangle 391"/>
          <p:cNvSpPr>
            <a:spLocks noChangeArrowheads="1"/>
          </p:cNvSpPr>
          <p:nvPr/>
        </p:nvSpPr>
        <p:spPr bwMode="auto">
          <a:xfrm>
            <a:off x="6950075" y="2838450"/>
            <a:ext cx="107950" cy="25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37" name="Rectangle 392"/>
          <p:cNvSpPr>
            <a:spLocks noChangeArrowheads="1"/>
          </p:cNvSpPr>
          <p:nvPr/>
        </p:nvSpPr>
        <p:spPr bwMode="auto">
          <a:xfrm>
            <a:off x="2438400" y="650875"/>
            <a:ext cx="426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 b="1" dirty="0">
                <a:solidFill>
                  <a:schemeClr val="bg1"/>
                </a:solidFill>
                <a:ea typeface="微软雅黑" panose="020B0503020204020204" pitchFamily="34" charset="-122"/>
              </a:rPr>
              <a:t>医学相关毕业论文答辩模板</a:t>
            </a:r>
          </a:p>
        </p:txBody>
      </p:sp>
      <p:sp>
        <p:nvSpPr>
          <p:cNvPr id="4438" name="Rectangle 393"/>
          <p:cNvSpPr>
            <a:spLocks noChangeArrowheads="1"/>
          </p:cNvSpPr>
          <p:nvPr/>
        </p:nvSpPr>
        <p:spPr bwMode="auto">
          <a:xfrm>
            <a:off x="3078163" y="1081088"/>
            <a:ext cx="29860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900" dirty="0">
                <a:solidFill>
                  <a:srgbClr val="FFFFFF"/>
                </a:solidFill>
              </a:rPr>
              <a:t>POWERPOINT TEMPLATE</a:t>
            </a:r>
            <a:endParaRPr lang="zh-CN" altLang="zh-CN" sz="1800" dirty="0"/>
          </a:p>
        </p:txBody>
      </p:sp>
      <p:sp>
        <p:nvSpPr>
          <p:cNvPr id="4439" name="Rectangle 394"/>
          <p:cNvSpPr>
            <a:spLocks noChangeArrowheads="1"/>
          </p:cNvSpPr>
          <p:nvPr/>
        </p:nvSpPr>
        <p:spPr bwMode="auto">
          <a:xfrm>
            <a:off x="2263775" y="1443038"/>
            <a:ext cx="4613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rgbClr val="FFFFFF"/>
              </a:solidFill>
            </a:endParaRPr>
          </a:p>
        </p:txBody>
      </p:sp>
      <p:sp>
        <p:nvSpPr>
          <p:cNvPr id="4440" name="Rectangle 395"/>
          <p:cNvSpPr>
            <a:spLocks noChangeArrowheads="1"/>
          </p:cNvSpPr>
          <p:nvPr/>
        </p:nvSpPr>
        <p:spPr bwMode="auto">
          <a:xfrm>
            <a:off x="3529013" y="1876425"/>
            <a:ext cx="927100" cy="203200"/>
          </a:xfrm>
          <a:prstGeom prst="rect">
            <a:avLst/>
          </a:prstGeom>
          <a:solidFill>
            <a:srgbClr val="E343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1"/>
                </a:solidFill>
              </a:rPr>
              <a:t>Damon</a:t>
            </a:r>
          </a:p>
        </p:txBody>
      </p:sp>
      <p:sp>
        <p:nvSpPr>
          <p:cNvPr id="4441" name="Rectangle 396"/>
          <p:cNvSpPr>
            <a:spLocks noChangeArrowheads="1"/>
          </p:cNvSpPr>
          <p:nvPr/>
        </p:nvSpPr>
        <p:spPr bwMode="auto">
          <a:xfrm>
            <a:off x="4687888" y="1876425"/>
            <a:ext cx="927100" cy="203200"/>
          </a:xfrm>
          <a:prstGeom prst="rect">
            <a:avLst/>
          </a:prstGeom>
          <a:solidFill>
            <a:srgbClr val="0096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000" dirty="0" smtClean="0">
                <a:solidFill>
                  <a:schemeClr val="bg1"/>
                </a:solidFill>
              </a:rPr>
              <a:t>201</a:t>
            </a:r>
            <a:r>
              <a:rPr lang="en-US" altLang="zh-CN" sz="1000" dirty="0" smtClean="0">
                <a:solidFill>
                  <a:schemeClr val="bg1"/>
                </a:solidFill>
              </a:rPr>
              <a:t>6</a:t>
            </a:r>
            <a:r>
              <a:rPr lang="zh-CN" altLang="zh-CN" sz="1000" dirty="0" smtClean="0">
                <a:solidFill>
                  <a:schemeClr val="bg1"/>
                </a:solidFill>
              </a:rPr>
              <a:t>.</a:t>
            </a:r>
            <a:r>
              <a:rPr lang="en-US" altLang="zh-CN" sz="1000" dirty="0" smtClean="0">
                <a:solidFill>
                  <a:schemeClr val="bg1"/>
                </a:solidFill>
              </a:rPr>
              <a:t>XX</a:t>
            </a:r>
            <a:r>
              <a:rPr lang="zh-CN" altLang="zh-CN" sz="1000" dirty="0" smtClean="0">
                <a:solidFill>
                  <a:schemeClr val="bg1"/>
                </a:solidFill>
              </a:rPr>
              <a:t>.</a:t>
            </a:r>
            <a:r>
              <a:rPr lang="en-US" altLang="zh-CN" sz="1000" dirty="0" smtClean="0">
                <a:solidFill>
                  <a:schemeClr val="bg1"/>
                </a:solidFill>
              </a:rPr>
              <a:t>XX</a:t>
            </a:r>
            <a:endParaRPr lang="zh-CN" altLang="zh-C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95C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"/>
          <p:cNvSpPr>
            <a:spLocks noChangeArrowheads="1"/>
          </p:cNvSpPr>
          <p:nvPr/>
        </p:nvSpPr>
        <p:spPr bwMode="auto">
          <a:xfrm>
            <a:off x="1868488" y="1727200"/>
            <a:ext cx="1692275" cy="1685925"/>
          </a:xfrm>
          <a:prstGeom prst="ellipse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924300" y="2211388"/>
            <a:ext cx="2994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>
                <a:solidFill>
                  <a:schemeClr val="bg1"/>
                </a:solidFill>
                <a:ea typeface="微软雅黑" panose="020B0503020204020204" pitchFamily="34" charset="-122"/>
              </a:rPr>
              <a:t>论文综述</a:t>
            </a:r>
            <a:endParaRPr lang="zh-CN" altLang="zh-CN" sz="18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843338" y="2513013"/>
            <a:ext cx="33115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 to help anyone that is stepping into the world of PowerPoint for the very first time.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124075" y="2020888"/>
            <a:ext cx="12525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6600">
                <a:solidFill>
                  <a:srgbClr val="95C1AD"/>
                </a:solidFill>
              </a:rPr>
              <a:t>02</a:t>
            </a:r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2955925" y="1624013"/>
            <a:ext cx="533400" cy="530225"/>
            <a:chOff x="0" y="0"/>
            <a:chExt cx="336" cy="334"/>
          </a:xfrm>
        </p:grpSpPr>
        <p:sp>
          <p:nvSpPr>
            <p:cNvPr id="13319" name="Oval 7"/>
            <p:cNvSpPr>
              <a:spLocks noChangeArrowheads="1"/>
            </p:cNvSpPr>
            <p:nvPr/>
          </p:nvSpPr>
          <p:spPr bwMode="auto">
            <a:xfrm>
              <a:off x="0" y="0"/>
              <a:ext cx="336" cy="334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ffectLst>
              <a:outerShdw dist="35921" dir="81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13320" name="Group 8"/>
            <p:cNvGrpSpPr>
              <a:grpSpLocks/>
            </p:cNvGrpSpPr>
            <p:nvPr/>
          </p:nvGrpSpPr>
          <p:grpSpPr bwMode="auto">
            <a:xfrm>
              <a:off x="90" y="59"/>
              <a:ext cx="147" cy="209"/>
              <a:chOff x="0" y="0"/>
              <a:chExt cx="365" cy="524"/>
            </a:xfrm>
          </p:grpSpPr>
          <p:sp>
            <p:nvSpPr>
              <p:cNvPr id="13321" name="Freeform 9"/>
              <p:cNvSpPr>
                <a:spLocks/>
              </p:cNvSpPr>
              <p:nvPr/>
            </p:nvSpPr>
            <p:spPr bwMode="auto">
              <a:xfrm>
                <a:off x="131" y="287"/>
                <a:ext cx="66" cy="48"/>
              </a:xfrm>
              <a:custGeom>
                <a:avLst/>
                <a:gdLst>
                  <a:gd name="T0" fmla="*/ 112 w 33"/>
                  <a:gd name="T1" fmla="*/ 96 h 24"/>
                  <a:gd name="T2" fmla="*/ 4 w 33"/>
                  <a:gd name="T3" fmla="*/ 48 h 24"/>
                  <a:gd name="T4" fmla="*/ 20 w 33"/>
                  <a:gd name="T5" fmla="*/ 16 h 24"/>
                  <a:gd name="T6" fmla="*/ 48 w 33"/>
                  <a:gd name="T7" fmla="*/ 4 h 24"/>
                  <a:gd name="T8" fmla="*/ 116 w 33"/>
                  <a:gd name="T9" fmla="*/ 36 h 24"/>
                  <a:gd name="T10" fmla="*/ 128 w 33"/>
                  <a:gd name="T11" fmla="*/ 64 h 24"/>
                  <a:gd name="T12" fmla="*/ 112 w 33"/>
                  <a:gd name="T13" fmla="*/ 96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3" h="24">
                    <a:moveTo>
                      <a:pt x="28" y="24"/>
                    </a:moveTo>
                    <a:cubicBezTo>
                      <a:pt x="28" y="24"/>
                      <a:pt x="0" y="11"/>
                      <a:pt x="1" y="12"/>
                    </a:cubicBezTo>
                    <a:cubicBezTo>
                      <a:pt x="2" y="13"/>
                      <a:pt x="5" y="4"/>
                      <a:pt x="5" y="4"/>
                    </a:cubicBezTo>
                    <a:cubicBezTo>
                      <a:pt x="6" y="1"/>
                      <a:pt x="9" y="0"/>
                      <a:pt x="12" y="1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10"/>
                      <a:pt x="33" y="13"/>
                      <a:pt x="32" y="16"/>
                    </a:cubicBezTo>
                    <a:lnTo>
                      <a:pt x="28" y="24"/>
                    </a:lnTo>
                    <a:close/>
                  </a:path>
                </a:pathLst>
              </a:custGeom>
              <a:solidFill>
                <a:srgbClr val="009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2" name="Freeform 10"/>
              <p:cNvSpPr>
                <a:spLocks/>
              </p:cNvSpPr>
              <p:nvPr/>
            </p:nvSpPr>
            <p:spPr bwMode="auto">
              <a:xfrm>
                <a:off x="235" y="0"/>
                <a:ext cx="96" cy="102"/>
              </a:xfrm>
              <a:custGeom>
                <a:avLst/>
                <a:gdLst>
                  <a:gd name="T0" fmla="*/ 132 w 48"/>
                  <a:gd name="T1" fmla="*/ 188 h 51"/>
                  <a:gd name="T2" fmla="*/ 108 w 48"/>
                  <a:gd name="T3" fmla="*/ 200 h 51"/>
                  <a:gd name="T4" fmla="*/ 12 w 48"/>
                  <a:gd name="T5" fmla="*/ 156 h 51"/>
                  <a:gd name="T6" fmla="*/ 4 w 48"/>
                  <a:gd name="T7" fmla="*/ 132 h 51"/>
                  <a:gd name="T8" fmla="*/ 60 w 48"/>
                  <a:gd name="T9" fmla="*/ 0 h 51"/>
                  <a:gd name="T10" fmla="*/ 192 w 48"/>
                  <a:gd name="T11" fmla="*/ 56 h 51"/>
                  <a:gd name="T12" fmla="*/ 132 w 48"/>
                  <a:gd name="T13" fmla="*/ 188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51">
                    <a:moveTo>
                      <a:pt x="33" y="47"/>
                    </a:moveTo>
                    <a:cubicBezTo>
                      <a:pt x="32" y="50"/>
                      <a:pt x="29" y="51"/>
                      <a:pt x="27" y="5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1" y="38"/>
                      <a:pt x="0" y="35"/>
                      <a:pt x="1" y="3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8" y="14"/>
                      <a:pt x="48" y="14"/>
                      <a:pt x="48" y="14"/>
                    </a:cubicBezTo>
                    <a:lnTo>
                      <a:pt x="33" y="47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3" name="Freeform 11"/>
              <p:cNvSpPr>
                <a:spLocks/>
              </p:cNvSpPr>
              <p:nvPr/>
            </p:nvSpPr>
            <p:spPr bwMode="auto">
              <a:xfrm>
                <a:off x="137" y="46"/>
                <a:ext cx="186" cy="241"/>
              </a:xfrm>
              <a:custGeom>
                <a:avLst/>
                <a:gdLst>
                  <a:gd name="T0" fmla="*/ 208 w 93"/>
                  <a:gd name="T1" fmla="*/ 468 h 120"/>
                  <a:gd name="T2" fmla="*/ 180 w 93"/>
                  <a:gd name="T3" fmla="*/ 480 h 120"/>
                  <a:gd name="T4" fmla="*/ 16 w 93"/>
                  <a:gd name="T5" fmla="*/ 408 h 120"/>
                  <a:gd name="T6" fmla="*/ 4 w 93"/>
                  <a:gd name="T7" fmla="*/ 376 h 120"/>
                  <a:gd name="T8" fmla="*/ 164 w 93"/>
                  <a:gd name="T9" fmla="*/ 16 h 120"/>
                  <a:gd name="T10" fmla="*/ 192 w 93"/>
                  <a:gd name="T11" fmla="*/ 4 h 120"/>
                  <a:gd name="T12" fmla="*/ 356 w 93"/>
                  <a:gd name="T13" fmla="*/ 80 h 120"/>
                  <a:gd name="T14" fmla="*/ 368 w 93"/>
                  <a:gd name="T15" fmla="*/ 108 h 120"/>
                  <a:gd name="T16" fmla="*/ 208 w 93"/>
                  <a:gd name="T17" fmla="*/ 468 h 1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3" h="120">
                    <a:moveTo>
                      <a:pt x="52" y="116"/>
                    </a:moveTo>
                    <a:cubicBezTo>
                      <a:pt x="51" y="119"/>
                      <a:pt x="48" y="120"/>
                      <a:pt x="45" y="119"/>
                    </a:cubicBezTo>
                    <a:cubicBezTo>
                      <a:pt x="4" y="101"/>
                      <a:pt x="4" y="101"/>
                      <a:pt x="4" y="101"/>
                    </a:cubicBezTo>
                    <a:cubicBezTo>
                      <a:pt x="1" y="99"/>
                      <a:pt x="0" y="96"/>
                      <a:pt x="1" y="9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1"/>
                      <a:pt x="45" y="0"/>
                      <a:pt x="48" y="1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2" y="21"/>
                      <a:pt x="93" y="24"/>
                      <a:pt x="92" y="27"/>
                    </a:cubicBezTo>
                    <a:lnTo>
                      <a:pt x="52" y="1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4" name="Freeform 12"/>
              <p:cNvSpPr>
                <a:spLocks/>
              </p:cNvSpPr>
              <p:nvPr/>
            </p:nvSpPr>
            <p:spPr bwMode="auto">
              <a:xfrm>
                <a:off x="116" y="233"/>
                <a:ext cx="125" cy="96"/>
              </a:xfrm>
              <a:custGeom>
                <a:avLst/>
                <a:gdLst>
                  <a:gd name="T0" fmla="*/ 216 w 62"/>
                  <a:gd name="T1" fmla="*/ 176 h 48"/>
                  <a:gd name="T2" fmla="*/ 183 w 62"/>
                  <a:gd name="T3" fmla="*/ 188 h 48"/>
                  <a:gd name="T4" fmla="*/ 16 w 62"/>
                  <a:gd name="T5" fmla="*/ 116 h 48"/>
                  <a:gd name="T6" fmla="*/ 4 w 62"/>
                  <a:gd name="T7" fmla="*/ 84 h 48"/>
                  <a:gd name="T8" fmla="*/ 44 w 62"/>
                  <a:gd name="T9" fmla="*/ 0 h 48"/>
                  <a:gd name="T10" fmla="*/ 252 w 62"/>
                  <a:gd name="T11" fmla="*/ 92 h 48"/>
                  <a:gd name="T12" fmla="*/ 216 w 62"/>
                  <a:gd name="T13" fmla="*/ 176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2" h="48">
                    <a:moveTo>
                      <a:pt x="53" y="44"/>
                    </a:moveTo>
                    <a:cubicBezTo>
                      <a:pt x="51" y="47"/>
                      <a:pt x="48" y="48"/>
                      <a:pt x="45" y="47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1" y="28"/>
                      <a:pt x="0" y="24"/>
                      <a:pt x="1" y="2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2" y="23"/>
                      <a:pt x="62" y="23"/>
                      <a:pt x="62" y="23"/>
                    </a:cubicBezTo>
                    <a:lnTo>
                      <a:pt x="53" y="44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5" name="Freeform 13"/>
              <p:cNvSpPr>
                <a:spLocks/>
              </p:cNvSpPr>
              <p:nvPr/>
            </p:nvSpPr>
            <p:spPr bwMode="auto">
              <a:xfrm>
                <a:off x="58" y="170"/>
                <a:ext cx="307" cy="288"/>
              </a:xfrm>
              <a:custGeom>
                <a:avLst/>
                <a:gdLst>
                  <a:gd name="T0" fmla="*/ 616 w 153"/>
                  <a:gd name="T1" fmla="*/ 260 h 143"/>
                  <a:gd name="T2" fmla="*/ 371 w 153"/>
                  <a:gd name="T3" fmla="*/ 4 h 143"/>
                  <a:gd name="T4" fmla="*/ 351 w 153"/>
                  <a:gd name="T5" fmla="*/ 20 h 143"/>
                  <a:gd name="T6" fmla="*/ 351 w 153"/>
                  <a:gd name="T7" fmla="*/ 64 h 143"/>
                  <a:gd name="T8" fmla="*/ 371 w 153"/>
                  <a:gd name="T9" fmla="*/ 97 h 143"/>
                  <a:gd name="T10" fmla="*/ 524 w 153"/>
                  <a:gd name="T11" fmla="*/ 264 h 143"/>
                  <a:gd name="T12" fmla="*/ 331 w 153"/>
                  <a:gd name="T13" fmla="*/ 483 h 143"/>
                  <a:gd name="T14" fmla="*/ 0 w 153"/>
                  <a:gd name="T15" fmla="*/ 483 h 143"/>
                  <a:gd name="T16" fmla="*/ 0 w 153"/>
                  <a:gd name="T17" fmla="*/ 580 h 143"/>
                  <a:gd name="T18" fmla="*/ 331 w 153"/>
                  <a:gd name="T19" fmla="*/ 580 h 143"/>
                  <a:gd name="T20" fmla="*/ 616 w 153"/>
                  <a:gd name="T21" fmla="*/ 260 h 1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53" h="143">
                    <a:moveTo>
                      <a:pt x="153" y="64"/>
                    </a:moveTo>
                    <a:cubicBezTo>
                      <a:pt x="153" y="16"/>
                      <a:pt x="92" y="1"/>
                      <a:pt x="92" y="1"/>
                    </a:cubicBezTo>
                    <a:cubicBezTo>
                      <a:pt x="89" y="0"/>
                      <a:pt x="87" y="1"/>
                      <a:pt x="87" y="5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0"/>
                      <a:pt x="89" y="23"/>
                      <a:pt x="92" y="24"/>
                    </a:cubicBezTo>
                    <a:cubicBezTo>
                      <a:pt x="92" y="24"/>
                      <a:pt x="130" y="35"/>
                      <a:pt x="130" y="65"/>
                    </a:cubicBezTo>
                    <a:cubicBezTo>
                      <a:pt x="130" y="94"/>
                      <a:pt x="101" y="119"/>
                      <a:pt x="82" y="119"/>
                    </a:cubicBezTo>
                    <a:cubicBezTo>
                      <a:pt x="71" y="119"/>
                      <a:pt x="0" y="119"/>
                      <a:pt x="0" y="119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3"/>
                      <a:pt x="52" y="143"/>
                      <a:pt x="82" y="143"/>
                    </a:cubicBezTo>
                    <a:cubicBezTo>
                      <a:pt x="115" y="143"/>
                      <a:pt x="153" y="113"/>
                      <a:pt x="153" y="64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6" name="Freeform 14"/>
              <p:cNvSpPr>
                <a:spLocks/>
              </p:cNvSpPr>
              <p:nvPr/>
            </p:nvSpPr>
            <p:spPr bwMode="auto">
              <a:xfrm>
                <a:off x="0" y="498"/>
                <a:ext cx="299" cy="26"/>
              </a:xfrm>
              <a:custGeom>
                <a:avLst/>
                <a:gdLst>
                  <a:gd name="T0" fmla="*/ 600 w 149"/>
                  <a:gd name="T1" fmla="*/ 32 h 13"/>
                  <a:gd name="T2" fmla="*/ 580 w 149"/>
                  <a:gd name="T3" fmla="*/ 52 h 13"/>
                  <a:gd name="T4" fmla="*/ 0 w 149"/>
                  <a:gd name="T5" fmla="*/ 52 h 13"/>
                  <a:gd name="T6" fmla="*/ 0 w 149"/>
                  <a:gd name="T7" fmla="*/ 0 h 13"/>
                  <a:gd name="T8" fmla="*/ 580 w 149"/>
                  <a:gd name="T9" fmla="*/ 0 h 13"/>
                  <a:gd name="T10" fmla="*/ 600 w 149"/>
                  <a:gd name="T11" fmla="*/ 24 h 13"/>
                  <a:gd name="T12" fmla="*/ 600 w 149"/>
                  <a:gd name="T13" fmla="*/ 32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9" h="13">
                    <a:moveTo>
                      <a:pt x="149" y="8"/>
                    </a:moveTo>
                    <a:cubicBezTo>
                      <a:pt x="149" y="11"/>
                      <a:pt x="147" y="13"/>
                      <a:pt x="14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7" y="0"/>
                      <a:pt x="149" y="3"/>
                      <a:pt x="149" y="6"/>
                    </a:cubicBezTo>
                    <a:lnTo>
                      <a:pt x="149" y="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7" name="Oval 15"/>
              <p:cNvSpPr>
                <a:spLocks noChangeArrowheads="1"/>
              </p:cNvSpPr>
              <p:nvPr/>
            </p:nvSpPr>
            <p:spPr bwMode="auto">
              <a:xfrm>
                <a:off x="197" y="136"/>
                <a:ext cx="102" cy="103"/>
              </a:xfrm>
              <a:prstGeom prst="ellipse">
                <a:avLst/>
              </a:prstGeom>
              <a:solidFill>
                <a:srgbClr val="009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328" name="Oval 16"/>
              <p:cNvSpPr>
                <a:spLocks noChangeArrowheads="1"/>
              </p:cNvSpPr>
              <p:nvPr/>
            </p:nvSpPr>
            <p:spPr bwMode="auto">
              <a:xfrm>
                <a:off x="213" y="152"/>
                <a:ext cx="72" cy="71"/>
              </a:xfrm>
              <a:prstGeom prst="ellipse">
                <a:avLst/>
              </a:pr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329" name="Freeform 17"/>
              <p:cNvSpPr>
                <a:spLocks/>
              </p:cNvSpPr>
              <p:nvPr/>
            </p:nvSpPr>
            <p:spPr bwMode="auto">
              <a:xfrm>
                <a:off x="143" y="409"/>
                <a:ext cx="180" cy="115"/>
              </a:xfrm>
              <a:custGeom>
                <a:avLst/>
                <a:gdLst>
                  <a:gd name="T0" fmla="*/ 344 w 90"/>
                  <a:gd name="T1" fmla="*/ 232 h 57"/>
                  <a:gd name="T2" fmla="*/ 0 w 90"/>
                  <a:gd name="T3" fmla="*/ 232 h 57"/>
                  <a:gd name="T4" fmla="*/ 0 w 90"/>
                  <a:gd name="T5" fmla="*/ 0 h 57"/>
                  <a:gd name="T6" fmla="*/ 172 w 90"/>
                  <a:gd name="T7" fmla="*/ 0 h 57"/>
                  <a:gd name="T8" fmla="*/ 348 w 90"/>
                  <a:gd name="T9" fmla="*/ 220 h 57"/>
                  <a:gd name="T10" fmla="*/ 344 w 90"/>
                  <a:gd name="T11" fmla="*/ 232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0" h="57">
                    <a:moveTo>
                      <a:pt x="86" y="57"/>
                    </a:moveTo>
                    <a:cubicBezTo>
                      <a:pt x="81" y="57"/>
                      <a:pt x="0" y="57"/>
                      <a:pt x="0" y="5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54"/>
                      <a:pt x="90" y="57"/>
                      <a:pt x="86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0" name="Oval 18"/>
              <p:cNvSpPr>
                <a:spLocks noChangeArrowheads="1"/>
              </p:cNvSpPr>
              <p:nvPr/>
            </p:nvSpPr>
            <p:spPr bwMode="auto">
              <a:xfrm>
                <a:off x="231" y="168"/>
                <a:ext cx="36" cy="39"/>
              </a:xfrm>
              <a:prstGeom prst="ellipse">
                <a:avLst/>
              </a:prstGeom>
              <a:solidFill>
                <a:srgbClr val="009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331" name="Oval 19"/>
              <p:cNvSpPr>
                <a:spLocks noChangeArrowheads="1"/>
              </p:cNvSpPr>
              <p:nvPr/>
            </p:nvSpPr>
            <p:spPr bwMode="auto">
              <a:xfrm>
                <a:off x="163" y="425"/>
                <a:ext cx="22" cy="23"/>
              </a:xfrm>
              <a:prstGeom prst="ellipse">
                <a:avLst/>
              </a:prstGeom>
              <a:solidFill>
                <a:srgbClr val="403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332" name="Oval 20"/>
              <p:cNvSpPr>
                <a:spLocks noChangeArrowheads="1"/>
              </p:cNvSpPr>
              <p:nvPr/>
            </p:nvSpPr>
            <p:spPr bwMode="auto">
              <a:xfrm>
                <a:off x="159" y="498"/>
                <a:ext cx="22" cy="22"/>
              </a:xfrm>
              <a:prstGeom prst="ellipse">
                <a:avLst/>
              </a:prstGeom>
              <a:solidFill>
                <a:srgbClr val="403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51275" y="1779588"/>
            <a:ext cx="5292725" cy="3024187"/>
          </a:xfrm>
          <a:prstGeom prst="rect">
            <a:avLst/>
          </a:prstGeom>
          <a:blipFill dpi="0" rotWithShape="1">
            <a:blip r:embed="rId2"/>
            <a:srcRect/>
            <a:stretch>
              <a:fillRect r="-1570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8820150" y="3290888"/>
            <a:ext cx="323850" cy="1512887"/>
          </a:xfrm>
          <a:prstGeom prst="rect">
            <a:avLst/>
          </a:prstGeom>
          <a:solidFill>
            <a:srgbClr val="ACC571">
              <a:alpha val="8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1403350" y="2171700"/>
            <a:ext cx="22320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rgbClr val="E34326"/>
                </a:solidFill>
              </a:rPr>
              <a:t>TOPIC HEADER ONE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800">
              <a:solidFill>
                <a:srgbClr val="E34326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395288" y="1203325"/>
            <a:ext cx="83534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666750" y="223678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chemeClr val="bg2"/>
                </a:solidFill>
              </a:rPr>
              <a:t>08</a:t>
            </a:r>
          </a:p>
        </p:txBody>
      </p:sp>
      <p:sp>
        <p:nvSpPr>
          <p:cNvPr id="14345" name="Text Box 7"/>
          <p:cNvSpPr txBox="1">
            <a:spLocks noChangeArrowheads="1"/>
          </p:cNvSpPr>
          <p:nvPr/>
        </p:nvSpPr>
        <p:spPr bwMode="auto">
          <a:xfrm>
            <a:off x="700088" y="2670175"/>
            <a:ext cx="398462" cy="214313"/>
          </a:xfrm>
          <a:prstGeom prst="rect">
            <a:avLst/>
          </a:prstGeom>
          <a:solidFill>
            <a:srgbClr val="E343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1"/>
                </a:solidFill>
              </a:rPr>
              <a:t>DEC</a:t>
            </a:r>
          </a:p>
        </p:txBody>
      </p:sp>
      <p:sp>
        <p:nvSpPr>
          <p:cNvPr id="14346" name="Rectangle 8"/>
          <p:cNvSpPr>
            <a:spLocks noChangeArrowheads="1"/>
          </p:cNvSpPr>
          <p:nvPr/>
        </p:nvSpPr>
        <p:spPr bwMode="auto">
          <a:xfrm>
            <a:off x="1403350" y="3560763"/>
            <a:ext cx="22320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rgbClr val="009658"/>
                </a:solidFill>
              </a:rPr>
              <a:t>TOPIC HEADER TWO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800">
              <a:solidFill>
                <a:srgbClr val="009658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4347" name="Text Box 9"/>
          <p:cNvSpPr txBox="1">
            <a:spLocks noChangeArrowheads="1"/>
          </p:cNvSpPr>
          <p:nvPr/>
        </p:nvSpPr>
        <p:spPr bwMode="auto">
          <a:xfrm>
            <a:off x="666750" y="362585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4348" name="Text Box 10"/>
          <p:cNvSpPr txBox="1">
            <a:spLocks noChangeArrowheads="1"/>
          </p:cNvSpPr>
          <p:nvPr/>
        </p:nvSpPr>
        <p:spPr bwMode="auto">
          <a:xfrm>
            <a:off x="696913" y="4059238"/>
            <a:ext cx="404812" cy="214312"/>
          </a:xfrm>
          <a:prstGeom prst="rect">
            <a:avLst/>
          </a:prstGeom>
          <a:solidFill>
            <a:srgbClr val="0096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1"/>
                </a:solidFill>
              </a:rPr>
              <a:t>NOV</a:t>
            </a:r>
          </a:p>
        </p:txBody>
      </p:sp>
      <p:sp>
        <p:nvSpPr>
          <p:cNvPr id="14349" name="Rectangle 11"/>
          <p:cNvSpPr>
            <a:spLocks noChangeArrowheads="1"/>
          </p:cNvSpPr>
          <p:nvPr/>
        </p:nvSpPr>
        <p:spPr bwMode="auto">
          <a:xfrm>
            <a:off x="8820150" y="1779588"/>
            <a:ext cx="323850" cy="1512887"/>
          </a:xfrm>
          <a:prstGeom prst="rect">
            <a:avLst/>
          </a:prstGeom>
          <a:solidFill>
            <a:srgbClr val="F6AC33">
              <a:alpha val="8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0" name="Rectangle 12"/>
          <p:cNvSpPr>
            <a:spLocks noChangeArrowheads="1"/>
          </p:cNvSpPr>
          <p:nvPr/>
        </p:nvSpPr>
        <p:spPr bwMode="auto">
          <a:xfrm>
            <a:off x="8496300" y="3290888"/>
            <a:ext cx="323850" cy="1512887"/>
          </a:xfrm>
          <a:prstGeom prst="rect">
            <a:avLst/>
          </a:prstGeom>
          <a:solidFill>
            <a:srgbClr val="237DB9">
              <a:alpha val="8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1" name="Rectangle 13"/>
          <p:cNvSpPr>
            <a:spLocks noChangeArrowheads="1"/>
          </p:cNvSpPr>
          <p:nvPr/>
        </p:nvSpPr>
        <p:spPr bwMode="auto">
          <a:xfrm>
            <a:off x="8496300" y="1779588"/>
            <a:ext cx="323850" cy="1512887"/>
          </a:xfrm>
          <a:prstGeom prst="rect">
            <a:avLst/>
          </a:prstGeom>
          <a:solidFill>
            <a:srgbClr val="1DAF98">
              <a:alpha val="8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2" name="Text Box 14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14353" name="Text Box 15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14354" name="Group 16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14355" name="Rectangle 17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56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03238" y="4370388"/>
            <a:ext cx="81359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89075" y="1349375"/>
            <a:ext cx="525463" cy="355600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42925" y="2170113"/>
            <a:ext cx="174625" cy="1558925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61975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61975" y="1949450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874713" y="2170113"/>
            <a:ext cx="173037" cy="1558925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892175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892175" y="1949450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1204913" y="2352675"/>
            <a:ext cx="173037" cy="1376363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222375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222375" y="2144713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535113" y="3135313"/>
            <a:ext cx="174625" cy="593725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552575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1552575" y="2913063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865313" y="2994025"/>
            <a:ext cx="174625" cy="735013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882775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1882775" y="2789238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2195513" y="3354388"/>
            <a:ext cx="174625" cy="374650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2212975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2212975" y="3165475"/>
            <a:ext cx="1793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7.6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4618038" y="1349375"/>
            <a:ext cx="523875" cy="355600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3671888" y="2170113"/>
            <a:ext cx="174625" cy="15589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3689350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3689350" y="1949450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4002088" y="2170113"/>
            <a:ext cx="174625" cy="15589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4019550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4019550" y="1949450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4332288" y="2352675"/>
            <a:ext cx="174625" cy="137636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4349750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349750" y="2144713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662488" y="3135313"/>
            <a:ext cx="174625" cy="5937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4681538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4681538" y="2913063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4994275" y="2994025"/>
            <a:ext cx="173038" cy="73501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5011738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5011738" y="2789238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5324475" y="3354388"/>
            <a:ext cx="173038" cy="374650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5341938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5341938" y="31654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7.6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7745413" y="1349375"/>
            <a:ext cx="525462" cy="355600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6799263" y="2170113"/>
            <a:ext cx="174625" cy="1558925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6818313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6818313" y="1949450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7131050" y="2170113"/>
            <a:ext cx="173038" cy="1558925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7148513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7148513" y="1949450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7461250" y="2352675"/>
            <a:ext cx="173038" cy="1376363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7478713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7478713" y="2144713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7791450" y="3135313"/>
            <a:ext cx="174625" cy="593725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7808913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7808913" y="2913063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8121650" y="2994025"/>
            <a:ext cx="174625" cy="735013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8139113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8139113" y="2789238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417" name="Rectangle 57"/>
          <p:cNvSpPr>
            <a:spLocks noChangeArrowheads="1"/>
          </p:cNvSpPr>
          <p:nvPr/>
        </p:nvSpPr>
        <p:spPr bwMode="auto">
          <a:xfrm>
            <a:off x="8451850" y="3354388"/>
            <a:ext cx="174625" cy="374650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8469313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8469313" y="31654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7.6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5420" name="Line 60"/>
          <p:cNvSpPr>
            <a:spLocks noChangeShapeType="1"/>
          </p:cNvSpPr>
          <p:nvPr/>
        </p:nvSpPr>
        <p:spPr bwMode="auto">
          <a:xfrm>
            <a:off x="3059113" y="1779588"/>
            <a:ext cx="0" cy="1779587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6140450" y="1779588"/>
            <a:ext cx="0" cy="1779587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2" name="Text Box 62"/>
          <p:cNvSpPr txBox="1">
            <a:spLocks noChangeArrowheads="1"/>
          </p:cNvSpPr>
          <p:nvPr/>
        </p:nvSpPr>
        <p:spPr bwMode="auto">
          <a:xfrm>
            <a:off x="684213" y="1406525"/>
            <a:ext cx="638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$23,887</a:t>
            </a:r>
          </a:p>
        </p:txBody>
      </p:sp>
      <p:sp>
        <p:nvSpPr>
          <p:cNvPr id="15423" name="Text Box 63"/>
          <p:cNvSpPr txBox="1">
            <a:spLocks noChangeArrowheads="1"/>
          </p:cNvSpPr>
          <p:nvPr/>
        </p:nvSpPr>
        <p:spPr bwMode="auto">
          <a:xfrm>
            <a:off x="1527175" y="1406525"/>
            <a:ext cx="4365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1"/>
                </a:solidFill>
              </a:rPr>
              <a:t>52%</a:t>
            </a:r>
          </a:p>
        </p:txBody>
      </p:sp>
      <p:sp>
        <p:nvSpPr>
          <p:cNvPr id="15424" name="Text Box 64"/>
          <p:cNvSpPr txBox="1">
            <a:spLocks noChangeArrowheads="1"/>
          </p:cNvSpPr>
          <p:nvPr/>
        </p:nvSpPr>
        <p:spPr bwMode="auto">
          <a:xfrm>
            <a:off x="3819525" y="1406525"/>
            <a:ext cx="638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$40,119</a:t>
            </a:r>
          </a:p>
        </p:txBody>
      </p:sp>
      <p:sp>
        <p:nvSpPr>
          <p:cNvPr id="15425" name="Text Box 65"/>
          <p:cNvSpPr txBox="1">
            <a:spLocks noChangeArrowheads="1"/>
          </p:cNvSpPr>
          <p:nvPr/>
        </p:nvSpPr>
        <p:spPr bwMode="auto">
          <a:xfrm>
            <a:off x="4662488" y="1406525"/>
            <a:ext cx="4365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1"/>
                </a:solidFill>
              </a:rPr>
              <a:t>70%</a:t>
            </a:r>
          </a:p>
        </p:txBody>
      </p:sp>
      <p:sp>
        <p:nvSpPr>
          <p:cNvPr id="15426" name="Text Box 66"/>
          <p:cNvSpPr txBox="1">
            <a:spLocks noChangeArrowheads="1"/>
          </p:cNvSpPr>
          <p:nvPr/>
        </p:nvSpPr>
        <p:spPr bwMode="auto">
          <a:xfrm>
            <a:off x="6948488" y="1406525"/>
            <a:ext cx="638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$12,465</a:t>
            </a:r>
          </a:p>
        </p:txBody>
      </p: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7791450" y="1406525"/>
            <a:ext cx="4365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1"/>
                </a:solidFill>
              </a:rPr>
              <a:t>28%</a:t>
            </a:r>
          </a:p>
        </p:txBody>
      </p:sp>
      <p:sp>
        <p:nvSpPr>
          <p:cNvPr id="15428" name="Rectangle 68"/>
          <p:cNvSpPr>
            <a:spLocks noChangeArrowheads="1"/>
          </p:cNvSpPr>
          <p:nvPr/>
        </p:nvSpPr>
        <p:spPr bwMode="auto">
          <a:xfrm>
            <a:off x="506413" y="1349375"/>
            <a:ext cx="1666875" cy="355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54697C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429" name="Rectangle 69"/>
          <p:cNvSpPr>
            <a:spLocks noChangeArrowheads="1"/>
          </p:cNvSpPr>
          <p:nvPr/>
        </p:nvSpPr>
        <p:spPr bwMode="auto">
          <a:xfrm>
            <a:off x="3633788" y="1349375"/>
            <a:ext cx="1668462" cy="355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54697C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430" name="Rectangle 70"/>
          <p:cNvSpPr>
            <a:spLocks noChangeArrowheads="1"/>
          </p:cNvSpPr>
          <p:nvPr/>
        </p:nvSpPr>
        <p:spPr bwMode="auto">
          <a:xfrm>
            <a:off x="6762750" y="1349375"/>
            <a:ext cx="1666875" cy="355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54697C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15433" name="Group 73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15434" name="Rectangle 74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435" name="Rectangle 75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68313" y="1346200"/>
            <a:ext cx="2746375" cy="1590675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200400" y="1344613"/>
            <a:ext cx="2746375" cy="1590675"/>
          </a:xfrm>
          <a:prstGeom prst="rect">
            <a:avLst/>
          </a:prstGeom>
          <a:blipFill dpi="0" rotWithShape="1">
            <a:blip r:embed="rId2"/>
            <a:srcRect/>
            <a:stretch>
              <a:fillRect r="-410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962650" y="1344613"/>
            <a:ext cx="2746375" cy="1590675"/>
          </a:xfrm>
          <a:prstGeom prst="rect">
            <a:avLst/>
          </a:prstGeom>
          <a:blipFill dpi="0" rotWithShape="1">
            <a:blip r:embed="rId3"/>
            <a:srcRect/>
            <a:stretch>
              <a:fillRect r="-298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34975" y="2954338"/>
            <a:ext cx="2746375" cy="1590675"/>
          </a:xfrm>
          <a:prstGeom prst="rect">
            <a:avLst/>
          </a:prstGeom>
          <a:blipFill dpi="0" rotWithShape="1">
            <a:blip r:embed="rId4"/>
            <a:srcRect/>
            <a:stretch>
              <a:fillRect b="-3150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200400" y="2954338"/>
            <a:ext cx="2746375" cy="1590675"/>
          </a:xfrm>
          <a:prstGeom prst="rect">
            <a:avLst/>
          </a:prstGeom>
          <a:blipFill dpi="0" rotWithShape="1">
            <a:blip r:embed="rId5"/>
            <a:srcRect/>
            <a:stretch>
              <a:fillRect b="-157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962650" y="2954338"/>
            <a:ext cx="2746375" cy="1590675"/>
          </a:xfrm>
          <a:prstGeom prst="rect">
            <a:avLst/>
          </a:prstGeom>
          <a:blipFill dpi="0" rotWithShape="1">
            <a:blip r:embed="rId6"/>
            <a:srcRect/>
            <a:stretch>
              <a:fillRect b="-1596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6402" name="Rectangle 8"/>
          <p:cNvSpPr>
            <a:spLocks noChangeArrowheads="1"/>
          </p:cNvSpPr>
          <p:nvPr/>
        </p:nvSpPr>
        <p:spPr bwMode="auto">
          <a:xfrm>
            <a:off x="684213" y="1682750"/>
            <a:ext cx="22320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TOPIC HEADER ONE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000" b="1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16403" name="Text Box 9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16404" name="Text Box 10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16405" name="Group 11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16406" name="Rectangle 12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6407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/>
          <p:cNvSpPr>
            <a:spLocks noChangeArrowheads="1"/>
          </p:cNvSpPr>
          <p:nvPr/>
        </p:nvSpPr>
        <p:spPr bwMode="auto">
          <a:xfrm>
            <a:off x="923925" y="1563688"/>
            <a:ext cx="466725" cy="46990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923925" y="2408238"/>
            <a:ext cx="466725" cy="468312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923925" y="3249613"/>
            <a:ext cx="466725" cy="468312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923925" y="4090988"/>
            <a:ext cx="466725" cy="468312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4813300" y="1563688"/>
            <a:ext cx="466725" cy="46990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4813300" y="2408238"/>
            <a:ext cx="466725" cy="468312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4813300" y="3249613"/>
            <a:ext cx="466725" cy="468312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4813300" y="4090988"/>
            <a:ext cx="466725" cy="468312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7418" name="Group 10"/>
          <p:cNvGrpSpPr>
            <a:grpSpLocks/>
          </p:cNvGrpSpPr>
          <p:nvPr/>
        </p:nvGrpSpPr>
        <p:grpSpPr bwMode="auto">
          <a:xfrm>
            <a:off x="1065213" y="1676400"/>
            <a:ext cx="190500" cy="242888"/>
            <a:chOff x="0" y="0"/>
            <a:chExt cx="120" cy="153"/>
          </a:xfrm>
        </p:grpSpPr>
        <p:sp>
          <p:nvSpPr>
            <p:cNvPr id="17441" name="Freeform 11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32 w 66"/>
                <a:gd name="T1" fmla="*/ 176 h 66"/>
                <a:gd name="T2" fmla="*/ 28 w 66"/>
                <a:gd name="T3" fmla="*/ 197 h 66"/>
                <a:gd name="T4" fmla="*/ 21 w 66"/>
                <a:gd name="T5" fmla="*/ 176 h 66"/>
                <a:gd name="T6" fmla="*/ 37 w 66"/>
                <a:gd name="T7" fmla="*/ 160 h 66"/>
                <a:gd name="T8" fmla="*/ 163 w 66"/>
                <a:gd name="T9" fmla="*/ 37 h 66"/>
                <a:gd name="T10" fmla="*/ 176 w 66"/>
                <a:gd name="T11" fmla="*/ 7 h 66"/>
                <a:gd name="T12" fmla="*/ 183 w 66"/>
                <a:gd name="T13" fmla="*/ 32 h 66"/>
                <a:gd name="T14" fmla="*/ 176 w 66"/>
                <a:gd name="T15" fmla="*/ 37 h 66"/>
                <a:gd name="T16" fmla="*/ 172 w 66"/>
                <a:gd name="T17" fmla="*/ 40 h 66"/>
                <a:gd name="T18" fmla="*/ 167 w 66"/>
                <a:gd name="T19" fmla="*/ 44 h 66"/>
                <a:gd name="T20" fmla="*/ 172 w 66"/>
                <a:gd name="T21" fmla="*/ 65 h 66"/>
                <a:gd name="T22" fmla="*/ 163 w 66"/>
                <a:gd name="T23" fmla="*/ 49 h 66"/>
                <a:gd name="T24" fmla="*/ 134 w 66"/>
                <a:gd name="T25" fmla="*/ 77 h 66"/>
                <a:gd name="T26" fmla="*/ 142 w 66"/>
                <a:gd name="T27" fmla="*/ 95 h 66"/>
                <a:gd name="T28" fmla="*/ 109 w 66"/>
                <a:gd name="T29" fmla="*/ 102 h 66"/>
                <a:gd name="T30" fmla="*/ 118 w 66"/>
                <a:gd name="T31" fmla="*/ 121 h 66"/>
                <a:gd name="T32" fmla="*/ 83 w 66"/>
                <a:gd name="T33" fmla="*/ 127 h 66"/>
                <a:gd name="T34" fmla="*/ 90 w 66"/>
                <a:gd name="T35" fmla="*/ 148 h 66"/>
                <a:gd name="T36" fmla="*/ 49 w 66"/>
                <a:gd name="T37" fmla="*/ 160 h 66"/>
                <a:gd name="T38" fmla="*/ 65 w 66"/>
                <a:gd name="T39" fmla="*/ 172 h 66"/>
                <a:gd name="T40" fmla="*/ 44 w 66"/>
                <a:gd name="T41" fmla="*/ 167 h 66"/>
                <a:gd name="T42" fmla="*/ 40 w 66"/>
                <a:gd name="T43" fmla="*/ 170 h 66"/>
                <a:gd name="T44" fmla="*/ 49 w 66"/>
                <a:gd name="T45" fmla="*/ 188 h 66"/>
                <a:gd name="T46" fmla="*/ 98 w 66"/>
                <a:gd name="T47" fmla="*/ 53 h 66"/>
                <a:gd name="T48" fmla="*/ 77 w 66"/>
                <a:gd name="T49" fmla="*/ 74 h 66"/>
                <a:gd name="T50" fmla="*/ 121 w 66"/>
                <a:gd name="T51" fmla="*/ 81 h 66"/>
                <a:gd name="T52" fmla="*/ 90 w 66"/>
                <a:gd name="T53" fmla="*/ 25 h 66"/>
                <a:gd name="T54" fmla="*/ 49 w 66"/>
                <a:gd name="T55" fmla="*/ 46 h 66"/>
                <a:gd name="T56" fmla="*/ 95 w 66"/>
                <a:gd name="T57" fmla="*/ 49 h 66"/>
                <a:gd name="T58" fmla="*/ 102 w 66"/>
                <a:gd name="T59" fmla="*/ 40 h 66"/>
                <a:gd name="T60" fmla="*/ 139 w 66"/>
                <a:gd name="T61" fmla="*/ 32 h 66"/>
                <a:gd name="T62" fmla="*/ 109 w 66"/>
                <a:gd name="T63" fmla="*/ 53 h 66"/>
                <a:gd name="T64" fmla="*/ 155 w 66"/>
                <a:gd name="T65" fmla="*/ 46 h 66"/>
                <a:gd name="T66" fmla="*/ 111 w 66"/>
                <a:gd name="T67" fmla="*/ 46 h 66"/>
                <a:gd name="T68" fmla="*/ 44 w 66"/>
                <a:gd name="T69" fmla="*/ 98 h 66"/>
                <a:gd name="T70" fmla="*/ 65 w 66"/>
                <a:gd name="T71" fmla="*/ 70 h 66"/>
                <a:gd name="T72" fmla="*/ 21 w 66"/>
                <a:gd name="T73" fmla="*/ 86 h 66"/>
                <a:gd name="T74" fmla="*/ 32 w 66"/>
                <a:gd name="T75" fmla="*/ 142 h 66"/>
                <a:gd name="T76" fmla="*/ 40 w 66"/>
                <a:gd name="T77" fmla="*/ 105 h 66"/>
                <a:gd name="T78" fmla="*/ 53 w 66"/>
                <a:gd name="T79" fmla="*/ 105 h 66"/>
                <a:gd name="T80" fmla="*/ 95 w 66"/>
                <a:gd name="T81" fmla="*/ 105 h 66"/>
                <a:gd name="T82" fmla="*/ 69 w 66"/>
                <a:gd name="T83" fmla="*/ 77 h 66"/>
                <a:gd name="T84" fmla="*/ 70 w 66"/>
                <a:gd name="T85" fmla="*/ 127 h 66"/>
                <a:gd name="T86" fmla="*/ 40 w 66"/>
                <a:gd name="T87" fmla="*/ 155 h 66"/>
                <a:gd name="T88" fmla="*/ 70 w 66"/>
                <a:gd name="T89" fmla="*/ 127 h 6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Freeform 12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106 w 58"/>
                <a:gd name="T1" fmla="*/ 90 h 71"/>
                <a:gd name="T2" fmla="*/ 77 w 58"/>
                <a:gd name="T3" fmla="*/ 109 h 71"/>
                <a:gd name="T4" fmla="*/ 83 w 58"/>
                <a:gd name="T5" fmla="*/ 130 h 71"/>
                <a:gd name="T6" fmla="*/ 123 w 58"/>
                <a:gd name="T7" fmla="*/ 114 h 71"/>
                <a:gd name="T8" fmla="*/ 19 w 58"/>
                <a:gd name="T9" fmla="*/ 139 h 71"/>
                <a:gd name="T10" fmla="*/ 135 w 58"/>
                <a:gd name="T11" fmla="*/ 121 h 71"/>
                <a:gd name="T12" fmla="*/ 158 w 58"/>
                <a:gd name="T13" fmla="*/ 0 h 71"/>
                <a:gd name="T14" fmla="*/ 81 w 58"/>
                <a:gd name="T15" fmla="*/ 155 h 71"/>
                <a:gd name="T16" fmla="*/ 77 w 58"/>
                <a:gd name="T17" fmla="*/ 162 h 71"/>
                <a:gd name="T18" fmla="*/ 77 w 58"/>
                <a:gd name="T19" fmla="*/ 188 h 71"/>
                <a:gd name="T20" fmla="*/ 77 w 58"/>
                <a:gd name="T21" fmla="*/ 195 h 71"/>
                <a:gd name="T22" fmla="*/ 139 w 58"/>
                <a:gd name="T23" fmla="*/ 213 h 71"/>
                <a:gd name="T24" fmla="*/ 4 w 58"/>
                <a:gd name="T25" fmla="*/ 220 h 71"/>
                <a:gd name="T26" fmla="*/ 62 w 58"/>
                <a:gd name="T27" fmla="*/ 195 h 71"/>
                <a:gd name="T28" fmla="*/ 65 w 58"/>
                <a:gd name="T29" fmla="*/ 188 h 71"/>
                <a:gd name="T30" fmla="*/ 65 w 58"/>
                <a:gd name="T31" fmla="*/ 162 h 71"/>
                <a:gd name="T32" fmla="*/ 65 w 58"/>
                <a:gd name="T33" fmla="*/ 155 h 71"/>
                <a:gd name="T34" fmla="*/ 19 w 58"/>
                <a:gd name="T35" fmla="*/ 139 h 71"/>
                <a:gd name="T36" fmla="*/ 33 w 58"/>
                <a:gd name="T37" fmla="*/ 123 h 71"/>
                <a:gd name="T38" fmla="*/ 74 w 58"/>
                <a:gd name="T39" fmla="*/ 134 h 71"/>
                <a:gd name="T40" fmla="*/ 70 w 58"/>
                <a:gd name="T41" fmla="*/ 114 h 71"/>
                <a:gd name="T42" fmla="*/ 33 w 58"/>
                <a:gd name="T43" fmla="*/ 123 h 71"/>
                <a:gd name="T44" fmla="*/ 40 w 58"/>
                <a:gd name="T45" fmla="*/ 118 h 71"/>
                <a:gd name="T46" fmla="*/ 65 w 58"/>
                <a:gd name="T47" fmla="*/ 106 h 71"/>
                <a:gd name="T48" fmla="*/ 65 w 58"/>
                <a:gd name="T49" fmla="*/ 93 h 71"/>
                <a:gd name="T50" fmla="*/ 74 w 58"/>
                <a:gd name="T51" fmla="*/ 102 h 71"/>
                <a:gd name="T52" fmla="*/ 97 w 58"/>
                <a:gd name="T53" fmla="*/ 85 h 71"/>
                <a:gd name="T54" fmla="*/ 90 w 58"/>
                <a:gd name="T55" fmla="*/ 69 h 71"/>
                <a:gd name="T56" fmla="*/ 102 w 58"/>
                <a:gd name="T57" fmla="*/ 77 h 71"/>
                <a:gd name="T58" fmla="*/ 121 w 58"/>
                <a:gd name="T59" fmla="*/ 56 h 71"/>
                <a:gd name="T60" fmla="*/ 111 w 58"/>
                <a:gd name="T61" fmla="*/ 46 h 71"/>
                <a:gd name="T62" fmla="*/ 123 w 58"/>
                <a:gd name="T63" fmla="*/ 46 h 71"/>
                <a:gd name="T64" fmla="*/ 134 w 58"/>
                <a:gd name="T65" fmla="*/ 21 h 71"/>
                <a:gd name="T66" fmla="*/ 142 w 58"/>
                <a:gd name="T67" fmla="*/ 16 h 71"/>
                <a:gd name="T68" fmla="*/ 134 w 58"/>
                <a:gd name="T69" fmla="*/ 53 h 71"/>
                <a:gd name="T70" fmla="*/ 151 w 58"/>
                <a:gd name="T71" fmla="*/ 56 h 71"/>
                <a:gd name="T72" fmla="*/ 142 w 58"/>
                <a:gd name="T73" fmla="*/ 16 h 71"/>
                <a:gd name="T74" fmla="*/ 134 w 58"/>
                <a:gd name="T75" fmla="*/ 114 h 71"/>
                <a:gd name="T76" fmla="*/ 148 w 58"/>
                <a:gd name="T77" fmla="*/ 65 h 71"/>
                <a:gd name="T78" fmla="*/ 127 w 58"/>
                <a:gd name="T79" fmla="*/ 58 h 71"/>
                <a:gd name="T80" fmla="*/ 109 w 58"/>
                <a:gd name="T81" fmla="*/ 86 h 71"/>
                <a:gd name="T82" fmla="*/ 130 w 58"/>
                <a:gd name="T83" fmla="*/ 109 h 71"/>
                <a:gd name="T84" fmla="*/ 151 w 58"/>
                <a:gd name="T85" fmla="*/ 69 h 7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9" name="Group 13"/>
          <p:cNvGrpSpPr>
            <a:grpSpLocks/>
          </p:cNvGrpSpPr>
          <p:nvPr/>
        </p:nvGrpSpPr>
        <p:grpSpPr bwMode="auto">
          <a:xfrm>
            <a:off x="4926013" y="2532063"/>
            <a:ext cx="238125" cy="231775"/>
            <a:chOff x="0" y="0"/>
            <a:chExt cx="150" cy="146"/>
          </a:xfrm>
        </p:grpSpPr>
        <p:sp>
          <p:nvSpPr>
            <p:cNvPr id="17439" name="Freeform 14"/>
            <p:cNvSpPr>
              <a:spLocks noEditPoints="1"/>
            </p:cNvSpPr>
            <p:nvPr/>
          </p:nvSpPr>
          <p:spPr bwMode="auto">
            <a:xfrm>
              <a:off x="0" y="0"/>
              <a:ext cx="96" cy="88"/>
            </a:xfrm>
            <a:custGeom>
              <a:avLst/>
              <a:gdLst>
                <a:gd name="T0" fmla="*/ 171 w 54"/>
                <a:gd name="T1" fmla="*/ 106 h 50"/>
                <a:gd name="T2" fmla="*/ 7 w 54"/>
                <a:gd name="T3" fmla="*/ 106 h 50"/>
                <a:gd name="T4" fmla="*/ 4 w 54"/>
                <a:gd name="T5" fmla="*/ 111 h 50"/>
                <a:gd name="T6" fmla="*/ 60 w 54"/>
                <a:gd name="T7" fmla="*/ 155 h 50"/>
                <a:gd name="T8" fmla="*/ 121 w 54"/>
                <a:gd name="T9" fmla="*/ 155 h 50"/>
                <a:gd name="T10" fmla="*/ 133 w 54"/>
                <a:gd name="T11" fmla="*/ 146 h 50"/>
                <a:gd name="T12" fmla="*/ 126 w 54"/>
                <a:gd name="T13" fmla="*/ 130 h 50"/>
                <a:gd name="T14" fmla="*/ 126 w 54"/>
                <a:gd name="T15" fmla="*/ 123 h 50"/>
                <a:gd name="T16" fmla="*/ 130 w 54"/>
                <a:gd name="T17" fmla="*/ 123 h 50"/>
                <a:gd name="T18" fmla="*/ 142 w 54"/>
                <a:gd name="T19" fmla="*/ 134 h 50"/>
                <a:gd name="T20" fmla="*/ 149 w 54"/>
                <a:gd name="T21" fmla="*/ 130 h 50"/>
                <a:gd name="T22" fmla="*/ 133 w 54"/>
                <a:gd name="T23" fmla="*/ 118 h 50"/>
                <a:gd name="T24" fmla="*/ 135 w 54"/>
                <a:gd name="T25" fmla="*/ 114 h 50"/>
                <a:gd name="T26" fmla="*/ 142 w 54"/>
                <a:gd name="T27" fmla="*/ 111 h 50"/>
                <a:gd name="T28" fmla="*/ 158 w 54"/>
                <a:gd name="T29" fmla="*/ 121 h 50"/>
                <a:gd name="T30" fmla="*/ 171 w 54"/>
                <a:gd name="T31" fmla="*/ 106 h 50"/>
                <a:gd name="T32" fmla="*/ 110 w 54"/>
                <a:gd name="T33" fmla="*/ 97 h 50"/>
                <a:gd name="T34" fmla="*/ 85 w 54"/>
                <a:gd name="T35" fmla="*/ 9 h 50"/>
                <a:gd name="T36" fmla="*/ 92 w 54"/>
                <a:gd name="T37" fmla="*/ 4 h 50"/>
                <a:gd name="T38" fmla="*/ 149 w 54"/>
                <a:gd name="T39" fmla="*/ 46 h 50"/>
                <a:gd name="T40" fmla="*/ 162 w 54"/>
                <a:gd name="T41" fmla="*/ 93 h 50"/>
                <a:gd name="T42" fmla="*/ 155 w 54"/>
                <a:gd name="T43" fmla="*/ 99 h 50"/>
                <a:gd name="T44" fmla="*/ 114 w 54"/>
                <a:gd name="T45" fmla="*/ 99 h 50"/>
                <a:gd name="T46" fmla="*/ 110 w 54"/>
                <a:gd name="T47" fmla="*/ 97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4" h="50">
                  <a:moveTo>
                    <a:pt x="54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2" y="45"/>
                    <a:pt x="11" y="50"/>
                    <a:pt x="19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5"/>
                    <a:pt x="40" y="44"/>
                    <a:pt x="40" y="42"/>
                  </a:cubicBezTo>
                  <a:cubicBezTo>
                    <a:pt x="40" y="41"/>
                    <a:pt x="40" y="41"/>
                    <a:pt x="40" y="40"/>
                  </a:cubicBezTo>
                  <a:cubicBezTo>
                    <a:pt x="40" y="40"/>
                    <a:pt x="41" y="39"/>
                    <a:pt x="41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3" y="36"/>
                    <a:pt x="44" y="36"/>
                    <a:pt x="45" y="36"/>
                  </a:cubicBezTo>
                  <a:cubicBezTo>
                    <a:pt x="47" y="36"/>
                    <a:pt x="49" y="37"/>
                    <a:pt x="50" y="39"/>
                  </a:cubicBezTo>
                  <a:lnTo>
                    <a:pt x="54" y="34"/>
                  </a:lnTo>
                  <a:close/>
                  <a:moveTo>
                    <a:pt x="35" y="31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37" y="0"/>
                    <a:pt x="45" y="7"/>
                    <a:pt x="47" y="15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2"/>
                    <a:pt x="49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Freeform 15"/>
            <p:cNvSpPr>
              <a:spLocks noEditPoints="1"/>
            </p:cNvSpPr>
            <p:nvPr/>
          </p:nvSpPr>
          <p:spPr bwMode="auto">
            <a:xfrm>
              <a:off x="67" y="60"/>
              <a:ext cx="83" cy="86"/>
            </a:xfrm>
            <a:custGeom>
              <a:avLst/>
              <a:gdLst>
                <a:gd name="T0" fmla="*/ 143 w 47"/>
                <a:gd name="T1" fmla="*/ 0 h 49"/>
                <a:gd name="T2" fmla="*/ 49 w 47"/>
                <a:gd name="T3" fmla="*/ 0 h 49"/>
                <a:gd name="T4" fmla="*/ 37 w 47"/>
                <a:gd name="T5" fmla="*/ 16 h 49"/>
                <a:gd name="T6" fmla="*/ 41 w 47"/>
                <a:gd name="T7" fmla="*/ 25 h 49"/>
                <a:gd name="T8" fmla="*/ 41 w 47"/>
                <a:gd name="T9" fmla="*/ 28 h 49"/>
                <a:gd name="T10" fmla="*/ 37 w 47"/>
                <a:gd name="T11" fmla="*/ 32 h 49"/>
                <a:gd name="T12" fmla="*/ 28 w 47"/>
                <a:gd name="T13" fmla="*/ 25 h 49"/>
                <a:gd name="T14" fmla="*/ 21 w 47"/>
                <a:gd name="T15" fmla="*/ 28 h 49"/>
                <a:gd name="T16" fmla="*/ 34 w 47"/>
                <a:gd name="T17" fmla="*/ 33 h 49"/>
                <a:gd name="T18" fmla="*/ 32 w 47"/>
                <a:gd name="T19" fmla="*/ 40 h 49"/>
                <a:gd name="T20" fmla="*/ 21 w 47"/>
                <a:gd name="T21" fmla="*/ 44 h 49"/>
                <a:gd name="T22" fmla="*/ 12 w 47"/>
                <a:gd name="T23" fmla="*/ 40 h 49"/>
                <a:gd name="T24" fmla="*/ 0 w 47"/>
                <a:gd name="T25" fmla="*/ 49 h 49"/>
                <a:gd name="T26" fmla="*/ 143 w 47"/>
                <a:gd name="T27" fmla="*/ 49 h 49"/>
                <a:gd name="T28" fmla="*/ 147 w 47"/>
                <a:gd name="T29" fmla="*/ 44 h 49"/>
                <a:gd name="T30" fmla="*/ 147 w 47"/>
                <a:gd name="T31" fmla="*/ 7 h 49"/>
                <a:gd name="T32" fmla="*/ 143 w 47"/>
                <a:gd name="T33" fmla="*/ 0 h 49"/>
                <a:gd name="T34" fmla="*/ 32 w 47"/>
                <a:gd name="T35" fmla="*/ 147 h 49"/>
                <a:gd name="T36" fmla="*/ 9 w 47"/>
                <a:gd name="T37" fmla="*/ 61 h 49"/>
                <a:gd name="T38" fmla="*/ 12 w 47"/>
                <a:gd name="T39" fmla="*/ 56 h 49"/>
                <a:gd name="T40" fmla="*/ 53 w 47"/>
                <a:gd name="T41" fmla="*/ 56 h 49"/>
                <a:gd name="T42" fmla="*/ 60 w 47"/>
                <a:gd name="T43" fmla="*/ 58 h 49"/>
                <a:gd name="T44" fmla="*/ 81 w 47"/>
                <a:gd name="T45" fmla="*/ 132 h 49"/>
                <a:gd name="T46" fmla="*/ 74 w 47"/>
                <a:gd name="T47" fmla="*/ 142 h 49"/>
                <a:gd name="T48" fmla="*/ 37 w 47"/>
                <a:gd name="T49" fmla="*/ 151 h 49"/>
                <a:gd name="T50" fmla="*/ 32 w 47"/>
                <a:gd name="T51" fmla="*/ 147 h 49"/>
                <a:gd name="T52" fmla="*/ 46 w 47"/>
                <a:gd name="T53" fmla="*/ 139 h 49"/>
                <a:gd name="T54" fmla="*/ 62 w 47"/>
                <a:gd name="T55" fmla="*/ 132 h 49"/>
                <a:gd name="T56" fmla="*/ 65 w 47"/>
                <a:gd name="T57" fmla="*/ 126 h 49"/>
                <a:gd name="T58" fmla="*/ 53 w 47"/>
                <a:gd name="T59" fmla="*/ 77 h 49"/>
                <a:gd name="T60" fmla="*/ 46 w 47"/>
                <a:gd name="T61" fmla="*/ 74 h 49"/>
                <a:gd name="T62" fmla="*/ 32 w 47"/>
                <a:gd name="T63" fmla="*/ 77 h 49"/>
                <a:gd name="T64" fmla="*/ 25 w 47"/>
                <a:gd name="T65" fmla="*/ 82 h 49"/>
                <a:gd name="T66" fmla="*/ 41 w 47"/>
                <a:gd name="T67" fmla="*/ 132 h 49"/>
                <a:gd name="T68" fmla="*/ 46 w 47"/>
                <a:gd name="T69" fmla="*/ 139 h 49"/>
                <a:gd name="T70" fmla="*/ 138 w 47"/>
                <a:gd name="T71" fmla="*/ 16 h 49"/>
                <a:gd name="T72" fmla="*/ 138 w 47"/>
                <a:gd name="T73" fmla="*/ 33 h 49"/>
                <a:gd name="T74" fmla="*/ 131 w 47"/>
                <a:gd name="T75" fmla="*/ 40 h 49"/>
                <a:gd name="T76" fmla="*/ 81 w 47"/>
                <a:gd name="T77" fmla="*/ 40 h 49"/>
                <a:gd name="T78" fmla="*/ 74 w 47"/>
                <a:gd name="T79" fmla="*/ 33 h 49"/>
                <a:gd name="T80" fmla="*/ 74 w 47"/>
                <a:gd name="T81" fmla="*/ 16 h 49"/>
                <a:gd name="T82" fmla="*/ 81 w 47"/>
                <a:gd name="T83" fmla="*/ 12 h 49"/>
                <a:gd name="T84" fmla="*/ 131 w 47"/>
                <a:gd name="T85" fmla="*/ 12 h 49"/>
                <a:gd name="T86" fmla="*/ 138 w 47"/>
                <a:gd name="T87" fmla="*/ 16 h 4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7" h="49">
                  <a:moveTo>
                    <a:pt x="4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7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10" y="13"/>
                    <a:pt x="9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6"/>
                    <a:pt x="47" y="15"/>
                    <a:pt x="47" y="1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lose/>
                  <a:moveTo>
                    <a:pt x="10" y="48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19" y="19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5" y="45"/>
                    <a:pt x="24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5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2" y="42"/>
                    <a:pt x="21" y="4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6" y="23"/>
                    <a:pt x="15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lose/>
                  <a:moveTo>
                    <a:pt x="44" y="5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3" y="13"/>
                    <a:pt x="42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4" y="12"/>
                    <a:pt x="24" y="1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4"/>
                    <a:pt x="4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20" name="Freeform 16"/>
          <p:cNvSpPr>
            <a:spLocks/>
          </p:cNvSpPr>
          <p:nvPr/>
        </p:nvSpPr>
        <p:spPr bwMode="auto">
          <a:xfrm>
            <a:off x="4968875" y="1703388"/>
            <a:ext cx="155575" cy="188912"/>
          </a:xfrm>
          <a:custGeom>
            <a:avLst/>
            <a:gdLst>
              <a:gd name="T0" fmla="*/ 416771534 w 56"/>
              <a:gd name="T1" fmla="*/ 532652892 h 67"/>
              <a:gd name="T2" fmla="*/ 61743828 w 56"/>
              <a:gd name="T3" fmla="*/ 532652892 h 67"/>
              <a:gd name="T4" fmla="*/ 0 w 56"/>
              <a:gd name="T5" fmla="*/ 477002800 h 67"/>
              <a:gd name="T6" fmla="*/ 0 w 56"/>
              <a:gd name="T7" fmla="*/ 63601313 h 67"/>
              <a:gd name="T8" fmla="*/ 61743828 w 56"/>
              <a:gd name="T9" fmla="*/ 0 h 67"/>
              <a:gd name="T10" fmla="*/ 416771534 w 56"/>
              <a:gd name="T11" fmla="*/ 0 h 67"/>
              <a:gd name="T12" fmla="*/ 432206797 w 56"/>
              <a:gd name="T13" fmla="*/ 15899623 h 67"/>
              <a:gd name="T14" fmla="*/ 432206797 w 56"/>
              <a:gd name="T15" fmla="*/ 87449339 h 67"/>
              <a:gd name="T16" fmla="*/ 424489166 w 56"/>
              <a:gd name="T17" fmla="*/ 95400560 h 67"/>
              <a:gd name="T18" fmla="*/ 416771534 w 56"/>
              <a:gd name="T19" fmla="*/ 95400560 h 67"/>
              <a:gd name="T20" fmla="*/ 409053903 w 56"/>
              <a:gd name="T21" fmla="*/ 87449339 h 67"/>
              <a:gd name="T22" fmla="*/ 409053903 w 56"/>
              <a:gd name="T23" fmla="*/ 39750468 h 67"/>
              <a:gd name="T24" fmla="*/ 393615863 w 56"/>
              <a:gd name="T25" fmla="*/ 23850845 h 67"/>
              <a:gd name="T26" fmla="*/ 61743828 w 56"/>
              <a:gd name="T27" fmla="*/ 23850845 h 67"/>
              <a:gd name="T28" fmla="*/ 61743828 w 56"/>
              <a:gd name="T29" fmla="*/ 111300183 h 67"/>
              <a:gd name="T30" fmla="*/ 416771534 w 56"/>
              <a:gd name="T31" fmla="*/ 111300183 h 67"/>
              <a:gd name="T32" fmla="*/ 432206797 w 56"/>
              <a:gd name="T33" fmla="*/ 127199807 h 67"/>
              <a:gd name="T34" fmla="*/ 432206797 w 56"/>
              <a:gd name="T35" fmla="*/ 524701670 h 67"/>
              <a:gd name="T36" fmla="*/ 416771534 w 56"/>
              <a:gd name="T37" fmla="*/ 532652892 h 6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60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1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6"/>
                </a:cubicBezTo>
                <a:cubicBezTo>
                  <a:pt x="56" y="67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Freeform 17"/>
          <p:cNvSpPr>
            <a:spLocks noEditPoints="1"/>
          </p:cNvSpPr>
          <p:nvPr/>
        </p:nvSpPr>
        <p:spPr bwMode="auto">
          <a:xfrm>
            <a:off x="1042988" y="2522538"/>
            <a:ext cx="200025" cy="234950"/>
          </a:xfrm>
          <a:custGeom>
            <a:avLst/>
            <a:gdLst>
              <a:gd name="T0" fmla="*/ 185231484 w 72"/>
              <a:gd name="T1" fmla="*/ 542463616 h 85"/>
              <a:gd name="T2" fmla="*/ 231540050 w 72"/>
              <a:gd name="T3" fmla="*/ 557746423 h 85"/>
              <a:gd name="T4" fmla="*/ 138922919 w 72"/>
              <a:gd name="T5" fmla="*/ 229211692 h 85"/>
              <a:gd name="T6" fmla="*/ 138922919 w 72"/>
              <a:gd name="T7" fmla="*/ 244491734 h 85"/>
              <a:gd name="T8" fmla="*/ 30873303 w 72"/>
              <a:gd name="T9" fmla="*/ 420217749 h 85"/>
              <a:gd name="T10" fmla="*/ 23152894 w 72"/>
              <a:gd name="T11" fmla="*/ 420217749 h 85"/>
              <a:gd name="T12" fmla="*/ 131205288 w 72"/>
              <a:gd name="T13" fmla="*/ 221568906 h 85"/>
              <a:gd name="T14" fmla="*/ 138922919 w 72"/>
              <a:gd name="T15" fmla="*/ 229211692 h 85"/>
              <a:gd name="T16" fmla="*/ 524823928 w 72"/>
              <a:gd name="T17" fmla="*/ 450780598 h 85"/>
              <a:gd name="T18" fmla="*/ 416771534 w 72"/>
              <a:gd name="T19" fmla="*/ 626509378 h 85"/>
              <a:gd name="T20" fmla="*/ 416771534 w 72"/>
              <a:gd name="T21" fmla="*/ 641789420 h 85"/>
              <a:gd name="T22" fmla="*/ 424489166 w 72"/>
              <a:gd name="T23" fmla="*/ 641789420 h 85"/>
              <a:gd name="T24" fmla="*/ 532541559 w 72"/>
              <a:gd name="T25" fmla="*/ 450780598 h 85"/>
              <a:gd name="T26" fmla="*/ 463080100 w 72"/>
              <a:gd name="T27" fmla="*/ 450780598 h 85"/>
              <a:gd name="T28" fmla="*/ 455359691 w 72"/>
              <a:gd name="T29" fmla="*/ 450780598 h 85"/>
              <a:gd name="T30" fmla="*/ 385898231 w 72"/>
              <a:gd name="T31" fmla="*/ 573026465 h 85"/>
              <a:gd name="T32" fmla="*/ 385898231 w 72"/>
              <a:gd name="T33" fmla="*/ 580666486 h 85"/>
              <a:gd name="T34" fmla="*/ 393615863 w 72"/>
              <a:gd name="T35" fmla="*/ 595946529 h 85"/>
              <a:gd name="T36" fmla="*/ 463080100 w 72"/>
              <a:gd name="T37" fmla="*/ 450780598 h 85"/>
              <a:gd name="T38" fmla="*/ 169796222 w 72"/>
              <a:gd name="T39" fmla="*/ 282691840 h 85"/>
              <a:gd name="T40" fmla="*/ 169796222 w 72"/>
              <a:gd name="T41" fmla="*/ 297974646 h 85"/>
              <a:gd name="T42" fmla="*/ 100334763 w 72"/>
              <a:gd name="T43" fmla="*/ 412577728 h 85"/>
              <a:gd name="T44" fmla="*/ 92617131 w 72"/>
              <a:gd name="T45" fmla="*/ 420217749 h 85"/>
              <a:gd name="T46" fmla="*/ 162078591 w 72"/>
              <a:gd name="T47" fmla="*/ 275051819 h 85"/>
              <a:gd name="T48" fmla="*/ 393615863 w 72"/>
              <a:gd name="T49" fmla="*/ 435500556 h 85"/>
              <a:gd name="T50" fmla="*/ 355027706 w 72"/>
              <a:gd name="T51" fmla="*/ 580666486 h 85"/>
              <a:gd name="T52" fmla="*/ 108052394 w 72"/>
              <a:gd name="T53" fmla="*/ 473700662 h 85"/>
              <a:gd name="T54" fmla="*/ 169796222 w 72"/>
              <a:gd name="T55" fmla="*/ 404937707 h 85"/>
              <a:gd name="T56" fmla="*/ 316436772 w 72"/>
              <a:gd name="T57" fmla="*/ 290331861 h 85"/>
              <a:gd name="T58" fmla="*/ 347310075 w 72"/>
              <a:gd name="T59" fmla="*/ 252131755 h 85"/>
              <a:gd name="T60" fmla="*/ 401336272 w 72"/>
              <a:gd name="T61" fmla="*/ 267411798 h 85"/>
              <a:gd name="T62" fmla="*/ 393615863 w 72"/>
              <a:gd name="T63" fmla="*/ 282691840 h 85"/>
              <a:gd name="T64" fmla="*/ 393615863 w 72"/>
              <a:gd name="T65" fmla="*/ 435500556 h 85"/>
              <a:gd name="T66" fmla="*/ 455359691 w 72"/>
              <a:gd name="T67" fmla="*/ 53482912 h 85"/>
              <a:gd name="T68" fmla="*/ 517103519 w 72"/>
              <a:gd name="T69" fmla="*/ 84042997 h 85"/>
              <a:gd name="T70" fmla="*/ 416771534 w 72"/>
              <a:gd name="T71" fmla="*/ 259771776 h 85"/>
              <a:gd name="T72" fmla="*/ 362745338 w 72"/>
              <a:gd name="T73" fmla="*/ 236851713 h 85"/>
              <a:gd name="T74" fmla="*/ 470797731 w 72"/>
              <a:gd name="T75" fmla="*/ 38202870 h 85"/>
              <a:gd name="T76" fmla="*/ 524823928 w 72"/>
              <a:gd name="T77" fmla="*/ 68762955 h 85"/>
              <a:gd name="T78" fmla="*/ 470797731 w 72"/>
              <a:gd name="T79" fmla="*/ 45842891 h 8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2" name="Freeform 18"/>
          <p:cNvSpPr>
            <a:spLocks noEditPoints="1"/>
          </p:cNvSpPr>
          <p:nvPr/>
        </p:nvSpPr>
        <p:spPr bwMode="auto">
          <a:xfrm>
            <a:off x="1087438" y="3405188"/>
            <a:ext cx="168275" cy="187325"/>
          </a:xfrm>
          <a:custGeom>
            <a:avLst/>
            <a:gdLst>
              <a:gd name="T0" fmla="*/ 47195528 w 60"/>
              <a:gd name="T1" fmla="*/ 406486862 h 67"/>
              <a:gd name="T2" fmla="*/ 0 w 60"/>
              <a:gd name="T3" fmla="*/ 46901147 h 67"/>
              <a:gd name="T4" fmla="*/ 330360285 w 60"/>
              <a:gd name="T5" fmla="*/ 0 h 67"/>
              <a:gd name="T6" fmla="*/ 338224336 w 60"/>
              <a:gd name="T7" fmla="*/ 62535795 h 67"/>
              <a:gd name="T8" fmla="*/ 330360285 w 60"/>
              <a:gd name="T9" fmla="*/ 70353119 h 67"/>
              <a:gd name="T10" fmla="*/ 322493428 w 60"/>
              <a:gd name="T11" fmla="*/ 23451972 h 67"/>
              <a:gd name="T12" fmla="*/ 47195528 w 60"/>
              <a:gd name="T13" fmla="*/ 7817324 h 67"/>
              <a:gd name="T14" fmla="*/ 330360285 w 60"/>
              <a:gd name="T15" fmla="*/ 78170443 h 67"/>
              <a:gd name="T16" fmla="*/ 338224336 w 60"/>
              <a:gd name="T17" fmla="*/ 93805091 h 67"/>
              <a:gd name="T18" fmla="*/ 173045596 w 60"/>
              <a:gd name="T19" fmla="*/ 101622415 h 67"/>
              <a:gd name="T20" fmla="*/ 117986016 w 60"/>
              <a:gd name="T21" fmla="*/ 398669538 h 67"/>
              <a:gd name="T22" fmla="*/ 456210353 w 60"/>
              <a:gd name="T23" fmla="*/ 523741129 h 67"/>
              <a:gd name="T24" fmla="*/ 125850068 w 60"/>
              <a:gd name="T25" fmla="*/ 476839981 h 67"/>
              <a:gd name="T26" fmla="*/ 173045596 w 60"/>
              <a:gd name="T27" fmla="*/ 109439738 h 67"/>
              <a:gd name="T28" fmla="*/ 471941260 w 60"/>
              <a:gd name="T29" fmla="*/ 125071590 h 67"/>
              <a:gd name="T30" fmla="*/ 464074404 w 60"/>
              <a:gd name="T31" fmla="*/ 187607385 h 67"/>
              <a:gd name="T32" fmla="*/ 448343496 w 60"/>
              <a:gd name="T33" fmla="*/ 179792857 h 67"/>
              <a:gd name="T34" fmla="*/ 440479445 w 60"/>
              <a:gd name="T35" fmla="*/ 125071590 h 67"/>
              <a:gd name="T36" fmla="*/ 173045596 w 60"/>
              <a:gd name="T37" fmla="*/ 195424709 h 67"/>
              <a:gd name="T38" fmla="*/ 471941260 w 60"/>
              <a:gd name="T39" fmla="*/ 211059357 h 67"/>
              <a:gd name="T40" fmla="*/ 456210353 w 60"/>
              <a:gd name="T41" fmla="*/ 523741129 h 67"/>
              <a:gd name="T42" fmla="*/ 180909648 w 60"/>
              <a:gd name="T43" fmla="*/ 140706238 h 67"/>
              <a:gd name="T44" fmla="*/ 173045596 w 60"/>
              <a:gd name="T45" fmla="*/ 132888914 h 67"/>
              <a:gd name="T46" fmla="*/ 432612588 w 60"/>
              <a:gd name="T47" fmla="*/ 125071590 h 67"/>
              <a:gd name="T48" fmla="*/ 440479445 w 60"/>
              <a:gd name="T49" fmla="*/ 132888914 h 67"/>
              <a:gd name="T50" fmla="*/ 432612588 w 60"/>
              <a:gd name="T51" fmla="*/ 156340886 h 67"/>
              <a:gd name="T52" fmla="*/ 173045596 w 60"/>
              <a:gd name="T53" fmla="*/ 148523562 h 67"/>
              <a:gd name="T54" fmla="*/ 180909648 w 60"/>
              <a:gd name="T55" fmla="*/ 140706238 h 67"/>
              <a:gd name="T56" fmla="*/ 440479445 w 60"/>
              <a:gd name="T57" fmla="*/ 148523562 h 67"/>
              <a:gd name="T58" fmla="*/ 432612588 w 60"/>
              <a:gd name="T59" fmla="*/ 156340886 h 67"/>
              <a:gd name="T60" fmla="*/ 180909648 w 60"/>
              <a:gd name="T61" fmla="*/ 171975534 h 67"/>
              <a:gd name="T62" fmla="*/ 173045596 w 60"/>
              <a:gd name="T63" fmla="*/ 164158210 h 67"/>
              <a:gd name="T64" fmla="*/ 432612588 w 60"/>
              <a:gd name="T65" fmla="*/ 164158210 h 67"/>
              <a:gd name="T66" fmla="*/ 440479445 w 60"/>
              <a:gd name="T67" fmla="*/ 171975534 h 67"/>
              <a:gd name="T68" fmla="*/ 432612588 w 60"/>
              <a:gd name="T69" fmla="*/ 195424709 h 67"/>
              <a:gd name="T70" fmla="*/ 173045596 w 60"/>
              <a:gd name="T71" fmla="*/ 187607385 h 67"/>
              <a:gd name="T72" fmla="*/ 180909648 w 60"/>
              <a:gd name="T73" fmla="*/ 179792857 h 67"/>
              <a:gd name="T74" fmla="*/ 440479445 w 60"/>
              <a:gd name="T75" fmla="*/ 187607385 h 67"/>
              <a:gd name="T76" fmla="*/ 432612588 w 60"/>
              <a:gd name="T77" fmla="*/ 195424709 h 67"/>
              <a:gd name="T78" fmla="*/ 55059580 w 60"/>
              <a:gd name="T79" fmla="*/ 23451972 h 67"/>
              <a:gd name="T80" fmla="*/ 47195528 w 60"/>
              <a:gd name="T81" fmla="*/ 15634648 h 67"/>
              <a:gd name="T82" fmla="*/ 306762520 w 60"/>
              <a:gd name="T83" fmla="*/ 15634648 h 67"/>
              <a:gd name="T84" fmla="*/ 314626572 w 60"/>
              <a:gd name="T85" fmla="*/ 15634648 h 67"/>
              <a:gd name="T86" fmla="*/ 306762520 w 60"/>
              <a:gd name="T87" fmla="*/ 39083824 h 67"/>
              <a:gd name="T88" fmla="*/ 47195528 w 60"/>
              <a:gd name="T89" fmla="*/ 39083824 h 67"/>
              <a:gd name="T90" fmla="*/ 55059580 w 60"/>
              <a:gd name="T91" fmla="*/ 31269296 h 67"/>
              <a:gd name="T92" fmla="*/ 314626572 w 60"/>
              <a:gd name="T93" fmla="*/ 39083824 h 67"/>
              <a:gd name="T94" fmla="*/ 306762520 w 60"/>
              <a:gd name="T95" fmla="*/ 39083824 h 67"/>
              <a:gd name="T96" fmla="*/ 55059580 w 60"/>
              <a:gd name="T97" fmla="*/ 62535795 h 67"/>
              <a:gd name="T98" fmla="*/ 47195528 w 60"/>
              <a:gd name="T99" fmla="*/ 54718471 h 67"/>
              <a:gd name="T100" fmla="*/ 306762520 w 60"/>
              <a:gd name="T101" fmla="*/ 46901147 h 67"/>
              <a:gd name="T102" fmla="*/ 314626572 w 60"/>
              <a:gd name="T103" fmla="*/ 54718471 h 67"/>
              <a:gd name="T104" fmla="*/ 306762520 w 60"/>
              <a:gd name="T105" fmla="*/ 78170443 h 67"/>
              <a:gd name="T106" fmla="*/ 47195528 w 60"/>
              <a:gd name="T107" fmla="*/ 70353119 h 67"/>
              <a:gd name="T108" fmla="*/ 55059580 w 60"/>
              <a:gd name="T109" fmla="*/ 62535795 h 67"/>
              <a:gd name="T110" fmla="*/ 314626572 w 60"/>
              <a:gd name="T111" fmla="*/ 70353119 h 67"/>
              <a:gd name="T112" fmla="*/ 306762520 w 60"/>
              <a:gd name="T113" fmla="*/ 78170443 h 6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0" h="67">
                <a:moveTo>
                  <a:pt x="14" y="52"/>
                </a:moveTo>
                <a:cubicBezTo>
                  <a:pt x="6" y="52"/>
                  <a:pt x="6" y="52"/>
                  <a:pt x="6" y="52"/>
                </a:cubicBezTo>
                <a:cubicBezTo>
                  <a:pt x="3" y="52"/>
                  <a:pt x="0" y="49"/>
                  <a:pt x="0" y="46"/>
                </a:cubicBezTo>
                <a:cubicBezTo>
                  <a:pt x="0" y="32"/>
                  <a:pt x="0" y="1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8" y="0"/>
                  <a:pt x="30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1" y="8"/>
                  <a:pt x="41" y="8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0" y="1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0"/>
                  <a:pt x="6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10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3"/>
                  <a:pt x="15" y="16"/>
                  <a:pt x="15" y="2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2"/>
                  <a:pt x="14" y="52"/>
                </a:cubicBezTo>
                <a:close/>
                <a:moveTo>
                  <a:pt x="58" y="67"/>
                </a:moveTo>
                <a:cubicBezTo>
                  <a:pt x="22" y="67"/>
                  <a:pt x="22" y="67"/>
                  <a:pt x="22" y="67"/>
                </a:cubicBezTo>
                <a:cubicBezTo>
                  <a:pt x="19" y="67"/>
                  <a:pt x="16" y="64"/>
                  <a:pt x="16" y="61"/>
                </a:cubicBezTo>
                <a:cubicBezTo>
                  <a:pt x="16" y="47"/>
                  <a:pt x="16" y="34"/>
                  <a:pt x="16" y="20"/>
                </a:cubicBezTo>
                <a:cubicBezTo>
                  <a:pt x="16" y="17"/>
                  <a:pt x="19" y="14"/>
                  <a:pt x="22" y="14"/>
                </a:cubicBezTo>
                <a:cubicBezTo>
                  <a:pt x="35" y="14"/>
                  <a:pt x="46" y="14"/>
                  <a:pt x="58" y="14"/>
                </a:cubicBezTo>
                <a:cubicBezTo>
                  <a:pt x="59" y="14"/>
                  <a:pt x="60" y="15"/>
                  <a:pt x="60" y="16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4"/>
                  <a:pt x="57" y="23"/>
                  <a:pt x="57" y="2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25"/>
                  <a:pt x="22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39"/>
                  <a:pt x="60" y="52"/>
                  <a:pt x="60" y="65"/>
                </a:cubicBezTo>
                <a:cubicBezTo>
                  <a:pt x="60" y="66"/>
                  <a:pt x="59" y="67"/>
                  <a:pt x="58" y="67"/>
                </a:cubicBezTo>
                <a:close/>
                <a:moveTo>
                  <a:pt x="5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6"/>
                  <a:pt x="23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8"/>
                  <a:pt x="55" y="18"/>
                </a:cubicBezTo>
                <a:close/>
                <a:moveTo>
                  <a:pt x="55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5" y="20"/>
                </a:cubicBezTo>
                <a:close/>
                <a:moveTo>
                  <a:pt x="55" y="22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1"/>
                  <a:pt x="23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lose/>
                <a:moveTo>
                  <a:pt x="55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3"/>
                  <a:pt x="22" y="23"/>
                  <a:pt x="23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3"/>
                  <a:pt x="56" y="23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5"/>
                  <a:pt x="55" y="25"/>
                </a:cubicBezTo>
                <a:close/>
                <a:moveTo>
                  <a:pt x="39" y="3"/>
                </a:moveTo>
                <a:cubicBezTo>
                  <a:pt x="7" y="3"/>
                  <a:pt x="7" y="3"/>
                  <a:pt x="7" y="3"/>
                </a:cubicBezTo>
                <a:cubicBezTo>
                  <a:pt x="6" y="3"/>
                  <a:pt x="6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7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3"/>
                  <a:pt x="40" y="3"/>
                  <a:pt x="39" y="3"/>
                </a:cubicBezTo>
                <a:close/>
                <a:moveTo>
                  <a:pt x="39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lose/>
                <a:moveTo>
                  <a:pt x="39" y="8"/>
                </a:move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7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8"/>
                  <a:pt x="39" y="8"/>
                </a:cubicBezTo>
                <a:close/>
                <a:moveTo>
                  <a:pt x="39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8"/>
                  <a:pt x="40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3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Freeform 19"/>
          <p:cNvSpPr>
            <a:spLocks noEditPoints="1"/>
          </p:cNvSpPr>
          <p:nvPr/>
        </p:nvSpPr>
        <p:spPr bwMode="auto">
          <a:xfrm>
            <a:off x="4972050" y="4217988"/>
            <a:ext cx="152400" cy="217487"/>
          </a:xfrm>
          <a:custGeom>
            <a:avLst/>
            <a:gdLst>
              <a:gd name="T0" fmla="*/ 46066364 w 55"/>
              <a:gd name="T1" fmla="*/ 528671861 h 78"/>
              <a:gd name="T2" fmla="*/ 23034567 w 55"/>
              <a:gd name="T3" fmla="*/ 396503896 h 78"/>
              <a:gd name="T4" fmla="*/ 0 w 55"/>
              <a:gd name="T5" fmla="*/ 342081956 h 78"/>
              <a:gd name="T6" fmla="*/ 38390945 w 55"/>
              <a:gd name="T7" fmla="*/ 279886251 h 78"/>
              <a:gd name="T8" fmla="*/ 161236429 w 55"/>
              <a:gd name="T9" fmla="*/ 124394199 h 78"/>
              <a:gd name="T10" fmla="*/ 130523673 w 55"/>
              <a:gd name="T11" fmla="*/ 62195705 h 78"/>
              <a:gd name="T12" fmla="*/ 115170065 w 55"/>
              <a:gd name="T13" fmla="*/ 62195705 h 78"/>
              <a:gd name="T14" fmla="*/ 115170065 w 55"/>
              <a:gd name="T15" fmla="*/ 38871619 h 78"/>
              <a:gd name="T16" fmla="*/ 199627375 w 55"/>
              <a:gd name="T17" fmla="*/ 7773766 h 78"/>
              <a:gd name="T18" fmla="*/ 214980982 w 55"/>
              <a:gd name="T19" fmla="*/ 7773766 h 78"/>
              <a:gd name="T20" fmla="*/ 222659171 w 55"/>
              <a:gd name="T21" fmla="*/ 31097853 h 78"/>
              <a:gd name="T22" fmla="*/ 214980982 w 55"/>
              <a:gd name="T23" fmla="*/ 38871619 h 78"/>
              <a:gd name="T24" fmla="*/ 314794669 w 55"/>
              <a:gd name="T25" fmla="*/ 326531636 h 78"/>
              <a:gd name="T26" fmla="*/ 314794669 w 55"/>
              <a:gd name="T27" fmla="*/ 334308190 h 78"/>
              <a:gd name="T28" fmla="*/ 307116480 w 55"/>
              <a:gd name="T29" fmla="*/ 365406043 h 78"/>
              <a:gd name="T30" fmla="*/ 268728305 w 55"/>
              <a:gd name="T31" fmla="*/ 357632277 h 78"/>
              <a:gd name="T32" fmla="*/ 253371927 w 55"/>
              <a:gd name="T33" fmla="*/ 349855722 h 78"/>
              <a:gd name="T34" fmla="*/ 245693738 w 55"/>
              <a:gd name="T35" fmla="*/ 349855722 h 78"/>
              <a:gd name="T36" fmla="*/ 176592807 w 55"/>
              <a:gd name="T37" fmla="*/ 209913991 h 78"/>
              <a:gd name="T38" fmla="*/ 107491876 w 55"/>
              <a:gd name="T39" fmla="*/ 318757870 h 78"/>
              <a:gd name="T40" fmla="*/ 99813687 w 55"/>
              <a:gd name="T41" fmla="*/ 380953575 h 78"/>
              <a:gd name="T42" fmla="*/ 176592807 w 55"/>
              <a:gd name="T43" fmla="*/ 528671861 h 78"/>
              <a:gd name="T44" fmla="*/ 383895600 w 55"/>
              <a:gd name="T45" fmla="*/ 528671861 h 78"/>
              <a:gd name="T46" fmla="*/ 414608356 w 55"/>
              <a:gd name="T47" fmla="*/ 575320034 h 78"/>
              <a:gd name="T48" fmla="*/ 46066364 w 55"/>
              <a:gd name="T49" fmla="*/ 606417887 h 78"/>
              <a:gd name="T50" fmla="*/ 23034567 w 55"/>
              <a:gd name="T51" fmla="*/ 559769714 h 78"/>
              <a:gd name="T52" fmla="*/ 53744553 w 55"/>
              <a:gd name="T53" fmla="*/ 318757870 h 78"/>
              <a:gd name="T54" fmla="*/ 53744553 w 55"/>
              <a:gd name="T55" fmla="*/ 373179809 h 78"/>
              <a:gd name="T56" fmla="*/ 53744553 w 55"/>
              <a:gd name="T57" fmla="*/ 318757870 h 78"/>
              <a:gd name="T58" fmla="*/ 391573789 w 55"/>
              <a:gd name="T59" fmla="*/ 349855722 h 78"/>
              <a:gd name="T60" fmla="*/ 414608356 w 55"/>
              <a:gd name="T61" fmla="*/ 373179809 h 78"/>
              <a:gd name="T62" fmla="*/ 238015549 w 55"/>
              <a:gd name="T63" fmla="*/ 458699601 h 78"/>
              <a:gd name="T64" fmla="*/ 207305564 w 55"/>
              <a:gd name="T65" fmla="*/ 443152069 h 7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5" h="78">
                <a:moveTo>
                  <a:pt x="6" y="68"/>
                </a:moveTo>
                <a:cubicBezTo>
                  <a:pt x="6" y="68"/>
                  <a:pt x="6" y="68"/>
                  <a:pt x="6" y="68"/>
                </a:cubicBezTo>
                <a:cubicBezTo>
                  <a:pt x="8" y="68"/>
                  <a:pt x="8" y="67"/>
                  <a:pt x="8" y="66"/>
                </a:cubicBezTo>
                <a:cubicBezTo>
                  <a:pt x="5" y="61"/>
                  <a:pt x="3" y="56"/>
                  <a:pt x="3" y="51"/>
                </a:cubicBezTo>
                <a:cubicBezTo>
                  <a:pt x="3" y="51"/>
                  <a:pt x="2" y="50"/>
                  <a:pt x="2" y="49"/>
                </a:cubicBezTo>
                <a:cubicBezTo>
                  <a:pt x="0" y="48"/>
                  <a:pt x="0" y="46"/>
                  <a:pt x="0" y="44"/>
                </a:cubicBezTo>
                <a:cubicBezTo>
                  <a:pt x="0" y="41"/>
                  <a:pt x="1" y="39"/>
                  <a:pt x="3" y="38"/>
                </a:cubicBezTo>
                <a:cubicBezTo>
                  <a:pt x="4" y="37"/>
                  <a:pt x="4" y="37"/>
                  <a:pt x="5" y="36"/>
                </a:cubicBezTo>
                <a:cubicBezTo>
                  <a:pt x="7" y="28"/>
                  <a:pt x="13" y="22"/>
                  <a:pt x="20" y="18"/>
                </a:cubicBezTo>
                <a:cubicBezTo>
                  <a:pt x="21" y="17"/>
                  <a:pt x="21" y="17"/>
                  <a:pt x="21" y="16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8"/>
                  <a:pt x="17" y="8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5" y="9"/>
                  <a:pt x="15" y="8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5"/>
                  <a:pt x="15" y="5"/>
                </a:cubicBezTo>
                <a:cubicBezTo>
                  <a:pt x="16" y="4"/>
                  <a:pt x="16" y="4"/>
                  <a:pt x="16" y="4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8" y="0"/>
                  <a:pt x="28" y="1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5"/>
                  <a:pt x="28" y="5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3"/>
                  <a:pt x="41" y="43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5"/>
                  <a:pt x="41" y="46"/>
                  <a:pt x="40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36" y="48"/>
                  <a:pt x="35" y="47"/>
                  <a:pt x="35" y="46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45"/>
                  <a:pt x="34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2" y="45"/>
                  <a:pt x="32" y="45"/>
                </a:cubicBezTo>
                <a:cubicBezTo>
                  <a:pt x="26" y="28"/>
                  <a:pt x="26" y="28"/>
                  <a:pt x="26" y="28"/>
                </a:cubicBezTo>
                <a:cubicBezTo>
                  <a:pt x="25" y="27"/>
                  <a:pt x="24" y="27"/>
                  <a:pt x="23" y="27"/>
                </a:cubicBezTo>
                <a:cubicBezTo>
                  <a:pt x="19" y="30"/>
                  <a:pt x="16" y="34"/>
                  <a:pt x="14" y="38"/>
                </a:cubicBezTo>
                <a:cubicBezTo>
                  <a:pt x="14" y="39"/>
                  <a:pt x="14" y="40"/>
                  <a:pt x="14" y="41"/>
                </a:cubicBezTo>
                <a:cubicBezTo>
                  <a:pt x="15" y="42"/>
                  <a:pt x="15" y="43"/>
                  <a:pt x="15" y="44"/>
                </a:cubicBezTo>
                <a:cubicBezTo>
                  <a:pt x="15" y="46"/>
                  <a:pt x="14" y="48"/>
                  <a:pt x="13" y="49"/>
                </a:cubicBezTo>
                <a:cubicBezTo>
                  <a:pt x="13" y="50"/>
                  <a:pt x="12" y="51"/>
                  <a:pt x="13" y="52"/>
                </a:cubicBezTo>
                <a:cubicBezTo>
                  <a:pt x="14" y="58"/>
                  <a:pt x="17" y="64"/>
                  <a:pt x="23" y="68"/>
                </a:cubicBezTo>
                <a:cubicBezTo>
                  <a:pt x="24" y="68"/>
                  <a:pt x="24" y="68"/>
                  <a:pt x="25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2" y="68"/>
                  <a:pt x="54" y="70"/>
                  <a:pt x="54" y="72"/>
                </a:cubicBezTo>
                <a:cubicBezTo>
                  <a:pt x="54" y="74"/>
                  <a:pt x="54" y="74"/>
                  <a:pt x="54" y="74"/>
                </a:cubicBezTo>
                <a:cubicBezTo>
                  <a:pt x="54" y="76"/>
                  <a:pt x="52" y="78"/>
                  <a:pt x="50" y="78"/>
                </a:cubicBezTo>
                <a:cubicBezTo>
                  <a:pt x="6" y="78"/>
                  <a:pt x="6" y="78"/>
                  <a:pt x="6" y="78"/>
                </a:cubicBezTo>
                <a:cubicBezTo>
                  <a:pt x="4" y="78"/>
                  <a:pt x="3" y="76"/>
                  <a:pt x="3" y="74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0"/>
                  <a:pt x="4" y="68"/>
                  <a:pt x="6" y="68"/>
                </a:cubicBezTo>
                <a:close/>
                <a:moveTo>
                  <a:pt x="7" y="41"/>
                </a:moveTo>
                <a:cubicBezTo>
                  <a:pt x="9" y="41"/>
                  <a:pt x="11" y="42"/>
                  <a:pt x="11" y="44"/>
                </a:cubicBezTo>
                <a:cubicBezTo>
                  <a:pt x="11" y="46"/>
                  <a:pt x="9" y="48"/>
                  <a:pt x="7" y="48"/>
                </a:cubicBezTo>
                <a:cubicBezTo>
                  <a:pt x="5" y="48"/>
                  <a:pt x="4" y="46"/>
                  <a:pt x="4" y="44"/>
                </a:cubicBezTo>
                <a:cubicBezTo>
                  <a:pt x="4" y="42"/>
                  <a:pt x="5" y="41"/>
                  <a:pt x="7" y="41"/>
                </a:cubicBezTo>
                <a:close/>
                <a:moveTo>
                  <a:pt x="28" y="54"/>
                </a:moveTo>
                <a:cubicBezTo>
                  <a:pt x="51" y="45"/>
                  <a:pt x="51" y="45"/>
                  <a:pt x="51" y="45"/>
                </a:cubicBezTo>
                <a:cubicBezTo>
                  <a:pt x="52" y="45"/>
                  <a:pt x="53" y="45"/>
                  <a:pt x="54" y="4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9"/>
                  <a:pt x="54" y="50"/>
                  <a:pt x="53" y="50"/>
                </a:cubicBezTo>
                <a:cubicBezTo>
                  <a:pt x="31" y="59"/>
                  <a:pt x="31" y="59"/>
                  <a:pt x="31" y="59"/>
                </a:cubicBezTo>
                <a:cubicBezTo>
                  <a:pt x="30" y="60"/>
                  <a:pt x="28" y="59"/>
                  <a:pt x="28" y="58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6"/>
                  <a:pt x="27" y="55"/>
                  <a:pt x="28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4" name="Freeform 20"/>
          <p:cNvSpPr>
            <a:spLocks noEditPoints="1"/>
          </p:cNvSpPr>
          <p:nvPr/>
        </p:nvSpPr>
        <p:spPr bwMode="auto">
          <a:xfrm>
            <a:off x="4930775" y="3382963"/>
            <a:ext cx="230188" cy="236537"/>
          </a:xfrm>
          <a:custGeom>
            <a:avLst/>
            <a:gdLst>
              <a:gd name="T0" fmla="*/ 446104344 w 83"/>
              <a:gd name="T1" fmla="*/ 216829294 h 85"/>
              <a:gd name="T2" fmla="*/ 269200706 w 83"/>
              <a:gd name="T3" fmla="*/ 108414647 h 85"/>
              <a:gd name="T4" fmla="*/ 153829371 w 83"/>
              <a:gd name="T5" fmla="*/ 263293509 h 85"/>
              <a:gd name="T6" fmla="*/ 253819710 w 83"/>
              <a:gd name="T7" fmla="*/ 116159147 h 85"/>
              <a:gd name="T8" fmla="*/ 261510208 w 83"/>
              <a:gd name="T9" fmla="*/ 123903646 h 85"/>
              <a:gd name="T10" fmla="*/ 176903638 w 83"/>
              <a:gd name="T11" fmla="*/ 317499441 h 85"/>
              <a:gd name="T12" fmla="*/ 269200706 w 83"/>
              <a:gd name="T13" fmla="*/ 433658587 h 85"/>
              <a:gd name="T14" fmla="*/ 176903638 w 83"/>
              <a:gd name="T15" fmla="*/ 425914088 h 85"/>
              <a:gd name="T16" fmla="*/ 153829371 w 83"/>
              <a:gd name="T17" fmla="*/ 402683372 h 85"/>
              <a:gd name="T18" fmla="*/ 338423507 w 83"/>
              <a:gd name="T19" fmla="*/ 495609019 h 85"/>
              <a:gd name="T20" fmla="*/ 169213140 w 83"/>
              <a:gd name="T21" fmla="*/ 487867302 h 85"/>
              <a:gd name="T22" fmla="*/ 169213140 w 83"/>
              <a:gd name="T23" fmla="*/ 441403087 h 85"/>
              <a:gd name="T24" fmla="*/ 515327145 w 83"/>
              <a:gd name="T25" fmla="*/ 317499441 h 85"/>
              <a:gd name="T26" fmla="*/ 499946149 w 83"/>
              <a:gd name="T27" fmla="*/ 356219156 h 85"/>
              <a:gd name="T28" fmla="*/ 415339579 w 83"/>
              <a:gd name="T29" fmla="*/ 387194372 h 85"/>
              <a:gd name="T30" fmla="*/ 307658742 w 83"/>
              <a:gd name="T31" fmla="*/ 85183931 h 85"/>
              <a:gd name="T32" fmla="*/ 438413846 w 83"/>
              <a:gd name="T33" fmla="*/ 185854078 h 85"/>
              <a:gd name="T34" fmla="*/ 399955810 w 83"/>
              <a:gd name="T35" fmla="*/ 309757724 h 85"/>
              <a:gd name="T36" fmla="*/ 399955810 w 83"/>
              <a:gd name="T37" fmla="*/ 309757724 h 85"/>
              <a:gd name="T38" fmla="*/ 261510208 w 83"/>
              <a:gd name="T39" fmla="*/ 332988440 h 85"/>
              <a:gd name="T40" fmla="*/ 446104344 w 83"/>
              <a:gd name="T41" fmla="*/ 472378303 h 85"/>
              <a:gd name="T42" fmla="*/ 69222801 w 83"/>
              <a:gd name="T43" fmla="*/ 263293509 h 85"/>
              <a:gd name="T44" fmla="*/ 253819710 w 83"/>
              <a:gd name="T45" fmla="*/ 77439431 h 85"/>
              <a:gd name="T46" fmla="*/ 507636647 w 83"/>
              <a:gd name="T47" fmla="*/ 139389863 h 85"/>
              <a:gd name="T48" fmla="*/ 584552719 w 83"/>
              <a:gd name="T49" fmla="*/ 363963656 h 85"/>
              <a:gd name="T50" fmla="*/ 576859448 w 83"/>
              <a:gd name="T51" fmla="*/ 363963656 h 85"/>
              <a:gd name="T52" fmla="*/ 561478452 w 83"/>
              <a:gd name="T53" fmla="*/ 302013224 h 85"/>
              <a:gd name="T54" fmla="*/ 523020416 w 83"/>
              <a:gd name="T55" fmla="*/ 193598578 h 85"/>
              <a:gd name="T56" fmla="*/ 523020416 w 83"/>
              <a:gd name="T57" fmla="*/ 286524225 h 85"/>
              <a:gd name="T58" fmla="*/ 399955810 w 83"/>
              <a:gd name="T59" fmla="*/ 549817734 h 85"/>
              <a:gd name="T60" fmla="*/ 446104344 w 83"/>
              <a:gd name="T61" fmla="*/ 511098018 h 85"/>
              <a:gd name="T62" fmla="*/ 538401412 w 83"/>
              <a:gd name="T63" fmla="*/ 410427871 h 85"/>
              <a:gd name="T64" fmla="*/ 446104344 w 83"/>
              <a:gd name="T65" fmla="*/ 472378303 h 85"/>
              <a:gd name="T66" fmla="*/ 130755104 w 83"/>
              <a:gd name="T67" fmla="*/ 379452655 h 85"/>
              <a:gd name="T68" fmla="*/ 92297068 w 83"/>
              <a:gd name="T69" fmla="*/ 294268725 h 85"/>
              <a:gd name="T70" fmla="*/ 115371335 w 83"/>
              <a:gd name="T71" fmla="*/ 418172371 h 8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3" h="85">
                <a:moveTo>
                  <a:pt x="58" y="27"/>
                </a:moveTo>
                <a:cubicBezTo>
                  <a:pt x="58" y="27"/>
                  <a:pt x="58" y="28"/>
                  <a:pt x="58" y="28"/>
                </a:cubicBezTo>
                <a:cubicBezTo>
                  <a:pt x="58" y="29"/>
                  <a:pt x="58" y="29"/>
                  <a:pt x="57" y="29"/>
                </a:cubicBezTo>
                <a:cubicBezTo>
                  <a:pt x="51" y="22"/>
                  <a:pt x="44" y="17"/>
                  <a:pt x="35" y="14"/>
                </a:cubicBezTo>
                <a:cubicBezTo>
                  <a:pt x="21" y="10"/>
                  <a:pt x="12" y="19"/>
                  <a:pt x="19" y="34"/>
                </a:cubicBezTo>
                <a:cubicBezTo>
                  <a:pt x="19" y="35"/>
                  <a:pt x="20" y="35"/>
                  <a:pt x="20" y="34"/>
                </a:cubicBezTo>
                <a:cubicBezTo>
                  <a:pt x="22" y="28"/>
                  <a:pt x="25" y="22"/>
                  <a:pt x="30" y="16"/>
                </a:cubicBezTo>
                <a:cubicBezTo>
                  <a:pt x="30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5"/>
                  <a:pt x="34" y="16"/>
                  <a:pt x="34" y="16"/>
                </a:cubicBezTo>
                <a:cubicBezTo>
                  <a:pt x="28" y="22"/>
                  <a:pt x="25" y="31"/>
                  <a:pt x="22" y="38"/>
                </a:cubicBezTo>
                <a:cubicBezTo>
                  <a:pt x="22" y="39"/>
                  <a:pt x="22" y="40"/>
                  <a:pt x="23" y="41"/>
                </a:cubicBezTo>
                <a:cubicBezTo>
                  <a:pt x="26" y="46"/>
                  <a:pt x="30" y="51"/>
                  <a:pt x="35" y="55"/>
                </a:cubicBezTo>
                <a:cubicBezTo>
                  <a:pt x="35" y="55"/>
                  <a:pt x="35" y="56"/>
                  <a:pt x="35" y="56"/>
                </a:cubicBezTo>
                <a:cubicBezTo>
                  <a:pt x="31" y="56"/>
                  <a:pt x="28" y="56"/>
                  <a:pt x="25" y="56"/>
                </a:cubicBezTo>
                <a:cubicBezTo>
                  <a:pt x="24" y="56"/>
                  <a:pt x="24" y="55"/>
                  <a:pt x="23" y="55"/>
                </a:cubicBezTo>
                <a:cubicBezTo>
                  <a:pt x="22" y="54"/>
                  <a:pt x="22" y="53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72"/>
                  <a:pt x="32" y="78"/>
                  <a:pt x="45" y="65"/>
                </a:cubicBezTo>
                <a:cubicBezTo>
                  <a:pt x="45" y="65"/>
                  <a:pt x="45" y="64"/>
                  <a:pt x="44" y="64"/>
                </a:cubicBezTo>
                <a:cubicBezTo>
                  <a:pt x="37" y="66"/>
                  <a:pt x="30" y="66"/>
                  <a:pt x="25" y="65"/>
                </a:cubicBezTo>
                <a:cubicBezTo>
                  <a:pt x="24" y="65"/>
                  <a:pt x="23" y="64"/>
                  <a:pt x="22" y="63"/>
                </a:cubicBezTo>
                <a:cubicBezTo>
                  <a:pt x="22" y="61"/>
                  <a:pt x="21" y="59"/>
                  <a:pt x="21" y="57"/>
                </a:cubicBezTo>
                <a:cubicBezTo>
                  <a:pt x="21" y="57"/>
                  <a:pt x="21" y="56"/>
                  <a:pt x="22" y="57"/>
                </a:cubicBezTo>
                <a:cubicBezTo>
                  <a:pt x="36" y="60"/>
                  <a:pt x="59" y="54"/>
                  <a:pt x="69" y="44"/>
                </a:cubicBezTo>
                <a:cubicBezTo>
                  <a:pt x="68" y="43"/>
                  <a:pt x="68" y="42"/>
                  <a:pt x="67" y="41"/>
                </a:cubicBezTo>
                <a:cubicBezTo>
                  <a:pt x="67" y="41"/>
                  <a:pt x="66" y="41"/>
                  <a:pt x="66" y="41"/>
                </a:cubicBezTo>
                <a:cubicBezTo>
                  <a:pt x="66" y="43"/>
                  <a:pt x="65" y="44"/>
                  <a:pt x="65" y="46"/>
                </a:cubicBezTo>
                <a:cubicBezTo>
                  <a:pt x="62" y="48"/>
                  <a:pt x="59" y="49"/>
                  <a:pt x="55" y="51"/>
                </a:cubicBezTo>
                <a:cubicBezTo>
                  <a:pt x="55" y="51"/>
                  <a:pt x="54" y="50"/>
                  <a:pt x="54" y="50"/>
                </a:cubicBezTo>
                <a:cubicBezTo>
                  <a:pt x="55" y="49"/>
                  <a:pt x="55" y="48"/>
                  <a:pt x="56" y="46"/>
                </a:cubicBezTo>
                <a:cubicBezTo>
                  <a:pt x="67" y="17"/>
                  <a:pt x="54" y="2"/>
                  <a:pt x="40" y="11"/>
                </a:cubicBezTo>
                <a:cubicBezTo>
                  <a:pt x="39" y="11"/>
                  <a:pt x="39" y="12"/>
                  <a:pt x="40" y="12"/>
                </a:cubicBezTo>
                <a:cubicBezTo>
                  <a:pt x="46" y="15"/>
                  <a:pt x="52" y="19"/>
                  <a:pt x="57" y="24"/>
                </a:cubicBezTo>
                <a:cubicBezTo>
                  <a:pt x="58" y="25"/>
                  <a:pt x="58" y="26"/>
                  <a:pt x="58" y="27"/>
                </a:cubicBezTo>
                <a:close/>
                <a:moveTo>
                  <a:pt x="52" y="40"/>
                </a:moveTo>
                <a:cubicBezTo>
                  <a:pt x="53" y="55"/>
                  <a:pt x="31" y="55"/>
                  <a:pt x="31" y="41"/>
                </a:cubicBezTo>
                <a:cubicBezTo>
                  <a:pt x="31" y="28"/>
                  <a:pt x="51" y="27"/>
                  <a:pt x="52" y="40"/>
                </a:cubicBezTo>
                <a:close/>
                <a:moveTo>
                  <a:pt x="44" y="43"/>
                </a:moveTo>
                <a:cubicBezTo>
                  <a:pt x="44" y="49"/>
                  <a:pt x="34" y="50"/>
                  <a:pt x="34" y="43"/>
                </a:cubicBezTo>
                <a:cubicBezTo>
                  <a:pt x="34" y="37"/>
                  <a:pt x="43" y="37"/>
                  <a:pt x="44" y="43"/>
                </a:cubicBezTo>
                <a:close/>
                <a:moveTo>
                  <a:pt x="58" y="61"/>
                </a:moveTo>
                <a:cubicBezTo>
                  <a:pt x="44" y="85"/>
                  <a:pt x="22" y="83"/>
                  <a:pt x="17" y="63"/>
                </a:cubicBezTo>
                <a:cubicBezTo>
                  <a:pt x="4" y="58"/>
                  <a:pt x="0" y="45"/>
                  <a:pt x="9" y="34"/>
                </a:cubicBezTo>
                <a:cubicBezTo>
                  <a:pt x="10" y="33"/>
                  <a:pt x="10" y="32"/>
                  <a:pt x="10" y="31"/>
                </a:cubicBezTo>
                <a:cubicBezTo>
                  <a:pt x="7" y="16"/>
                  <a:pt x="18" y="7"/>
                  <a:pt x="33" y="10"/>
                </a:cubicBezTo>
                <a:cubicBezTo>
                  <a:pt x="34" y="10"/>
                  <a:pt x="35" y="10"/>
                  <a:pt x="36" y="9"/>
                </a:cubicBezTo>
                <a:cubicBezTo>
                  <a:pt x="48" y="0"/>
                  <a:pt x="62" y="4"/>
                  <a:pt x="66" y="18"/>
                </a:cubicBezTo>
                <a:cubicBezTo>
                  <a:pt x="67" y="19"/>
                  <a:pt x="67" y="19"/>
                  <a:pt x="68" y="20"/>
                </a:cubicBezTo>
                <a:cubicBezTo>
                  <a:pt x="80" y="25"/>
                  <a:pt x="83" y="37"/>
                  <a:pt x="76" y="47"/>
                </a:cubicBezTo>
                <a:cubicBezTo>
                  <a:pt x="76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3"/>
                  <a:pt x="73" y="42"/>
                </a:cubicBezTo>
                <a:cubicBezTo>
                  <a:pt x="72" y="41"/>
                  <a:pt x="72" y="40"/>
                  <a:pt x="73" y="39"/>
                </a:cubicBezTo>
                <a:cubicBezTo>
                  <a:pt x="75" y="33"/>
                  <a:pt x="74" y="28"/>
                  <a:pt x="69" y="24"/>
                </a:cubicBezTo>
                <a:cubicBezTo>
                  <a:pt x="68" y="24"/>
                  <a:pt x="68" y="24"/>
                  <a:pt x="68" y="25"/>
                </a:cubicBezTo>
                <a:cubicBezTo>
                  <a:pt x="68" y="27"/>
                  <a:pt x="68" y="30"/>
                  <a:pt x="67" y="34"/>
                </a:cubicBezTo>
                <a:cubicBezTo>
                  <a:pt x="67" y="35"/>
                  <a:pt x="67" y="36"/>
                  <a:pt x="68" y="37"/>
                </a:cubicBezTo>
                <a:cubicBezTo>
                  <a:pt x="82" y="58"/>
                  <a:pt x="71" y="76"/>
                  <a:pt x="52" y="72"/>
                </a:cubicBezTo>
                <a:cubicBezTo>
                  <a:pt x="52" y="72"/>
                  <a:pt x="51" y="72"/>
                  <a:pt x="52" y="71"/>
                </a:cubicBezTo>
                <a:cubicBezTo>
                  <a:pt x="53" y="70"/>
                  <a:pt x="54" y="68"/>
                  <a:pt x="55" y="67"/>
                </a:cubicBezTo>
                <a:cubicBezTo>
                  <a:pt x="56" y="66"/>
                  <a:pt x="57" y="66"/>
                  <a:pt x="58" y="66"/>
                </a:cubicBezTo>
                <a:cubicBezTo>
                  <a:pt x="66" y="66"/>
                  <a:pt x="71" y="61"/>
                  <a:pt x="71" y="54"/>
                </a:cubicBezTo>
                <a:cubicBezTo>
                  <a:pt x="71" y="53"/>
                  <a:pt x="70" y="53"/>
                  <a:pt x="70" y="53"/>
                </a:cubicBezTo>
                <a:cubicBezTo>
                  <a:pt x="67" y="55"/>
                  <a:pt x="64" y="57"/>
                  <a:pt x="60" y="59"/>
                </a:cubicBezTo>
                <a:cubicBezTo>
                  <a:pt x="59" y="60"/>
                  <a:pt x="58" y="60"/>
                  <a:pt x="58" y="61"/>
                </a:cubicBezTo>
                <a:close/>
                <a:moveTo>
                  <a:pt x="16" y="53"/>
                </a:moveTo>
                <a:cubicBezTo>
                  <a:pt x="16" y="52"/>
                  <a:pt x="16" y="50"/>
                  <a:pt x="17" y="49"/>
                </a:cubicBezTo>
                <a:cubicBezTo>
                  <a:pt x="17" y="48"/>
                  <a:pt x="17" y="47"/>
                  <a:pt x="16" y="46"/>
                </a:cubicBezTo>
                <a:cubicBezTo>
                  <a:pt x="14" y="43"/>
                  <a:pt x="13" y="40"/>
                  <a:pt x="12" y="38"/>
                </a:cubicBezTo>
                <a:cubicBezTo>
                  <a:pt x="12" y="37"/>
                  <a:pt x="11" y="37"/>
                  <a:pt x="11" y="38"/>
                </a:cubicBezTo>
                <a:cubicBezTo>
                  <a:pt x="7" y="44"/>
                  <a:pt x="9" y="50"/>
                  <a:pt x="15" y="54"/>
                </a:cubicBezTo>
                <a:cubicBezTo>
                  <a:pt x="16" y="54"/>
                  <a:pt x="16" y="54"/>
                  <a:pt x="16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Freeform 21"/>
          <p:cNvSpPr>
            <a:spLocks noEditPoints="1"/>
          </p:cNvSpPr>
          <p:nvPr/>
        </p:nvSpPr>
        <p:spPr bwMode="auto">
          <a:xfrm>
            <a:off x="1042988" y="4211638"/>
            <a:ext cx="228600" cy="228600"/>
          </a:xfrm>
          <a:custGeom>
            <a:avLst/>
            <a:gdLst>
              <a:gd name="T0" fmla="*/ 637292195 w 82"/>
              <a:gd name="T1" fmla="*/ 318646098 h 82"/>
              <a:gd name="T2" fmla="*/ 0 w 82"/>
              <a:gd name="T3" fmla="*/ 318646098 h 82"/>
              <a:gd name="T4" fmla="*/ 489627746 w 82"/>
              <a:gd name="T5" fmla="*/ 334190898 h 82"/>
              <a:gd name="T6" fmla="*/ 520714559 w 82"/>
              <a:gd name="T7" fmla="*/ 272014485 h 82"/>
              <a:gd name="T8" fmla="*/ 575118571 w 82"/>
              <a:gd name="T9" fmla="*/ 303101298 h 82"/>
              <a:gd name="T10" fmla="*/ 590660583 w 82"/>
              <a:gd name="T11" fmla="*/ 256472473 h 82"/>
              <a:gd name="T12" fmla="*/ 590660583 w 82"/>
              <a:gd name="T13" fmla="*/ 318646098 h 82"/>
              <a:gd name="T14" fmla="*/ 590660583 w 82"/>
              <a:gd name="T15" fmla="*/ 341960510 h 82"/>
              <a:gd name="T16" fmla="*/ 590660583 w 82"/>
              <a:gd name="T17" fmla="*/ 357505310 h 82"/>
              <a:gd name="T18" fmla="*/ 582888183 w 82"/>
              <a:gd name="T19" fmla="*/ 357505310 h 82"/>
              <a:gd name="T20" fmla="*/ 559573771 w 82"/>
              <a:gd name="T21" fmla="*/ 341960510 h 82"/>
              <a:gd name="T22" fmla="*/ 559573771 w 82"/>
              <a:gd name="T23" fmla="*/ 365277710 h 82"/>
              <a:gd name="T24" fmla="*/ 582888183 w 82"/>
              <a:gd name="T25" fmla="*/ 380819722 h 82"/>
              <a:gd name="T26" fmla="*/ 318646098 w 82"/>
              <a:gd name="T27" fmla="*/ 590660583 h 82"/>
              <a:gd name="T28" fmla="*/ 318646098 w 82"/>
              <a:gd name="T29" fmla="*/ 38859212 h 82"/>
              <a:gd name="T30" fmla="*/ 404136922 w 82"/>
              <a:gd name="T31" fmla="*/ 62173624 h 82"/>
              <a:gd name="T32" fmla="*/ 287559285 w 82"/>
              <a:gd name="T33" fmla="*/ 116577637 h 82"/>
              <a:gd name="T34" fmla="*/ 233155273 w 82"/>
              <a:gd name="T35" fmla="*/ 132122437 h 82"/>
              <a:gd name="T36" fmla="*/ 225382873 w 82"/>
              <a:gd name="T37" fmla="*/ 186523661 h 82"/>
              <a:gd name="T38" fmla="*/ 202068461 w 82"/>
              <a:gd name="T39" fmla="*/ 225382873 h 82"/>
              <a:gd name="T40" fmla="*/ 186523661 w 82"/>
              <a:gd name="T41" fmla="*/ 240927673 h 82"/>
              <a:gd name="T42" fmla="*/ 202068461 w 82"/>
              <a:gd name="T43" fmla="*/ 256472473 h 82"/>
              <a:gd name="T44" fmla="*/ 225382873 w 82"/>
              <a:gd name="T45" fmla="*/ 248700073 h 82"/>
              <a:gd name="T46" fmla="*/ 256472473 w 82"/>
              <a:gd name="T47" fmla="*/ 217613261 h 82"/>
              <a:gd name="T48" fmla="*/ 295331685 w 82"/>
              <a:gd name="T49" fmla="*/ 233155273 h 82"/>
              <a:gd name="T50" fmla="*/ 318646098 w 82"/>
              <a:gd name="T51" fmla="*/ 264242085 h 82"/>
              <a:gd name="T52" fmla="*/ 272014485 w 82"/>
              <a:gd name="T53" fmla="*/ 264242085 h 82"/>
              <a:gd name="T54" fmla="*/ 248700073 w 82"/>
              <a:gd name="T55" fmla="*/ 248700073 h 82"/>
              <a:gd name="T56" fmla="*/ 194296061 w 82"/>
              <a:gd name="T57" fmla="*/ 287559285 h 82"/>
              <a:gd name="T58" fmla="*/ 178754049 w 82"/>
              <a:gd name="T59" fmla="*/ 357505310 h 82"/>
              <a:gd name="T60" fmla="*/ 217613261 w 82"/>
              <a:gd name="T61" fmla="*/ 396364522 h 82"/>
              <a:gd name="T62" fmla="*/ 272014485 w 82"/>
              <a:gd name="T63" fmla="*/ 396364522 h 82"/>
              <a:gd name="T64" fmla="*/ 334190898 w 82"/>
              <a:gd name="T65" fmla="*/ 544028971 h 82"/>
              <a:gd name="T66" fmla="*/ 380819722 w 82"/>
              <a:gd name="T67" fmla="*/ 442996134 h 82"/>
              <a:gd name="T68" fmla="*/ 380819722 w 82"/>
              <a:gd name="T69" fmla="*/ 341960510 h 82"/>
              <a:gd name="T70" fmla="*/ 341960510 w 82"/>
              <a:gd name="T71" fmla="*/ 295331685 h 82"/>
              <a:gd name="T72" fmla="*/ 365277710 w 82"/>
              <a:gd name="T73" fmla="*/ 318646098 h 82"/>
              <a:gd name="T74" fmla="*/ 411909322 w 82"/>
              <a:gd name="T75" fmla="*/ 287559285 h 82"/>
              <a:gd name="T76" fmla="*/ 388592122 w 82"/>
              <a:gd name="T77" fmla="*/ 264242085 h 82"/>
              <a:gd name="T78" fmla="*/ 427451334 w 82"/>
              <a:gd name="T79" fmla="*/ 264242085 h 82"/>
              <a:gd name="T80" fmla="*/ 481855346 w 82"/>
              <a:gd name="T81" fmla="*/ 334190898 h 82"/>
              <a:gd name="T82" fmla="*/ 396364522 w 82"/>
              <a:gd name="T83" fmla="*/ 450768534 h 82"/>
              <a:gd name="T84" fmla="*/ 380819722 w 82"/>
              <a:gd name="T85" fmla="*/ 489627746 h 82"/>
              <a:gd name="T86" fmla="*/ 404136922 w 82"/>
              <a:gd name="T87" fmla="*/ 450768534 h 8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64" y="0"/>
                  <a:pt x="82" y="18"/>
                  <a:pt x="82" y="41"/>
                </a:cubicBezTo>
                <a:cubicBezTo>
                  <a:pt x="82" y="63"/>
                  <a:pt x="64" y="82"/>
                  <a:pt x="41" y="82"/>
                </a:cubicBezTo>
                <a:cubicBezTo>
                  <a:pt x="18" y="82"/>
                  <a:pt x="0" y="63"/>
                  <a:pt x="0" y="41"/>
                </a:cubicBezTo>
                <a:cubicBezTo>
                  <a:pt x="0" y="18"/>
                  <a:pt x="18" y="0"/>
                  <a:pt x="41" y="0"/>
                </a:cubicBezTo>
                <a:close/>
                <a:moveTo>
                  <a:pt x="63" y="43"/>
                </a:moveTo>
                <a:cubicBezTo>
                  <a:pt x="64" y="40"/>
                  <a:pt x="64" y="38"/>
                  <a:pt x="65" y="35"/>
                </a:cubicBezTo>
                <a:cubicBezTo>
                  <a:pt x="65" y="34"/>
                  <a:pt x="65" y="34"/>
                  <a:pt x="67" y="35"/>
                </a:cubicBezTo>
                <a:cubicBezTo>
                  <a:pt x="68" y="37"/>
                  <a:pt x="70" y="38"/>
                  <a:pt x="72" y="40"/>
                </a:cubicBezTo>
                <a:cubicBezTo>
                  <a:pt x="73" y="41"/>
                  <a:pt x="74" y="41"/>
                  <a:pt x="74" y="39"/>
                </a:cubicBezTo>
                <a:cubicBezTo>
                  <a:pt x="74" y="37"/>
                  <a:pt x="74" y="35"/>
                  <a:pt x="75" y="33"/>
                </a:cubicBezTo>
                <a:cubicBezTo>
                  <a:pt x="75" y="32"/>
                  <a:pt x="75" y="32"/>
                  <a:pt x="76" y="33"/>
                </a:cubicBezTo>
                <a:cubicBezTo>
                  <a:pt x="76" y="36"/>
                  <a:pt x="76" y="38"/>
                  <a:pt x="76" y="41"/>
                </a:cubicBezTo>
                <a:cubicBezTo>
                  <a:pt x="76" y="41"/>
                  <a:pt x="77" y="41"/>
                  <a:pt x="76" y="41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4"/>
                  <a:pt x="75" y="44"/>
                  <a:pt x="76" y="44"/>
                </a:cubicBezTo>
                <a:cubicBezTo>
                  <a:pt x="76" y="44"/>
                  <a:pt x="76" y="45"/>
                  <a:pt x="76" y="45"/>
                </a:cubicBezTo>
                <a:cubicBezTo>
                  <a:pt x="76" y="45"/>
                  <a:pt x="76" y="46"/>
                  <a:pt x="76" y="46"/>
                </a:cubicBezTo>
                <a:cubicBezTo>
                  <a:pt x="76" y="46"/>
                  <a:pt x="76" y="47"/>
                  <a:pt x="76" y="47"/>
                </a:cubicBezTo>
                <a:cubicBezTo>
                  <a:pt x="75" y="47"/>
                  <a:pt x="75" y="46"/>
                  <a:pt x="75" y="46"/>
                </a:cubicBezTo>
                <a:cubicBezTo>
                  <a:pt x="74" y="46"/>
                  <a:pt x="74" y="47"/>
                  <a:pt x="73" y="45"/>
                </a:cubicBezTo>
                <a:cubicBezTo>
                  <a:pt x="73" y="45"/>
                  <a:pt x="73" y="45"/>
                  <a:pt x="72" y="44"/>
                </a:cubicBezTo>
                <a:cubicBezTo>
                  <a:pt x="70" y="39"/>
                  <a:pt x="70" y="39"/>
                  <a:pt x="71" y="45"/>
                </a:cubicBezTo>
                <a:cubicBezTo>
                  <a:pt x="72" y="46"/>
                  <a:pt x="72" y="47"/>
                  <a:pt x="72" y="47"/>
                </a:cubicBezTo>
                <a:cubicBezTo>
                  <a:pt x="72" y="49"/>
                  <a:pt x="73" y="49"/>
                  <a:pt x="74" y="49"/>
                </a:cubicBezTo>
                <a:cubicBezTo>
                  <a:pt x="74" y="49"/>
                  <a:pt x="75" y="49"/>
                  <a:pt x="75" y="49"/>
                </a:cubicBezTo>
                <a:cubicBezTo>
                  <a:pt x="75" y="49"/>
                  <a:pt x="76" y="49"/>
                  <a:pt x="75" y="49"/>
                </a:cubicBezTo>
                <a:cubicBezTo>
                  <a:pt x="72" y="65"/>
                  <a:pt x="58" y="76"/>
                  <a:pt x="41" y="76"/>
                </a:cubicBezTo>
                <a:cubicBezTo>
                  <a:pt x="21" y="76"/>
                  <a:pt x="6" y="60"/>
                  <a:pt x="6" y="41"/>
                </a:cubicBezTo>
                <a:cubicBezTo>
                  <a:pt x="6" y="21"/>
                  <a:pt x="21" y="5"/>
                  <a:pt x="41" y="5"/>
                </a:cubicBezTo>
                <a:cubicBezTo>
                  <a:pt x="45" y="5"/>
                  <a:pt x="48" y="6"/>
                  <a:pt x="52" y="7"/>
                </a:cubicBezTo>
                <a:cubicBezTo>
                  <a:pt x="52" y="7"/>
                  <a:pt x="52" y="8"/>
                  <a:pt x="52" y="8"/>
                </a:cubicBezTo>
                <a:cubicBezTo>
                  <a:pt x="48" y="10"/>
                  <a:pt x="44" y="12"/>
                  <a:pt x="41" y="14"/>
                </a:cubicBezTo>
                <a:cubicBezTo>
                  <a:pt x="39" y="15"/>
                  <a:pt x="39" y="15"/>
                  <a:pt x="37" y="15"/>
                </a:cubicBezTo>
                <a:cubicBezTo>
                  <a:pt x="36" y="15"/>
                  <a:pt x="34" y="16"/>
                  <a:pt x="32" y="16"/>
                </a:cubicBezTo>
                <a:cubicBezTo>
                  <a:pt x="31" y="16"/>
                  <a:pt x="31" y="16"/>
                  <a:pt x="30" y="17"/>
                </a:cubicBezTo>
                <a:cubicBezTo>
                  <a:pt x="30" y="19"/>
                  <a:pt x="30" y="20"/>
                  <a:pt x="30" y="22"/>
                </a:cubicBezTo>
                <a:cubicBezTo>
                  <a:pt x="29" y="23"/>
                  <a:pt x="29" y="23"/>
                  <a:pt x="29" y="24"/>
                </a:cubicBezTo>
                <a:cubicBezTo>
                  <a:pt x="28" y="26"/>
                  <a:pt x="28" y="27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26" y="29"/>
                  <a:pt x="25" y="30"/>
                  <a:pt x="25" y="30"/>
                </a:cubicBezTo>
                <a:cubicBezTo>
                  <a:pt x="24" y="30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25" y="33"/>
                  <a:pt x="25" y="33"/>
                  <a:pt x="26" y="33"/>
                </a:cubicBezTo>
                <a:cubicBezTo>
                  <a:pt x="26" y="33"/>
                  <a:pt x="26" y="33"/>
                  <a:pt x="27" y="33"/>
                </a:cubicBezTo>
                <a:cubicBezTo>
                  <a:pt x="28" y="33"/>
                  <a:pt x="28" y="33"/>
                  <a:pt x="29" y="32"/>
                </a:cubicBezTo>
                <a:cubicBezTo>
                  <a:pt x="29" y="31"/>
                  <a:pt x="30" y="30"/>
                  <a:pt x="31" y="29"/>
                </a:cubicBezTo>
                <a:cubicBezTo>
                  <a:pt x="31" y="28"/>
                  <a:pt x="32" y="28"/>
                  <a:pt x="33" y="28"/>
                </a:cubicBezTo>
                <a:cubicBezTo>
                  <a:pt x="34" y="29"/>
                  <a:pt x="35" y="29"/>
                  <a:pt x="36" y="29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1"/>
                  <a:pt x="40" y="32"/>
                  <a:pt x="41" y="33"/>
                </a:cubicBezTo>
                <a:cubicBezTo>
                  <a:pt x="42" y="33"/>
                  <a:pt x="41" y="34"/>
                  <a:pt x="41" y="34"/>
                </a:cubicBezTo>
                <a:cubicBezTo>
                  <a:pt x="39" y="34"/>
                  <a:pt x="38" y="34"/>
                  <a:pt x="37" y="34"/>
                </a:cubicBezTo>
                <a:cubicBezTo>
                  <a:pt x="36" y="35"/>
                  <a:pt x="36" y="34"/>
                  <a:pt x="35" y="34"/>
                </a:cubicBezTo>
                <a:cubicBezTo>
                  <a:pt x="35" y="33"/>
                  <a:pt x="34" y="33"/>
                  <a:pt x="33" y="32"/>
                </a:cubicBezTo>
                <a:cubicBezTo>
                  <a:pt x="33" y="32"/>
                  <a:pt x="32" y="32"/>
                  <a:pt x="32" y="32"/>
                </a:cubicBezTo>
                <a:cubicBezTo>
                  <a:pt x="30" y="33"/>
                  <a:pt x="28" y="34"/>
                  <a:pt x="26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4" y="39"/>
                  <a:pt x="24" y="42"/>
                  <a:pt x="23" y="44"/>
                </a:cubicBezTo>
                <a:cubicBezTo>
                  <a:pt x="22" y="45"/>
                  <a:pt x="22" y="45"/>
                  <a:pt x="23" y="46"/>
                </a:cubicBezTo>
                <a:cubicBezTo>
                  <a:pt x="24" y="48"/>
                  <a:pt x="25" y="49"/>
                  <a:pt x="26" y="51"/>
                </a:cubicBezTo>
                <a:cubicBezTo>
                  <a:pt x="27" y="52"/>
                  <a:pt x="27" y="52"/>
                  <a:pt x="28" y="51"/>
                </a:cubicBezTo>
                <a:cubicBezTo>
                  <a:pt x="30" y="51"/>
                  <a:pt x="32" y="51"/>
                  <a:pt x="33" y="50"/>
                </a:cubicBezTo>
                <a:cubicBezTo>
                  <a:pt x="34" y="50"/>
                  <a:pt x="35" y="50"/>
                  <a:pt x="35" y="51"/>
                </a:cubicBezTo>
                <a:cubicBezTo>
                  <a:pt x="37" y="57"/>
                  <a:pt x="39" y="63"/>
                  <a:pt x="41" y="69"/>
                </a:cubicBezTo>
                <a:cubicBezTo>
                  <a:pt x="42" y="71"/>
                  <a:pt x="42" y="71"/>
                  <a:pt x="43" y="70"/>
                </a:cubicBezTo>
                <a:cubicBezTo>
                  <a:pt x="45" y="67"/>
                  <a:pt x="46" y="64"/>
                  <a:pt x="48" y="61"/>
                </a:cubicBezTo>
                <a:cubicBezTo>
                  <a:pt x="49" y="59"/>
                  <a:pt x="49" y="59"/>
                  <a:pt x="49" y="57"/>
                </a:cubicBezTo>
                <a:cubicBezTo>
                  <a:pt x="50" y="53"/>
                  <a:pt x="50" y="50"/>
                  <a:pt x="51" y="46"/>
                </a:cubicBezTo>
                <a:cubicBezTo>
                  <a:pt x="51" y="44"/>
                  <a:pt x="51" y="44"/>
                  <a:pt x="49" y="44"/>
                </a:cubicBezTo>
                <a:cubicBezTo>
                  <a:pt x="48" y="45"/>
                  <a:pt x="48" y="44"/>
                  <a:pt x="47" y="43"/>
                </a:cubicBezTo>
                <a:cubicBezTo>
                  <a:pt x="46" y="41"/>
                  <a:pt x="45" y="39"/>
                  <a:pt x="44" y="38"/>
                </a:cubicBezTo>
                <a:cubicBezTo>
                  <a:pt x="43" y="36"/>
                  <a:pt x="43" y="36"/>
                  <a:pt x="44" y="37"/>
                </a:cubicBezTo>
                <a:cubicBezTo>
                  <a:pt x="45" y="38"/>
                  <a:pt x="46" y="40"/>
                  <a:pt x="47" y="41"/>
                </a:cubicBezTo>
                <a:cubicBezTo>
                  <a:pt x="49" y="42"/>
                  <a:pt x="49" y="42"/>
                  <a:pt x="50" y="41"/>
                </a:cubicBezTo>
                <a:cubicBezTo>
                  <a:pt x="51" y="40"/>
                  <a:pt x="52" y="38"/>
                  <a:pt x="53" y="37"/>
                </a:cubicBezTo>
                <a:cubicBezTo>
                  <a:pt x="54" y="36"/>
                  <a:pt x="54" y="36"/>
                  <a:pt x="52" y="35"/>
                </a:cubicBezTo>
                <a:cubicBezTo>
                  <a:pt x="51" y="35"/>
                  <a:pt x="51" y="34"/>
                  <a:pt x="50" y="34"/>
                </a:cubicBezTo>
                <a:cubicBezTo>
                  <a:pt x="49" y="33"/>
                  <a:pt x="48" y="33"/>
                  <a:pt x="50" y="34"/>
                </a:cubicBezTo>
                <a:cubicBezTo>
                  <a:pt x="52" y="34"/>
                  <a:pt x="53" y="34"/>
                  <a:pt x="55" y="34"/>
                </a:cubicBezTo>
                <a:cubicBezTo>
                  <a:pt x="57" y="35"/>
                  <a:pt x="57" y="35"/>
                  <a:pt x="58" y="36"/>
                </a:cubicBezTo>
                <a:cubicBezTo>
                  <a:pt x="59" y="39"/>
                  <a:pt x="60" y="41"/>
                  <a:pt x="62" y="43"/>
                </a:cubicBezTo>
                <a:cubicBezTo>
                  <a:pt x="62" y="45"/>
                  <a:pt x="63" y="44"/>
                  <a:pt x="63" y="43"/>
                </a:cubicBezTo>
                <a:close/>
                <a:moveTo>
                  <a:pt x="51" y="58"/>
                </a:moveTo>
                <a:cubicBezTo>
                  <a:pt x="51" y="58"/>
                  <a:pt x="50" y="59"/>
                  <a:pt x="50" y="59"/>
                </a:cubicBezTo>
                <a:cubicBezTo>
                  <a:pt x="49" y="61"/>
                  <a:pt x="49" y="61"/>
                  <a:pt x="49" y="63"/>
                </a:cubicBezTo>
                <a:cubicBezTo>
                  <a:pt x="50" y="66"/>
                  <a:pt x="50" y="66"/>
                  <a:pt x="51" y="63"/>
                </a:cubicBezTo>
                <a:cubicBezTo>
                  <a:pt x="51" y="61"/>
                  <a:pt x="52" y="60"/>
                  <a:pt x="52" y="58"/>
                </a:cubicBezTo>
                <a:cubicBezTo>
                  <a:pt x="53" y="55"/>
                  <a:pt x="53" y="55"/>
                  <a:pt x="51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6" name="Rectangle 22"/>
          <p:cNvSpPr>
            <a:spLocks noChangeArrowheads="1"/>
          </p:cNvSpPr>
          <p:nvPr/>
        </p:nvSpPr>
        <p:spPr bwMode="auto">
          <a:xfrm>
            <a:off x="1501775" y="1565275"/>
            <a:ext cx="280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7427" name="Rectangle 23"/>
          <p:cNvSpPr>
            <a:spLocks noChangeArrowheads="1"/>
          </p:cNvSpPr>
          <p:nvPr/>
        </p:nvSpPr>
        <p:spPr bwMode="auto">
          <a:xfrm>
            <a:off x="1501775" y="2416175"/>
            <a:ext cx="280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7428" name="Rectangle 24"/>
          <p:cNvSpPr>
            <a:spLocks noChangeArrowheads="1"/>
          </p:cNvSpPr>
          <p:nvPr/>
        </p:nvSpPr>
        <p:spPr bwMode="auto">
          <a:xfrm>
            <a:off x="1501775" y="3248025"/>
            <a:ext cx="280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1501775" y="4105275"/>
            <a:ext cx="280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5389563" y="1565275"/>
            <a:ext cx="28082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5389563" y="2416175"/>
            <a:ext cx="28082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5389563" y="3248025"/>
            <a:ext cx="28082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7433" name="Rectangle 29"/>
          <p:cNvSpPr>
            <a:spLocks noChangeArrowheads="1"/>
          </p:cNvSpPr>
          <p:nvPr/>
        </p:nvSpPr>
        <p:spPr bwMode="auto">
          <a:xfrm>
            <a:off x="5389563" y="4105275"/>
            <a:ext cx="28082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17435" name="Text Box 31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17436" name="Group 32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17437" name="Rectangle 33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7438" name="Rectangle 34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2900363" y="1808163"/>
            <a:ext cx="3343275" cy="2251075"/>
            <a:chOff x="0" y="0"/>
            <a:chExt cx="2724" cy="1835"/>
          </a:xfrm>
        </p:grpSpPr>
        <p:sp>
          <p:nvSpPr>
            <p:cNvPr id="19459" name="Oval 3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grpSp>
          <p:nvGrpSpPr>
            <p:cNvPr id="18451" name="Group 4"/>
            <p:cNvGrpSpPr>
              <a:grpSpLocks/>
            </p:cNvGrpSpPr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18452" name="Picture 5" descr="apple ic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62" name="Rectangle 6"/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1031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sp>
        <p:nvSpPr>
          <p:cNvPr id="18435" name="Freeform 7"/>
          <p:cNvSpPr>
            <a:spLocks/>
          </p:cNvSpPr>
          <p:nvPr/>
        </p:nvSpPr>
        <p:spPr bwMode="auto">
          <a:xfrm>
            <a:off x="2590800" y="1644650"/>
            <a:ext cx="231775" cy="276225"/>
          </a:xfrm>
          <a:custGeom>
            <a:avLst/>
            <a:gdLst>
              <a:gd name="T0" fmla="*/ 925018164 w 56"/>
              <a:gd name="T1" fmla="*/ 1138809711 h 67"/>
              <a:gd name="T2" fmla="*/ 137041108 w 56"/>
              <a:gd name="T3" fmla="*/ 1138809711 h 67"/>
              <a:gd name="T4" fmla="*/ 0 w 56"/>
              <a:gd name="T5" fmla="*/ 1002832801 h 67"/>
              <a:gd name="T6" fmla="*/ 0 w 56"/>
              <a:gd name="T7" fmla="*/ 135976910 h 67"/>
              <a:gd name="T8" fmla="*/ 137041108 w 56"/>
              <a:gd name="T9" fmla="*/ 0 h 67"/>
              <a:gd name="T10" fmla="*/ 925018164 w 56"/>
              <a:gd name="T11" fmla="*/ 0 h 67"/>
              <a:gd name="T12" fmla="*/ 959279475 w 56"/>
              <a:gd name="T13" fmla="*/ 33996289 h 67"/>
              <a:gd name="T14" fmla="*/ 959279475 w 56"/>
              <a:gd name="T15" fmla="*/ 186967220 h 67"/>
              <a:gd name="T16" fmla="*/ 942148820 w 56"/>
              <a:gd name="T17" fmla="*/ 203965365 h 67"/>
              <a:gd name="T18" fmla="*/ 925018164 w 56"/>
              <a:gd name="T19" fmla="*/ 203965365 h 67"/>
              <a:gd name="T20" fmla="*/ 907887508 w 56"/>
              <a:gd name="T21" fmla="*/ 186967220 h 67"/>
              <a:gd name="T22" fmla="*/ 907887508 w 56"/>
              <a:gd name="T23" fmla="*/ 84986599 h 67"/>
              <a:gd name="T24" fmla="*/ 873630335 w 56"/>
              <a:gd name="T25" fmla="*/ 50990310 h 67"/>
              <a:gd name="T26" fmla="*/ 137041108 w 56"/>
              <a:gd name="T27" fmla="*/ 50990310 h 67"/>
              <a:gd name="T28" fmla="*/ 137041108 w 56"/>
              <a:gd name="T29" fmla="*/ 237961653 h 67"/>
              <a:gd name="T30" fmla="*/ 925018164 w 56"/>
              <a:gd name="T31" fmla="*/ 237961653 h 67"/>
              <a:gd name="T32" fmla="*/ 959279475 w 56"/>
              <a:gd name="T33" fmla="*/ 271953819 h 67"/>
              <a:gd name="T34" fmla="*/ 959279475 w 56"/>
              <a:gd name="T35" fmla="*/ 1104813422 h 67"/>
              <a:gd name="T36" fmla="*/ 925018164 w 56"/>
              <a:gd name="T37" fmla="*/ 1138809711 h 6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Freeform 8"/>
          <p:cNvSpPr>
            <a:spLocks noEditPoints="1"/>
          </p:cNvSpPr>
          <p:nvPr/>
        </p:nvSpPr>
        <p:spPr bwMode="auto">
          <a:xfrm>
            <a:off x="6296025" y="3433763"/>
            <a:ext cx="241300" cy="339725"/>
          </a:xfrm>
          <a:custGeom>
            <a:avLst/>
            <a:gdLst>
              <a:gd name="T0" fmla="*/ 84618640 w 87"/>
              <a:gd name="T1" fmla="*/ 831516986 h 123"/>
              <a:gd name="T2" fmla="*/ 38463775 w 87"/>
              <a:gd name="T3" fmla="*/ 625544205 h 123"/>
              <a:gd name="T4" fmla="*/ 0 w 87"/>
              <a:gd name="T5" fmla="*/ 534000746 h 123"/>
              <a:gd name="T6" fmla="*/ 61542594 w 87"/>
              <a:gd name="T7" fmla="*/ 434831428 h 123"/>
              <a:gd name="T8" fmla="*/ 261549785 w 87"/>
              <a:gd name="T9" fmla="*/ 190715539 h 123"/>
              <a:gd name="T10" fmla="*/ 215394920 w 87"/>
              <a:gd name="T11" fmla="*/ 106800702 h 123"/>
              <a:gd name="T12" fmla="*/ 192316100 w 87"/>
              <a:gd name="T13" fmla="*/ 99172080 h 123"/>
              <a:gd name="T14" fmla="*/ 184625009 w 87"/>
              <a:gd name="T15" fmla="*/ 61028972 h 123"/>
              <a:gd name="T16" fmla="*/ 323092379 w 87"/>
              <a:gd name="T17" fmla="*/ 7628622 h 123"/>
              <a:gd name="T18" fmla="*/ 353862290 w 87"/>
              <a:gd name="T19" fmla="*/ 7628622 h 123"/>
              <a:gd name="T20" fmla="*/ 353862290 w 87"/>
              <a:gd name="T21" fmla="*/ 45771729 h 123"/>
              <a:gd name="T22" fmla="*/ 338477334 w 87"/>
              <a:gd name="T23" fmla="*/ 61028972 h 123"/>
              <a:gd name="T24" fmla="*/ 507714615 w 87"/>
              <a:gd name="T25" fmla="*/ 511114882 h 123"/>
              <a:gd name="T26" fmla="*/ 500023524 w 87"/>
              <a:gd name="T27" fmla="*/ 518743503 h 123"/>
              <a:gd name="T28" fmla="*/ 492329660 w 87"/>
              <a:gd name="T29" fmla="*/ 564515232 h 123"/>
              <a:gd name="T30" fmla="*/ 430789839 w 87"/>
              <a:gd name="T31" fmla="*/ 564515232 h 123"/>
              <a:gd name="T32" fmla="*/ 415402110 w 87"/>
              <a:gd name="T33" fmla="*/ 549257989 h 123"/>
              <a:gd name="T34" fmla="*/ 400017155 w 87"/>
              <a:gd name="T35" fmla="*/ 541629368 h 123"/>
              <a:gd name="T36" fmla="*/ 292319695 w 87"/>
              <a:gd name="T37" fmla="*/ 328030726 h 123"/>
              <a:gd name="T38" fmla="*/ 184625009 w 87"/>
              <a:gd name="T39" fmla="*/ 495857638 h 123"/>
              <a:gd name="T40" fmla="*/ 169237280 w 87"/>
              <a:gd name="T41" fmla="*/ 595029718 h 123"/>
              <a:gd name="T42" fmla="*/ 284628605 w 87"/>
              <a:gd name="T43" fmla="*/ 823888365 h 123"/>
              <a:gd name="T44" fmla="*/ 623105939 w 87"/>
              <a:gd name="T45" fmla="*/ 831516986 h 123"/>
              <a:gd name="T46" fmla="*/ 661566940 w 87"/>
              <a:gd name="T47" fmla="*/ 900174580 h 123"/>
              <a:gd name="T48" fmla="*/ 76927549 w 87"/>
              <a:gd name="T49" fmla="*/ 938317688 h 123"/>
              <a:gd name="T50" fmla="*/ 38463775 w 87"/>
              <a:gd name="T51" fmla="*/ 869660094 h 123"/>
              <a:gd name="T52" fmla="*/ 100003595 w 87"/>
              <a:gd name="T53" fmla="*/ 495857638 h 123"/>
              <a:gd name="T54" fmla="*/ 100003595 w 87"/>
              <a:gd name="T55" fmla="*/ 579772475 h 123"/>
              <a:gd name="T56" fmla="*/ 100003595 w 87"/>
              <a:gd name="T57" fmla="*/ 495857638 h 123"/>
              <a:gd name="T58" fmla="*/ 630797030 w 87"/>
              <a:gd name="T59" fmla="*/ 549257989 h 123"/>
              <a:gd name="T60" fmla="*/ 669260805 w 87"/>
              <a:gd name="T61" fmla="*/ 579772475 h 123"/>
              <a:gd name="T62" fmla="*/ 376941109 w 87"/>
              <a:gd name="T63" fmla="*/ 717087663 h 123"/>
              <a:gd name="T64" fmla="*/ 338477334 w 87"/>
              <a:gd name="T65" fmla="*/ 686573177 h 1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Freeform 9"/>
          <p:cNvSpPr>
            <a:spLocks noEditPoints="1"/>
          </p:cNvSpPr>
          <p:nvPr/>
        </p:nvSpPr>
        <p:spPr bwMode="auto">
          <a:xfrm rot="-178887">
            <a:off x="2554288" y="3429000"/>
            <a:ext cx="304800" cy="304800"/>
          </a:xfrm>
          <a:custGeom>
            <a:avLst/>
            <a:gdLst>
              <a:gd name="T0" fmla="*/ 336605217 w 138"/>
              <a:gd name="T1" fmla="*/ 673210435 h 138"/>
              <a:gd name="T2" fmla="*/ 556129687 w 138"/>
              <a:gd name="T3" fmla="*/ 175620017 h 138"/>
              <a:gd name="T4" fmla="*/ 512225235 w 138"/>
              <a:gd name="T5" fmla="*/ 312214591 h 138"/>
              <a:gd name="T6" fmla="*/ 614671165 w 138"/>
              <a:gd name="T7" fmla="*/ 312214591 h 138"/>
              <a:gd name="T8" fmla="*/ 604913148 w 138"/>
              <a:gd name="T9" fmla="*/ 351240035 h 138"/>
              <a:gd name="T10" fmla="*/ 497590417 w 138"/>
              <a:gd name="T11" fmla="*/ 463441774 h 138"/>
              <a:gd name="T12" fmla="*/ 565887704 w 138"/>
              <a:gd name="T13" fmla="*/ 492711409 h 138"/>
              <a:gd name="T14" fmla="*/ 121957548 w 138"/>
              <a:gd name="T15" fmla="*/ 492711409 h 138"/>
              <a:gd name="T16" fmla="*/ 165864209 w 138"/>
              <a:gd name="T17" fmla="*/ 356119043 h 138"/>
              <a:gd name="T18" fmla="*/ 63418278 w 138"/>
              <a:gd name="T19" fmla="*/ 360995843 h 138"/>
              <a:gd name="T20" fmla="*/ 73174087 w 138"/>
              <a:gd name="T21" fmla="*/ 321970400 h 138"/>
              <a:gd name="T22" fmla="*/ 180499026 w 138"/>
              <a:gd name="T23" fmla="*/ 209768661 h 138"/>
              <a:gd name="T24" fmla="*/ 107322730 w 138"/>
              <a:gd name="T25" fmla="*/ 180499026 h 138"/>
              <a:gd name="T26" fmla="*/ 448806957 w 138"/>
              <a:gd name="T27" fmla="*/ 92687913 h 138"/>
              <a:gd name="T28" fmla="*/ 531739061 w 138"/>
              <a:gd name="T29" fmla="*/ 156106191 h 138"/>
              <a:gd name="T30" fmla="*/ 453685965 w 138"/>
              <a:gd name="T31" fmla="*/ 87811113 h 138"/>
              <a:gd name="T32" fmla="*/ 360995843 w 138"/>
              <a:gd name="T33" fmla="*/ 58539270 h 138"/>
              <a:gd name="T34" fmla="*/ 360995843 w 138"/>
              <a:gd name="T35" fmla="*/ 195133843 h 138"/>
              <a:gd name="T36" fmla="*/ 395144487 w 138"/>
              <a:gd name="T37" fmla="*/ 68297287 h 138"/>
              <a:gd name="T38" fmla="*/ 297577565 w 138"/>
              <a:gd name="T39" fmla="*/ 63418278 h 138"/>
              <a:gd name="T40" fmla="*/ 224403478 w 138"/>
              <a:gd name="T41" fmla="*/ 180499026 h 138"/>
              <a:gd name="T42" fmla="*/ 321970400 w 138"/>
              <a:gd name="T43" fmla="*/ 68297287 h 138"/>
              <a:gd name="T44" fmla="*/ 141471374 w 138"/>
              <a:gd name="T45" fmla="*/ 141471374 h 138"/>
              <a:gd name="T46" fmla="*/ 180499026 w 138"/>
              <a:gd name="T47" fmla="*/ 170741009 h 138"/>
              <a:gd name="T48" fmla="*/ 219524470 w 138"/>
              <a:gd name="T49" fmla="*/ 87811113 h 138"/>
              <a:gd name="T50" fmla="*/ 224403478 w 138"/>
              <a:gd name="T51" fmla="*/ 580522522 h 138"/>
              <a:gd name="T52" fmla="*/ 141471374 w 138"/>
              <a:gd name="T53" fmla="*/ 517104243 h 138"/>
              <a:gd name="T54" fmla="*/ 312214591 w 138"/>
              <a:gd name="T55" fmla="*/ 609792157 h 138"/>
              <a:gd name="T56" fmla="*/ 312214591 w 138"/>
              <a:gd name="T57" fmla="*/ 478076591 h 138"/>
              <a:gd name="T58" fmla="*/ 278065948 w 138"/>
              <a:gd name="T59" fmla="*/ 600036348 h 138"/>
              <a:gd name="T60" fmla="*/ 380509670 w 138"/>
              <a:gd name="T61" fmla="*/ 609792157 h 138"/>
              <a:gd name="T62" fmla="*/ 448806957 w 138"/>
              <a:gd name="T63" fmla="*/ 487834609 h 138"/>
              <a:gd name="T64" fmla="*/ 351240035 w 138"/>
              <a:gd name="T65" fmla="*/ 600036348 h 138"/>
              <a:gd name="T66" fmla="*/ 536618070 w 138"/>
              <a:gd name="T67" fmla="*/ 526860052 h 138"/>
              <a:gd name="T68" fmla="*/ 482955600 w 138"/>
              <a:gd name="T69" fmla="*/ 507346226 h 138"/>
              <a:gd name="T70" fmla="*/ 458562765 w 138"/>
              <a:gd name="T71" fmla="*/ 209768661 h 138"/>
              <a:gd name="T72" fmla="*/ 351240035 w 138"/>
              <a:gd name="T73" fmla="*/ 312214591 h 138"/>
              <a:gd name="T74" fmla="*/ 478076591 w 138"/>
              <a:gd name="T75" fmla="*/ 312214591 h 138"/>
              <a:gd name="T76" fmla="*/ 473197583 w 138"/>
              <a:gd name="T77" fmla="*/ 351240035 h 138"/>
              <a:gd name="T78" fmla="*/ 351240035 w 138"/>
              <a:gd name="T79" fmla="*/ 439051148 h 138"/>
              <a:gd name="T80" fmla="*/ 468320783 w 138"/>
              <a:gd name="T81" fmla="*/ 453685965 h 138"/>
              <a:gd name="T82" fmla="*/ 219524470 w 138"/>
              <a:gd name="T83" fmla="*/ 458562765 h 138"/>
              <a:gd name="T84" fmla="*/ 321970400 w 138"/>
              <a:gd name="T85" fmla="*/ 356119043 h 138"/>
              <a:gd name="T86" fmla="*/ 195133843 w 138"/>
              <a:gd name="T87" fmla="*/ 360995843 h 138"/>
              <a:gd name="T88" fmla="*/ 204889652 w 138"/>
              <a:gd name="T89" fmla="*/ 321970400 h 138"/>
              <a:gd name="T90" fmla="*/ 321970400 w 138"/>
              <a:gd name="T91" fmla="*/ 229282487 h 138"/>
              <a:gd name="T92" fmla="*/ 209768661 w 138"/>
              <a:gd name="T93" fmla="*/ 214647670 h 13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38" name="Group 10"/>
          <p:cNvGrpSpPr>
            <a:grpSpLocks/>
          </p:cNvGrpSpPr>
          <p:nvPr/>
        </p:nvGrpSpPr>
        <p:grpSpPr bwMode="auto">
          <a:xfrm>
            <a:off x="6264275" y="1635125"/>
            <a:ext cx="304800" cy="295275"/>
            <a:chOff x="0" y="0"/>
            <a:chExt cx="191" cy="186"/>
          </a:xfrm>
        </p:grpSpPr>
        <p:sp>
          <p:nvSpPr>
            <p:cNvPr id="18448" name="Freeform 11"/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287 w 51"/>
                <a:gd name="T1" fmla="*/ 184 h 48"/>
                <a:gd name="T2" fmla="*/ 12 w 51"/>
                <a:gd name="T3" fmla="*/ 184 h 48"/>
                <a:gd name="T4" fmla="*/ 0 w 51"/>
                <a:gd name="T5" fmla="*/ 188 h 48"/>
                <a:gd name="T6" fmla="*/ 102 w 51"/>
                <a:gd name="T7" fmla="*/ 266 h 48"/>
                <a:gd name="T8" fmla="*/ 202 w 51"/>
                <a:gd name="T9" fmla="*/ 266 h 48"/>
                <a:gd name="T10" fmla="*/ 221 w 51"/>
                <a:gd name="T11" fmla="*/ 245 h 48"/>
                <a:gd name="T12" fmla="*/ 209 w 51"/>
                <a:gd name="T13" fmla="*/ 221 h 48"/>
                <a:gd name="T14" fmla="*/ 214 w 51"/>
                <a:gd name="T15" fmla="*/ 210 h 48"/>
                <a:gd name="T16" fmla="*/ 221 w 51"/>
                <a:gd name="T17" fmla="*/ 210 h 48"/>
                <a:gd name="T18" fmla="*/ 242 w 51"/>
                <a:gd name="T19" fmla="*/ 228 h 48"/>
                <a:gd name="T20" fmla="*/ 247 w 51"/>
                <a:gd name="T21" fmla="*/ 221 h 48"/>
                <a:gd name="T22" fmla="*/ 225 w 51"/>
                <a:gd name="T23" fmla="*/ 205 h 48"/>
                <a:gd name="T24" fmla="*/ 225 w 51"/>
                <a:gd name="T25" fmla="*/ 193 h 48"/>
                <a:gd name="T26" fmla="*/ 242 w 51"/>
                <a:gd name="T27" fmla="*/ 193 h 48"/>
                <a:gd name="T28" fmla="*/ 266 w 51"/>
                <a:gd name="T29" fmla="*/ 205 h 48"/>
                <a:gd name="T30" fmla="*/ 287 w 51"/>
                <a:gd name="T31" fmla="*/ 184 h 48"/>
                <a:gd name="T32" fmla="*/ 185 w 51"/>
                <a:gd name="T33" fmla="*/ 167 h 48"/>
                <a:gd name="T34" fmla="*/ 140 w 51"/>
                <a:gd name="T35" fmla="*/ 16 h 48"/>
                <a:gd name="T36" fmla="*/ 152 w 51"/>
                <a:gd name="T37" fmla="*/ 5 h 48"/>
                <a:gd name="T38" fmla="*/ 247 w 51"/>
                <a:gd name="T39" fmla="*/ 78 h 48"/>
                <a:gd name="T40" fmla="*/ 270 w 51"/>
                <a:gd name="T41" fmla="*/ 160 h 48"/>
                <a:gd name="T42" fmla="*/ 266 w 51"/>
                <a:gd name="T43" fmla="*/ 172 h 48"/>
                <a:gd name="T44" fmla="*/ 192 w 51"/>
                <a:gd name="T45" fmla="*/ 172 h 48"/>
                <a:gd name="T46" fmla="*/ 185 w 51"/>
                <a:gd name="T47" fmla="*/ 167 h 4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Freeform 12"/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238 w 45"/>
                <a:gd name="T1" fmla="*/ 0 h 46"/>
                <a:gd name="T2" fmla="*/ 82 w 45"/>
                <a:gd name="T3" fmla="*/ 0 h 46"/>
                <a:gd name="T4" fmla="*/ 61 w 45"/>
                <a:gd name="T5" fmla="*/ 21 h 46"/>
                <a:gd name="T6" fmla="*/ 66 w 45"/>
                <a:gd name="T7" fmla="*/ 38 h 46"/>
                <a:gd name="T8" fmla="*/ 66 w 45"/>
                <a:gd name="T9" fmla="*/ 45 h 46"/>
                <a:gd name="T10" fmla="*/ 61 w 45"/>
                <a:gd name="T11" fmla="*/ 49 h 46"/>
                <a:gd name="T12" fmla="*/ 45 w 45"/>
                <a:gd name="T13" fmla="*/ 38 h 46"/>
                <a:gd name="T14" fmla="*/ 38 w 45"/>
                <a:gd name="T15" fmla="*/ 45 h 46"/>
                <a:gd name="T16" fmla="*/ 57 w 45"/>
                <a:gd name="T17" fmla="*/ 54 h 46"/>
                <a:gd name="T18" fmla="*/ 57 w 45"/>
                <a:gd name="T19" fmla="*/ 66 h 46"/>
                <a:gd name="T20" fmla="*/ 38 w 45"/>
                <a:gd name="T21" fmla="*/ 73 h 46"/>
                <a:gd name="T22" fmla="*/ 16 w 45"/>
                <a:gd name="T23" fmla="*/ 61 h 46"/>
                <a:gd name="T24" fmla="*/ 0 w 45"/>
                <a:gd name="T25" fmla="*/ 82 h 46"/>
                <a:gd name="T26" fmla="*/ 238 w 45"/>
                <a:gd name="T27" fmla="*/ 82 h 46"/>
                <a:gd name="T28" fmla="*/ 250 w 45"/>
                <a:gd name="T29" fmla="*/ 73 h 46"/>
                <a:gd name="T30" fmla="*/ 250 w 45"/>
                <a:gd name="T31" fmla="*/ 5 h 46"/>
                <a:gd name="T32" fmla="*/ 238 w 45"/>
                <a:gd name="T33" fmla="*/ 0 h 46"/>
                <a:gd name="T34" fmla="*/ 49 w 45"/>
                <a:gd name="T35" fmla="*/ 249 h 46"/>
                <a:gd name="T36" fmla="*/ 12 w 45"/>
                <a:gd name="T37" fmla="*/ 106 h 46"/>
                <a:gd name="T38" fmla="*/ 21 w 45"/>
                <a:gd name="T39" fmla="*/ 89 h 46"/>
                <a:gd name="T40" fmla="*/ 90 w 45"/>
                <a:gd name="T41" fmla="*/ 89 h 46"/>
                <a:gd name="T42" fmla="*/ 99 w 45"/>
                <a:gd name="T43" fmla="*/ 99 h 46"/>
                <a:gd name="T44" fmla="*/ 134 w 45"/>
                <a:gd name="T45" fmla="*/ 225 h 46"/>
                <a:gd name="T46" fmla="*/ 127 w 45"/>
                <a:gd name="T47" fmla="*/ 237 h 46"/>
                <a:gd name="T48" fmla="*/ 66 w 45"/>
                <a:gd name="T49" fmla="*/ 254 h 46"/>
                <a:gd name="T50" fmla="*/ 49 w 45"/>
                <a:gd name="T51" fmla="*/ 249 h 46"/>
                <a:gd name="T52" fmla="*/ 78 w 45"/>
                <a:gd name="T53" fmla="*/ 232 h 46"/>
                <a:gd name="T54" fmla="*/ 106 w 45"/>
                <a:gd name="T55" fmla="*/ 225 h 46"/>
                <a:gd name="T56" fmla="*/ 111 w 45"/>
                <a:gd name="T57" fmla="*/ 216 h 46"/>
                <a:gd name="T58" fmla="*/ 90 w 45"/>
                <a:gd name="T59" fmla="*/ 127 h 46"/>
                <a:gd name="T60" fmla="*/ 78 w 45"/>
                <a:gd name="T61" fmla="*/ 122 h 46"/>
                <a:gd name="T62" fmla="*/ 49 w 45"/>
                <a:gd name="T63" fmla="*/ 127 h 46"/>
                <a:gd name="T64" fmla="*/ 45 w 45"/>
                <a:gd name="T65" fmla="*/ 139 h 46"/>
                <a:gd name="T66" fmla="*/ 66 w 45"/>
                <a:gd name="T67" fmla="*/ 225 h 46"/>
                <a:gd name="T68" fmla="*/ 78 w 45"/>
                <a:gd name="T69" fmla="*/ 232 h 46"/>
                <a:gd name="T70" fmla="*/ 233 w 45"/>
                <a:gd name="T71" fmla="*/ 28 h 46"/>
                <a:gd name="T72" fmla="*/ 233 w 45"/>
                <a:gd name="T73" fmla="*/ 54 h 46"/>
                <a:gd name="T74" fmla="*/ 221 w 45"/>
                <a:gd name="T75" fmla="*/ 66 h 46"/>
                <a:gd name="T76" fmla="*/ 134 w 45"/>
                <a:gd name="T77" fmla="*/ 66 h 46"/>
                <a:gd name="T78" fmla="*/ 127 w 45"/>
                <a:gd name="T79" fmla="*/ 54 h 46"/>
                <a:gd name="T80" fmla="*/ 127 w 45"/>
                <a:gd name="T81" fmla="*/ 28 h 46"/>
                <a:gd name="T82" fmla="*/ 134 w 45"/>
                <a:gd name="T83" fmla="*/ 16 h 46"/>
                <a:gd name="T84" fmla="*/ 221 w 45"/>
                <a:gd name="T85" fmla="*/ 16 h 46"/>
                <a:gd name="T86" fmla="*/ 233 w 45"/>
                <a:gd name="T87" fmla="*/ 28 h 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9" name="Rectangle 13"/>
          <p:cNvSpPr>
            <a:spLocks noChangeArrowheads="1"/>
          </p:cNvSpPr>
          <p:nvPr/>
        </p:nvSpPr>
        <p:spPr bwMode="auto">
          <a:xfrm>
            <a:off x="6729413" y="1690688"/>
            <a:ext cx="19431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rgbClr val="009658"/>
                </a:solidFill>
              </a:rPr>
              <a:t>TOPIC HEADER TWO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800">
              <a:solidFill>
                <a:srgbClr val="009658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8440" name="Rectangle 14"/>
          <p:cNvSpPr>
            <a:spLocks noChangeArrowheads="1"/>
          </p:cNvSpPr>
          <p:nvPr/>
        </p:nvSpPr>
        <p:spPr bwMode="auto">
          <a:xfrm>
            <a:off x="6729413" y="3524250"/>
            <a:ext cx="19431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rgbClr val="95C1AD"/>
                </a:solidFill>
              </a:rPr>
              <a:t>TOPIC HEADER FOUR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800">
              <a:solidFill>
                <a:srgbClr val="95C1AD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8441" name="Rectangle 15"/>
          <p:cNvSpPr>
            <a:spLocks noChangeArrowheads="1"/>
          </p:cNvSpPr>
          <p:nvPr/>
        </p:nvSpPr>
        <p:spPr bwMode="auto">
          <a:xfrm>
            <a:off x="417513" y="1690688"/>
            <a:ext cx="19431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rgbClr val="95C1AD"/>
                </a:solidFill>
              </a:rPr>
              <a:t>TOPIC HEADER ONE</a:t>
            </a:r>
          </a:p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800">
              <a:solidFill>
                <a:srgbClr val="95C1AD"/>
              </a:solidFill>
            </a:endParaRPr>
          </a:p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8442" name="Rectangle 16"/>
          <p:cNvSpPr>
            <a:spLocks noChangeArrowheads="1"/>
          </p:cNvSpPr>
          <p:nvPr/>
        </p:nvSpPr>
        <p:spPr bwMode="auto">
          <a:xfrm>
            <a:off x="417513" y="3524250"/>
            <a:ext cx="19431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rgbClr val="E34326"/>
                </a:solidFill>
              </a:rPr>
              <a:t>TOPIC HEADER THREE</a:t>
            </a:r>
          </a:p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800">
              <a:solidFill>
                <a:srgbClr val="E34326"/>
              </a:solidFill>
            </a:endParaRPr>
          </a:p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8443" name="Text Box 17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18444" name="Text Box 18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18445" name="Group 19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18446" name="Rectangle 2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47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732588" y="1635125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732588" y="3554413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00063" y="1635125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00063" y="3554413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9462" name="Freeform 6"/>
          <p:cNvSpPr>
            <a:spLocks/>
          </p:cNvSpPr>
          <p:nvPr/>
        </p:nvSpPr>
        <p:spPr bwMode="auto">
          <a:xfrm>
            <a:off x="3779838" y="1419225"/>
            <a:ext cx="1747837" cy="1120775"/>
          </a:xfrm>
          <a:custGeom>
            <a:avLst/>
            <a:gdLst>
              <a:gd name="T0" fmla="*/ 1041028220 w 466"/>
              <a:gd name="T1" fmla="*/ 2147483646 h 299"/>
              <a:gd name="T2" fmla="*/ 2147483646 w 466"/>
              <a:gd name="T3" fmla="*/ 2147483646 h 299"/>
              <a:gd name="T4" fmla="*/ 2147483646 w 466"/>
              <a:gd name="T5" fmla="*/ 2147483646 h 299"/>
              <a:gd name="T6" fmla="*/ 2147483646 w 466"/>
              <a:gd name="T7" fmla="*/ 2135691114 h 299"/>
              <a:gd name="T8" fmla="*/ 2147483646 w 466"/>
              <a:gd name="T9" fmla="*/ 337214584 h 299"/>
              <a:gd name="T10" fmla="*/ 2147483646 w 466"/>
              <a:gd name="T11" fmla="*/ 1376956427 h 299"/>
              <a:gd name="T12" fmla="*/ 1519335443 w 466"/>
              <a:gd name="T13" fmla="*/ 1208349135 h 299"/>
              <a:gd name="T14" fmla="*/ 1167637632 w 466"/>
              <a:gd name="T15" fmla="*/ 1896831097 h 299"/>
              <a:gd name="T16" fmla="*/ 168816299 w 466"/>
              <a:gd name="T17" fmla="*/ 2147483646 h 299"/>
              <a:gd name="T18" fmla="*/ 1041028220 w 466"/>
              <a:gd name="T19" fmla="*/ 2147483646 h 2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6" h="299">
                <a:moveTo>
                  <a:pt x="74" y="299"/>
                </a:moveTo>
                <a:cubicBezTo>
                  <a:pt x="124" y="299"/>
                  <a:pt x="353" y="299"/>
                  <a:pt x="394" y="299"/>
                </a:cubicBezTo>
                <a:cubicBezTo>
                  <a:pt x="436" y="299"/>
                  <a:pt x="466" y="276"/>
                  <a:pt x="466" y="215"/>
                </a:cubicBezTo>
                <a:cubicBezTo>
                  <a:pt x="466" y="153"/>
                  <a:pt x="408" y="136"/>
                  <a:pt x="388" y="152"/>
                </a:cubicBezTo>
                <a:cubicBezTo>
                  <a:pt x="388" y="152"/>
                  <a:pt x="400" y="48"/>
                  <a:pt x="308" y="24"/>
                </a:cubicBezTo>
                <a:cubicBezTo>
                  <a:pt x="215" y="0"/>
                  <a:pt x="172" y="78"/>
                  <a:pt x="166" y="98"/>
                </a:cubicBezTo>
                <a:cubicBezTo>
                  <a:pt x="166" y="98"/>
                  <a:pt x="145" y="69"/>
                  <a:pt x="108" y="86"/>
                </a:cubicBezTo>
                <a:cubicBezTo>
                  <a:pt x="74" y="101"/>
                  <a:pt x="83" y="135"/>
                  <a:pt x="83" y="135"/>
                </a:cubicBezTo>
                <a:cubicBezTo>
                  <a:pt x="83" y="135"/>
                  <a:pt x="24" y="146"/>
                  <a:pt x="12" y="202"/>
                </a:cubicBezTo>
                <a:cubicBezTo>
                  <a:pt x="0" y="260"/>
                  <a:pt x="37" y="299"/>
                  <a:pt x="74" y="299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Freeform 7"/>
          <p:cNvSpPr>
            <a:spLocks/>
          </p:cNvSpPr>
          <p:nvPr/>
        </p:nvSpPr>
        <p:spPr bwMode="auto">
          <a:xfrm>
            <a:off x="2900363" y="1673225"/>
            <a:ext cx="1323975" cy="850900"/>
          </a:xfrm>
          <a:custGeom>
            <a:avLst/>
            <a:gdLst>
              <a:gd name="T0" fmla="*/ 787768876 w 353"/>
              <a:gd name="T1" fmla="*/ 2147483646 h 227"/>
              <a:gd name="T2" fmla="*/ 2147483646 w 353"/>
              <a:gd name="T3" fmla="*/ 2147483646 h 227"/>
              <a:gd name="T4" fmla="*/ 2147483646 w 353"/>
              <a:gd name="T5" fmla="*/ 2147483646 h 227"/>
              <a:gd name="T6" fmla="*/ 2147483646 w 353"/>
              <a:gd name="T7" fmla="*/ 1615859100 h 227"/>
              <a:gd name="T8" fmla="*/ 2147483646 w 353"/>
              <a:gd name="T9" fmla="*/ 266968938 h 227"/>
              <a:gd name="T10" fmla="*/ 1758411329 w 353"/>
              <a:gd name="T11" fmla="*/ 1053819033 h 227"/>
              <a:gd name="T12" fmla="*/ 1153516032 w 353"/>
              <a:gd name="T13" fmla="*/ 913311828 h 227"/>
              <a:gd name="T14" fmla="*/ 872173220 w 353"/>
              <a:gd name="T15" fmla="*/ 1447245956 h 227"/>
              <a:gd name="T16" fmla="*/ 126606516 w 353"/>
              <a:gd name="T17" fmla="*/ 2147483646 h 227"/>
              <a:gd name="T18" fmla="*/ 787768876 w 353"/>
              <a:gd name="T19" fmla="*/ 2147483646 h 2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9"/>
                </a:cubicBezTo>
                <a:cubicBezTo>
                  <a:pt x="163" y="0"/>
                  <a:pt x="130" y="60"/>
                  <a:pt x="125" y="75"/>
                </a:cubicBezTo>
                <a:cubicBezTo>
                  <a:pt x="125" y="75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Freeform 8"/>
          <p:cNvSpPr>
            <a:spLocks/>
          </p:cNvSpPr>
          <p:nvPr/>
        </p:nvSpPr>
        <p:spPr bwMode="auto">
          <a:xfrm>
            <a:off x="4176713" y="2036763"/>
            <a:ext cx="1327150" cy="850900"/>
          </a:xfrm>
          <a:custGeom>
            <a:avLst/>
            <a:gdLst>
              <a:gd name="T0" fmla="*/ 787086177 w 354"/>
              <a:gd name="T1" fmla="*/ 2147483646 h 227"/>
              <a:gd name="T2" fmla="*/ 2147483646 w 354"/>
              <a:gd name="T3" fmla="*/ 2147483646 h 227"/>
              <a:gd name="T4" fmla="*/ 2147483646 w 354"/>
              <a:gd name="T5" fmla="*/ 2147483646 h 227"/>
              <a:gd name="T6" fmla="*/ 2147483646 w 354"/>
              <a:gd name="T7" fmla="*/ 1615859100 h 227"/>
              <a:gd name="T8" fmla="*/ 2147483646 w 354"/>
              <a:gd name="T9" fmla="*/ 266968938 h 227"/>
              <a:gd name="T10" fmla="*/ 1770939213 w 354"/>
              <a:gd name="T11" fmla="*/ 1053819033 h 227"/>
              <a:gd name="T12" fmla="*/ 1152517305 w 354"/>
              <a:gd name="T13" fmla="*/ 913311828 h 227"/>
              <a:gd name="T14" fmla="*/ 885471481 w 354"/>
              <a:gd name="T15" fmla="*/ 1447245956 h 227"/>
              <a:gd name="T16" fmla="*/ 126495390 w 354"/>
              <a:gd name="T17" fmla="*/ 2147483646 h 227"/>
              <a:gd name="T18" fmla="*/ 787086177 w 354"/>
              <a:gd name="T19" fmla="*/ 2147483646 h 2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4" h="227">
                <a:moveTo>
                  <a:pt x="56" y="227"/>
                </a:moveTo>
                <a:cubicBezTo>
                  <a:pt x="94" y="227"/>
                  <a:pt x="268" y="227"/>
                  <a:pt x="299" y="227"/>
                </a:cubicBezTo>
                <a:cubicBezTo>
                  <a:pt x="331" y="227"/>
                  <a:pt x="354" y="210"/>
                  <a:pt x="354" y="163"/>
                </a:cubicBezTo>
                <a:cubicBezTo>
                  <a:pt x="354" y="116"/>
                  <a:pt x="309" y="104"/>
                  <a:pt x="294" y="115"/>
                </a:cubicBezTo>
                <a:cubicBezTo>
                  <a:pt x="294" y="115"/>
                  <a:pt x="304" y="37"/>
                  <a:pt x="234" y="19"/>
                </a:cubicBezTo>
                <a:cubicBezTo>
                  <a:pt x="163" y="0"/>
                  <a:pt x="130" y="60"/>
                  <a:pt x="126" y="75"/>
                </a:cubicBezTo>
                <a:cubicBezTo>
                  <a:pt x="126" y="75"/>
                  <a:pt x="110" y="53"/>
                  <a:pt x="82" y="65"/>
                </a:cubicBezTo>
                <a:cubicBezTo>
                  <a:pt x="56" y="77"/>
                  <a:pt x="63" y="103"/>
                  <a:pt x="63" y="103"/>
                </a:cubicBezTo>
                <a:cubicBezTo>
                  <a:pt x="63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Freeform 9"/>
          <p:cNvSpPr>
            <a:spLocks/>
          </p:cNvSpPr>
          <p:nvPr/>
        </p:nvSpPr>
        <p:spPr bwMode="auto">
          <a:xfrm>
            <a:off x="5233988" y="1890713"/>
            <a:ext cx="1323975" cy="850900"/>
          </a:xfrm>
          <a:custGeom>
            <a:avLst/>
            <a:gdLst>
              <a:gd name="T0" fmla="*/ 787768876 w 353"/>
              <a:gd name="T1" fmla="*/ 2147483646 h 227"/>
              <a:gd name="T2" fmla="*/ 2147483646 w 353"/>
              <a:gd name="T3" fmla="*/ 2147483646 h 227"/>
              <a:gd name="T4" fmla="*/ 2147483646 w 353"/>
              <a:gd name="T5" fmla="*/ 2147483646 h 227"/>
              <a:gd name="T6" fmla="*/ 2147483646 w 353"/>
              <a:gd name="T7" fmla="*/ 1615859100 h 227"/>
              <a:gd name="T8" fmla="*/ 2147483646 w 353"/>
              <a:gd name="T9" fmla="*/ 252915968 h 227"/>
              <a:gd name="T10" fmla="*/ 1758411329 w 353"/>
              <a:gd name="T11" fmla="*/ 1039769812 h 227"/>
              <a:gd name="T12" fmla="*/ 1153516032 w 353"/>
              <a:gd name="T13" fmla="*/ 913311828 h 227"/>
              <a:gd name="T14" fmla="*/ 872173220 w 353"/>
              <a:gd name="T15" fmla="*/ 1447245956 h 227"/>
              <a:gd name="T16" fmla="*/ 126606516 w 353"/>
              <a:gd name="T17" fmla="*/ 2147483646 h 227"/>
              <a:gd name="T18" fmla="*/ 787768876 w 353"/>
              <a:gd name="T19" fmla="*/ 2147483646 h 2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8"/>
                </a:cubicBezTo>
                <a:cubicBezTo>
                  <a:pt x="163" y="0"/>
                  <a:pt x="130" y="59"/>
                  <a:pt x="125" y="74"/>
                </a:cubicBezTo>
                <a:cubicBezTo>
                  <a:pt x="125" y="74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3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Freeform 10"/>
          <p:cNvSpPr>
            <a:spLocks/>
          </p:cNvSpPr>
          <p:nvPr/>
        </p:nvSpPr>
        <p:spPr bwMode="auto">
          <a:xfrm>
            <a:off x="5418138" y="1452563"/>
            <a:ext cx="517525" cy="333375"/>
          </a:xfrm>
          <a:custGeom>
            <a:avLst/>
            <a:gdLst>
              <a:gd name="T0" fmla="*/ 309404946 w 138"/>
              <a:gd name="T1" fmla="*/ 1248751580 h 89"/>
              <a:gd name="T2" fmla="*/ 1645470738 w 138"/>
              <a:gd name="T3" fmla="*/ 1248751580 h 89"/>
              <a:gd name="T4" fmla="*/ 1940812505 w 138"/>
              <a:gd name="T5" fmla="*/ 897977402 h 89"/>
              <a:gd name="T6" fmla="*/ 1617344379 w 138"/>
              <a:gd name="T7" fmla="*/ 631389775 h 89"/>
              <a:gd name="T8" fmla="*/ 1279809324 w 138"/>
              <a:gd name="T9" fmla="*/ 98218268 h 89"/>
              <a:gd name="T10" fmla="*/ 689129540 w 138"/>
              <a:gd name="T11" fmla="*/ 406897298 h 89"/>
              <a:gd name="T12" fmla="*/ 450044240 w 138"/>
              <a:gd name="T13" fmla="*/ 350774178 h 89"/>
              <a:gd name="T14" fmla="*/ 337531305 w 138"/>
              <a:gd name="T15" fmla="*/ 561234940 h 89"/>
              <a:gd name="T16" fmla="*/ 42193288 w 138"/>
              <a:gd name="T17" fmla="*/ 841854282 h 89"/>
              <a:gd name="T18" fmla="*/ 309404946 w 138"/>
              <a:gd name="T19" fmla="*/ 1248751580 h 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8" h="89">
                <a:moveTo>
                  <a:pt x="22" y="89"/>
                </a:moveTo>
                <a:cubicBezTo>
                  <a:pt x="37" y="89"/>
                  <a:pt x="105" y="89"/>
                  <a:pt x="117" y="89"/>
                </a:cubicBezTo>
                <a:cubicBezTo>
                  <a:pt x="129" y="89"/>
                  <a:pt x="138" y="82"/>
                  <a:pt x="138" y="64"/>
                </a:cubicBezTo>
                <a:cubicBezTo>
                  <a:pt x="138" y="45"/>
                  <a:pt x="121" y="40"/>
                  <a:pt x="115" y="45"/>
                </a:cubicBezTo>
                <a:cubicBezTo>
                  <a:pt x="115" y="45"/>
                  <a:pt x="119" y="14"/>
                  <a:pt x="91" y="7"/>
                </a:cubicBezTo>
                <a:cubicBezTo>
                  <a:pt x="64" y="0"/>
                  <a:pt x="51" y="23"/>
                  <a:pt x="49" y="29"/>
                </a:cubicBezTo>
                <a:cubicBezTo>
                  <a:pt x="49" y="29"/>
                  <a:pt x="43" y="20"/>
                  <a:pt x="32" y="25"/>
                </a:cubicBezTo>
                <a:cubicBezTo>
                  <a:pt x="22" y="30"/>
                  <a:pt x="24" y="40"/>
                  <a:pt x="24" y="40"/>
                </a:cubicBezTo>
                <a:cubicBezTo>
                  <a:pt x="24" y="40"/>
                  <a:pt x="7" y="43"/>
                  <a:pt x="3" y="60"/>
                </a:cubicBezTo>
                <a:cubicBezTo>
                  <a:pt x="0" y="77"/>
                  <a:pt x="11" y="89"/>
                  <a:pt x="22" y="89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Freeform 11"/>
          <p:cNvSpPr>
            <a:spLocks/>
          </p:cNvSpPr>
          <p:nvPr/>
        </p:nvSpPr>
        <p:spPr bwMode="auto">
          <a:xfrm>
            <a:off x="2582863" y="1606550"/>
            <a:ext cx="306387" cy="195263"/>
          </a:xfrm>
          <a:custGeom>
            <a:avLst/>
            <a:gdLst>
              <a:gd name="T0" fmla="*/ 181493197 w 82"/>
              <a:gd name="T1" fmla="*/ 733223830 h 52"/>
              <a:gd name="T2" fmla="*/ 963299410 w 82"/>
              <a:gd name="T3" fmla="*/ 733223830 h 52"/>
              <a:gd name="T4" fmla="*/ 1144792607 w 82"/>
              <a:gd name="T5" fmla="*/ 535816692 h 52"/>
              <a:gd name="T6" fmla="*/ 949340120 w 82"/>
              <a:gd name="T7" fmla="*/ 380714034 h 52"/>
              <a:gd name="T8" fmla="*/ 753887632 w 82"/>
              <a:gd name="T9" fmla="*/ 56400967 h 52"/>
              <a:gd name="T10" fmla="*/ 404864266 w 82"/>
              <a:gd name="T11" fmla="*/ 239707863 h 52"/>
              <a:gd name="T12" fmla="*/ 265256413 w 82"/>
              <a:gd name="T13" fmla="*/ 211507380 h 52"/>
              <a:gd name="T14" fmla="*/ 195452487 w 82"/>
              <a:gd name="T15" fmla="*/ 338409554 h 52"/>
              <a:gd name="T16" fmla="*/ 27922318 w 82"/>
              <a:gd name="T17" fmla="*/ 493515967 h 52"/>
              <a:gd name="T18" fmla="*/ 181493197 w 82"/>
              <a:gd name="T19" fmla="*/ 73322383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8"/>
                </a:cubicBezTo>
                <a:cubicBezTo>
                  <a:pt x="82" y="27"/>
                  <a:pt x="71" y="24"/>
                  <a:pt x="68" y="27"/>
                </a:cubicBezTo>
                <a:cubicBezTo>
                  <a:pt x="68" y="27"/>
                  <a:pt x="70" y="8"/>
                  <a:pt x="54" y="4"/>
                </a:cubicBezTo>
                <a:cubicBezTo>
                  <a:pt x="38" y="0"/>
                  <a:pt x="30" y="14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8"/>
                  <a:pt x="14" y="24"/>
                  <a:pt x="14" y="24"/>
                </a:cubicBezTo>
                <a:cubicBezTo>
                  <a:pt x="14" y="24"/>
                  <a:pt x="4" y="25"/>
                  <a:pt x="2" y="35"/>
                </a:cubicBezTo>
                <a:cubicBezTo>
                  <a:pt x="0" y="46"/>
                  <a:pt x="6" y="52"/>
                  <a:pt x="13" y="52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Freeform 12"/>
          <p:cNvSpPr>
            <a:spLocks/>
          </p:cNvSpPr>
          <p:nvPr/>
        </p:nvSpPr>
        <p:spPr bwMode="auto">
          <a:xfrm>
            <a:off x="2732088" y="2997200"/>
            <a:ext cx="307975" cy="195263"/>
          </a:xfrm>
          <a:custGeom>
            <a:avLst/>
            <a:gdLst>
              <a:gd name="T0" fmla="*/ 183376578 w 82"/>
              <a:gd name="T1" fmla="*/ 733223830 h 52"/>
              <a:gd name="T2" fmla="*/ 973313674 w 82"/>
              <a:gd name="T3" fmla="*/ 733223830 h 52"/>
              <a:gd name="T4" fmla="*/ 1156690252 w 82"/>
              <a:gd name="T5" fmla="*/ 521716451 h 52"/>
              <a:gd name="T6" fmla="*/ 959206916 w 82"/>
              <a:gd name="T7" fmla="*/ 366613793 h 52"/>
              <a:gd name="T8" fmla="*/ 761723581 w 82"/>
              <a:gd name="T9" fmla="*/ 56400967 h 52"/>
              <a:gd name="T10" fmla="*/ 409073427 w 82"/>
              <a:gd name="T11" fmla="*/ 239707863 h 52"/>
              <a:gd name="T12" fmla="*/ 268013366 w 82"/>
              <a:gd name="T13" fmla="*/ 211507380 h 52"/>
              <a:gd name="T14" fmla="*/ 197483335 w 82"/>
              <a:gd name="T15" fmla="*/ 324309313 h 52"/>
              <a:gd name="T16" fmla="*/ 28213515 w 82"/>
              <a:gd name="T17" fmla="*/ 493515967 h 52"/>
              <a:gd name="T18" fmla="*/ 183376578 w 82"/>
              <a:gd name="T19" fmla="*/ 73322383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7"/>
                </a:cubicBezTo>
                <a:cubicBezTo>
                  <a:pt x="82" y="26"/>
                  <a:pt x="71" y="23"/>
                  <a:pt x="68" y="26"/>
                </a:cubicBezTo>
                <a:cubicBezTo>
                  <a:pt x="68" y="26"/>
                  <a:pt x="70" y="8"/>
                  <a:pt x="54" y="4"/>
                </a:cubicBezTo>
                <a:cubicBezTo>
                  <a:pt x="38" y="0"/>
                  <a:pt x="30" y="13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7"/>
                  <a:pt x="14" y="23"/>
                  <a:pt x="14" y="23"/>
                </a:cubicBezTo>
                <a:cubicBezTo>
                  <a:pt x="14" y="23"/>
                  <a:pt x="4" y="25"/>
                  <a:pt x="2" y="35"/>
                </a:cubicBezTo>
                <a:cubicBezTo>
                  <a:pt x="0" y="45"/>
                  <a:pt x="6" y="52"/>
                  <a:pt x="13" y="52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Freeform 13"/>
          <p:cNvSpPr>
            <a:spLocks/>
          </p:cNvSpPr>
          <p:nvPr/>
        </p:nvSpPr>
        <p:spPr bwMode="auto">
          <a:xfrm>
            <a:off x="5935663" y="2944813"/>
            <a:ext cx="388937" cy="250825"/>
          </a:xfrm>
          <a:custGeom>
            <a:avLst/>
            <a:gdLst>
              <a:gd name="T0" fmla="*/ 223773407 w 104"/>
              <a:gd name="T1" fmla="*/ 939002696 h 67"/>
              <a:gd name="T2" fmla="*/ 1230764958 w 104"/>
              <a:gd name="T3" fmla="*/ 939002696 h 67"/>
              <a:gd name="T4" fmla="*/ 1454538365 w 104"/>
              <a:gd name="T5" fmla="*/ 672720137 h 67"/>
              <a:gd name="T6" fmla="*/ 1216778185 w 104"/>
              <a:gd name="T7" fmla="*/ 476507601 h 67"/>
              <a:gd name="T8" fmla="*/ 965031232 w 104"/>
              <a:gd name="T9" fmla="*/ 70073766 h 67"/>
              <a:gd name="T10" fmla="*/ 517480679 w 104"/>
              <a:gd name="T11" fmla="*/ 308327567 h 67"/>
              <a:gd name="T12" fmla="*/ 335663850 w 104"/>
              <a:gd name="T13" fmla="*/ 266282559 h 67"/>
              <a:gd name="T14" fmla="*/ 251746953 w 104"/>
              <a:gd name="T15" fmla="*/ 420450086 h 67"/>
              <a:gd name="T16" fmla="*/ 27973546 w 104"/>
              <a:gd name="T17" fmla="*/ 630675129 h 67"/>
              <a:gd name="T18" fmla="*/ 223773407 w 104"/>
              <a:gd name="T19" fmla="*/ 939002696 h 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4" h="67">
                <a:moveTo>
                  <a:pt x="16" y="67"/>
                </a:moveTo>
                <a:cubicBezTo>
                  <a:pt x="28" y="67"/>
                  <a:pt x="79" y="67"/>
                  <a:pt x="88" y="67"/>
                </a:cubicBezTo>
                <a:cubicBezTo>
                  <a:pt x="98" y="67"/>
                  <a:pt x="104" y="62"/>
                  <a:pt x="104" y="48"/>
                </a:cubicBezTo>
                <a:cubicBezTo>
                  <a:pt x="104" y="34"/>
                  <a:pt x="91" y="31"/>
                  <a:pt x="87" y="34"/>
                </a:cubicBezTo>
                <a:cubicBezTo>
                  <a:pt x="87" y="34"/>
                  <a:pt x="90" y="11"/>
                  <a:pt x="69" y="5"/>
                </a:cubicBezTo>
                <a:cubicBezTo>
                  <a:pt x="48" y="0"/>
                  <a:pt x="38" y="17"/>
                  <a:pt x="37" y="22"/>
                </a:cubicBezTo>
                <a:cubicBezTo>
                  <a:pt x="37" y="22"/>
                  <a:pt x="32" y="16"/>
                  <a:pt x="24" y="19"/>
                </a:cubicBezTo>
                <a:cubicBezTo>
                  <a:pt x="16" y="23"/>
                  <a:pt x="18" y="30"/>
                  <a:pt x="18" y="30"/>
                </a:cubicBezTo>
                <a:cubicBezTo>
                  <a:pt x="18" y="30"/>
                  <a:pt x="5" y="33"/>
                  <a:pt x="2" y="45"/>
                </a:cubicBezTo>
                <a:cubicBezTo>
                  <a:pt x="0" y="58"/>
                  <a:pt x="8" y="67"/>
                  <a:pt x="16" y="67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0" name="Freeform 14"/>
          <p:cNvSpPr>
            <a:spLocks/>
          </p:cNvSpPr>
          <p:nvPr/>
        </p:nvSpPr>
        <p:spPr bwMode="auto">
          <a:xfrm>
            <a:off x="2687638" y="3252788"/>
            <a:ext cx="1071562" cy="685800"/>
          </a:xfrm>
          <a:custGeom>
            <a:avLst/>
            <a:gdLst>
              <a:gd name="T0" fmla="*/ 645743493 w 286"/>
              <a:gd name="T1" fmla="*/ 2147483646 h 183"/>
              <a:gd name="T2" fmla="*/ 2147483646 w 286"/>
              <a:gd name="T3" fmla="*/ 2147483646 h 183"/>
              <a:gd name="T4" fmla="*/ 2147483646 w 286"/>
              <a:gd name="T5" fmla="*/ 1839772800 h 183"/>
              <a:gd name="T6" fmla="*/ 2147483646 w 286"/>
              <a:gd name="T7" fmla="*/ 1306096731 h 183"/>
              <a:gd name="T8" fmla="*/ 2147483646 w 286"/>
              <a:gd name="T9" fmla="*/ 210660521 h 183"/>
              <a:gd name="T10" fmla="*/ 1431865356 w 286"/>
              <a:gd name="T11" fmla="*/ 842642085 h 183"/>
              <a:gd name="T12" fmla="*/ 940539192 w 286"/>
              <a:gd name="T13" fmla="*/ 730290807 h 183"/>
              <a:gd name="T14" fmla="*/ 715934551 w 286"/>
              <a:gd name="T15" fmla="*/ 1165657633 h 183"/>
              <a:gd name="T16" fmla="*/ 112304194 w 286"/>
              <a:gd name="T17" fmla="*/ 1727421521 h 183"/>
              <a:gd name="T18" fmla="*/ 645743493 w 286"/>
              <a:gd name="T19" fmla="*/ 2147483646 h 1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6" h="183">
                <a:moveTo>
                  <a:pt x="46" y="183"/>
                </a:moveTo>
                <a:cubicBezTo>
                  <a:pt x="76" y="183"/>
                  <a:pt x="216" y="183"/>
                  <a:pt x="241" y="183"/>
                </a:cubicBezTo>
                <a:cubicBezTo>
                  <a:pt x="267" y="183"/>
                  <a:pt x="286" y="169"/>
                  <a:pt x="286" y="131"/>
                </a:cubicBezTo>
                <a:cubicBezTo>
                  <a:pt x="286" y="93"/>
                  <a:pt x="250" y="83"/>
                  <a:pt x="238" y="93"/>
                </a:cubicBezTo>
                <a:cubicBezTo>
                  <a:pt x="238" y="93"/>
                  <a:pt x="245" y="29"/>
                  <a:pt x="189" y="15"/>
                </a:cubicBezTo>
                <a:cubicBezTo>
                  <a:pt x="132" y="0"/>
                  <a:pt x="105" y="48"/>
                  <a:pt x="102" y="60"/>
                </a:cubicBezTo>
                <a:cubicBezTo>
                  <a:pt x="102" y="60"/>
                  <a:pt x="89" y="42"/>
                  <a:pt x="67" y="52"/>
                </a:cubicBezTo>
                <a:cubicBezTo>
                  <a:pt x="46" y="62"/>
                  <a:pt x="51" y="83"/>
                  <a:pt x="51" y="83"/>
                </a:cubicBezTo>
                <a:cubicBezTo>
                  <a:pt x="51" y="83"/>
                  <a:pt x="15" y="89"/>
                  <a:pt x="8" y="123"/>
                </a:cubicBezTo>
                <a:cubicBezTo>
                  <a:pt x="0" y="159"/>
                  <a:pt x="23" y="183"/>
                  <a:pt x="46" y="183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1" name="Freeform 15"/>
          <p:cNvSpPr>
            <a:spLocks/>
          </p:cNvSpPr>
          <p:nvPr/>
        </p:nvSpPr>
        <p:spPr bwMode="auto">
          <a:xfrm>
            <a:off x="5548313" y="3405188"/>
            <a:ext cx="908050" cy="582612"/>
          </a:xfrm>
          <a:custGeom>
            <a:avLst/>
            <a:gdLst>
              <a:gd name="T0" fmla="*/ 549103839 w 242"/>
              <a:gd name="T1" fmla="*/ 2147483646 h 155"/>
              <a:gd name="T2" fmla="*/ 2147483646 w 242"/>
              <a:gd name="T3" fmla="*/ 2147483646 h 155"/>
              <a:gd name="T4" fmla="*/ 2147483646 w 242"/>
              <a:gd name="T5" fmla="*/ 1568259946 h 155"/>
              <a:gd name="T6" fmla="*/ 2147483646 w 242"/>
              <a:gd name="T7" fmla="*/ 1102019995 h 155"/>
              <a:gd name="T8" fmla="*/ 2147483646 w 242"/>
              <a:gd name="T9" fmla="*/ 169540092 h 155"/>
              <a:gd name="T10" fmla="*/ 1210839648 w 242"/>
              <a:gd name="T11" fmla="*/ 706422688 h 155"/>
              <a:gd name="T12" fmla="*/ 788453811 w 242"/>
              <a:gd name="T13" fmla="*/ 621654522 h 155"/>
              <a:gd name="T14" fmla="*/ 605421700 w 242"/>
              <a:gd name="T15" fmla="*/ 988993267 h 155"/>
              <a:gd name="T16" fmla="*/ 84478668 w 242"/>
              <a:gd name="T17" fmla="*/ 1483491780 h 155"/>
              <a:gd name="T18" fmla="*/ 549103839 w 242"/>
              <a:gd name="T19" fmla="*/ 2147483646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2" h="155">
                <a:moveTo>
                  <a:pt x="39" y="155"/>
                </a:moveTo>
                <a:cubicBezTo>
                  <a:pt x="65" y="155"/>
                  <a:pt x="183" y="155"/>
                  <a:pt x="205" y="155"/>
                </a:cubicBezTo>
                <a:cubicBezTo>
                  <a:pt x="227" y="155"/>
                  <a:pt x="242" y="143"/>
                  <a:pt x="242" y="111"/>
                </a:cubicBezTo>
                <a:cubicBezTo>
                  <a:pt x="242" y="79"/>
                  <a:pt x="212" y="71"/>
                  <a:pt x="202" y="78"/>
                </a:cubicBezTo>
                <a:cubicBezTo>
                  <a:pt x="202" y="78"/>
                  <a:pt x="208" y="25"/>
                  <a:pt x="160" y="12"/>
                </a:cubicBezTo>
                <a:cubicBezTo>
                  <a:pt x="112" y="0"/>
                  <a:pt x="89" y="40"/>
                  <a:pt x="86" y="50"/>
                </a:cubicBezTo>
                <a:cubicBezTo>
                  <a:pt x="86" y="50"/>
                  <a:pt x="76" y="36"/>
                  <a:pt x="56" y="44"/>
                </a:cubicBezTo>
                <a:cubicBezTo>
                  <a:pt x="39" y="52"/>
                  <a:pt x="43" y="70"/>
                  <a:pt x="43" y="70"/>
                </a:cubicBezTo>
                <a:cubicBezTo>
                  <a:pt x="43" y="70"/>
                  <a:pt x="12" y="75"/>
                  <a:pt x="6" y="105"/>
                </a:cubicBezTo>
                <a:cubicBezTo>
                  <a:pt x="0" y="135"/>
                  <a:pt x="19" y="155"/>
                  <a:pt x="39" y="155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2" name="Freeform 16"/>
          <p:cNvSpPr>
            <a:spLocks/>
          </p:cNvSpPr>
          <p:nvPr/>
        </p:nvSpPr>
        <p:spPr bwMode="auto">
          <a:xfrm>
            <a:off x="3494088" y="4305300"/>
            <a:ext cx="457200" cy="293688"/>
          </a:xfrm>
          <a:custGeom>
            <a:avLst/>
            <a:gdLst>
              <a:gd name="T0" fmla="*/ 266836161 w 122"/>
              <a:gd name="T1" fmla="*/ 1105803094 h 78"/>
              <a:gd name="T2" fmla="*/ 1446539577 w 122"/>
              <a:gd name="T3" fmla="*/ 1105803094 h 78"/>
              <a:gd name="T4" fmla="*/ 1713375738 w 122"/>
              <a:gd name="T5" fmla="*/ 793910203 h 78"/>
              <a:gd name="T6" fmla="*/ 1432493793 w 122"/>
              <a:gd name="T7" fmla="*/ 552901547 h 78"/>
              <a:gd name="T8" fmla="*/ 1137569813 w 122"/>
              <a:gd name="T9" fmla="*/ 85060328 h 78"/>
              <a:gd name="T10" fmla="*/ 603893744 w 122"/>
              <a:gd name="T11" fmla="*/ 354424938 h 78"/>
              <a:gd name="T12" fmla="*/ 393233223 w 122"/>
              <a:gd name="T13" fmla="*/ 311892891 h 78"/>
              <a:gd name="T14" fmla="*/ 308969764 w 122"/>
              <a:gd name="T15" fmla="*/ 496193406 h 78"/>
              <a:gd name="T16" fmla="*/ 42133603 w 122"/>
              <a:gd name="T17" fmla="*/ 751378157 h 78"/>
              <a:gd name="T18" fmla="*/ 266836161 w 122"/>
              <a:gd name="T19" fmla="*/ 1105803094 h 7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2" h="78">
                <a:moveTo>
                  <a:pt x="19" y="78"/>
                </a:moveTo>
                <a:cubicBezTo>
                  <a:pt x="33" y="78"/>
                  <a:pt x="92" y="78"/>
                  <a:pt x="103" y="78"/>
                </a:cubicBezTo>
                <a:cubicBezTo>
                  <a:pt x="114" y="78"/>
                  <a:pt x="122" y="72"/>
                  <a:pt x="122" y="56"/>
                </a:cubicBezTo>
                <a:cubicBezTo>
                  <a:pt x="122" y="40"/>
                  <a:pt x="107" y="35"/>
                  <a:pt x="102" y="39"/>
                </a:cubicBezTo>
                <a:cubicBezTo>
                  <a:pt x="102" y="39"/>
                  <a:pt x="105" y="12"/>
                  <a:pt x="81" y="6"/>
                </a:cubicBezTo>
                <a:cubicBezTo>
                  <a:pt x="56" y="0"/>
                  <a:pt x="45" y="20"/>
                  <a:pt x="43" y="25"/>
                </a:cubicBezTo>
                <a:cubicBezTo>
                  <a:pt x="43" y="25"/>
                  <a:pt x="38" y="18"/>
                  <a:pt x="28" y="22"/>
                </a:cubicBezTo>
                <a:cubicBezTo>
                  <a:pt x="19" y="26"/>
                  <a:pt x="22" y="35"/>
                  <a:pt x="22" y="35"/>
                </a:cubicBezTo>
                <a:cubicBezTo>
                  <a:pt x="22" y="35"/>
                  <a:pt x="6" y="38"/>
                  <a:pt x="3" y="53"/>
                </a:cubicBezTo>
                <a:cubicBezTo>
                  <a:pt x="0" y="68"/>
                  <a:pt x="10" y="78"/>
                  <a:pt x="19" y="78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364038" y="2884488"/>
            <a:ext cx="0" cy="2254250"/>
          </a:xfrm>
          <a:prstGeom prst="line">
            <a:avLst/>
          </a:prstGeom>
          <a:noFill/>
          <a:ln w="12700">
            <a:solidFill>
              <a:srgbClr val="95C1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4900613" y="2884488"/>
            <a:ext cx="0" cy="2254250"/>
          </a:xfrm>
          <a:prstGeom prst="line">
            <a:avLst/>
          </a:prstGeom>
          <a:noFill/>
          <a:ln w="12700">
            <a:solidFill>
              <a:srgbClr val="95C1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Freeform 19"/>
          <p:cNvSpPr>
            <a:spLocks/>
          </p:cNvSpPr>
          <p:nvPr/>
        </p:nvSpPr>
        <p:spPr bwMode="auto">
          <a:xfrm>
            <a:off x="3759200" y="2524125"/>
            <a:ext cx="604838" cy="919163"/>
          </a:xfrm>
          <a:custGeom>
            <a:avLst/>
            <a:gdLst>
              <a:gd name="T0" fmla="*/ 0 w 381"/>
              <a:gd name="T1" fmla="*/ 0 h 579"/>
              <a:gd name="T2" fmla="*/ 0 w 381"/>
              <a:gd name="T3" fmla="*/ 1459172056 h 579"/>
              <a:gd name="T4" fmla="*/ 960181119 w 381"/>
              <a:gd name="T5" fmla="*/ 1459172056 h 5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1" h="579">
                <a:moveTo>
                  <a:pt x="0" y="0"/>
                </a:moveTo>
                <a:lnTo>
                  <a:pt x="0" y="579"/>
                </a:lnTo>
                <a:lnTo>
                  <a:pt x="381" y="579"/>
                </a:lnTo>
              </a:path>
            </a:pathLst>
          </a:custGeom>
          <a:noFill/>
          <a:ln w="12700" cap="flat" cmpd="sng">
            <a:solidFill>
              <a:srgbClr val="E343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4900613" y="2741613"/>
            <a:ext cx="787400" cy="765175"/>
          </a:xfrm>
          <a:custGeom>
            <a:avLst/>
            <a:gdLst>
              <a:gd name="T0" fmla="*/ 0 w 496"/>
              <a:gd name="T1" fmla="*/ 1214715313 h 482"/>
              <a:gd name="T2" fmla="*/ 1249997500 w 496"/>
              <a:gd name="T3" fmla="*/ 1214715313 h 482"/>
              <a:gd name="T4" fmla="*/ 1249997500 w 496"/>
              <a:gd name="T5" fmla="*/ 0 h 4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6" h="482">
                <a:moveTo>
                  <a:pt x="0" y="482"/>
                </a:moveTo>
                <a:lnTo>
                  <a:pt x="496" y="482"/>
                </a:lnTo>
                <a:lnTo>
                  <a:pt x="496" y="0"/>
                </a:lnTo>
              </a:path>
            </a:pathLst>
          </a:custGeom>
          <a:noFill/>
          <a:ln w="12700" cap="flat" cmpd="sng">
            <a:solidFill>
              <a:srgbClr val="E343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Freeform 21"/>
          <p:cNvSpPr>
            <a:spLocks/>
          </p:cNvSpPr>
          <p:nvPr/>
        </p:nvSpPr>
        <p:spPr bwMode="auto">
          <a:xfrm>
            <a:off x="4900613" y="3829050"/>
            <a:ext cx="666750" cy="993775"/>
          </a:xfrm>
          <a:custGeom>
            <a:avLst/>
            <a:gdLst>
              <a:gd name="T0" fmla="*/ 1058465625 w 420"/>
              <a:gd name="T1" fmla="*/ 0 h 626"/>
              <a:gd name="T2" fmla="*/ 831651563 w 420"/>
              <a:gd name="T3" fmla="*/ 0 h 626"/>
              <a:gd name="T4" fmla="*/ 831651563 w 420"/>
              <a:gd name="T5" fmla="*/ 1577617813 h 626"/>
              <a:gd name="T6" fmla="*/ 0 w 420"/>
              <a:gd name="T7" fmla="*/ 1577617813 h 6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" h="626">
                <a:moveTo>
                  <a:pt x="420" y="0"/>
                </a:moveTo>
                <a:lnTo>
                  <a:pt x="330" y="0"/>
                </a:lnTo>
                <a:lnTo>
                  <a:pt x="330" y="626"/>
                </a:lnTo>
                <a:lnTo>
                  <a:pt x="0" y="626"/>
                </a:lnTo>
              </a:path>
            </a:pathLst>
          </a:custGeom>
          <a:noFill/>
          <a:ln w="12700" cap="flat" cmpd="sng">
            <a:solidFill>
              <a:srgbClr val="95C1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Freeform 22"/>
          <p:cNvSpPr>
            <a:spLocks/>
          </p:cNvSpPr>
          <p:nvPr/>
        </p:nvSpPr>
        <p:spPr bwMode="auto">
          <a:xfrm>
            <a:off x="3756025" y="3746500"/>
            <a:ext cx="1144588" cy="627063"/>
          </a:xfrm>
          <a:custGeom>
            <a:avLst/>
            <a:gdLst>
              <a:gd name="T0" fmla="*/ 1817034244 w 721"/>
              <a:gd name="T1" fmla="*/ 995463306 h 395"/>
              <a:gd name="T2" fmla="*/ 481350848 w 721"/>
              <a:gd name="T3" fmla="*/ 995463306 h 395"/>
              <a:gd name="T4" fmla="*/ 481350848 w 721"/>
              <a:gd name="T5" fmla="*/ 0 h 395"/>
              <a:gd name="T6" fmla="*/ 0 w 721"/>
              <a:gd name="T7" fmla="*/ 0 h 39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1" h="395">
                <a:moveTo>
                  <a:pt x="721" y="395"/>
                </a:moveTo>
                <a:lnTo>
                  <a:pt x="191" y="395"/>
                </a:lnTo>
                <a:lnTo>
                  <a:pt x="191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965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Freeform 23"/>
          <p:cNvSpPr>
            <a:spLocks/>
          </p:cNvSpPr>
          <p:nvPr/>
        </p:nvSpPr>
        <p:spPr bwMode="auto">
          <a:xfrm>
            <a:off x="3448050" y="2636838"/>
            <a:ext cx="393700" cy="255587"/>
          </a:xfrm>
          <a:custGeom>
            <a:avLst/>
            <a:gdLst>
              <a:gd name="T0" fmla="*/ 239002147 w 105"/>
              <a:gd name="T1" fmla="*/ 960657567 h 68"/>
              <a:gd name="T2" fmla="*/ 1251246091 w 105"/>
              <a:gd name="T3" fmla="*/ 960657567 h 68"/>
              <a:gd name="T4" fmla="*/ 1476187524 w 105"/>
              <a:gd name="T5" fmla="*/ 692238596 h 68"/>
              <a:gd name="T6" fmla="*/ 1223128412 w 105"/>
              <a:gd name="T7" fmla="*/ 494455603 h 68"/>
              <a:gd name="T8" fmla="*/ 970065551 w 105"/>
              <a:gd name="T9" fmla="*/ 84764677 h 68"/>
              <a:gd name="T10" fmla="*/ 520178937 w 105"/>
              <a:gd name="T11" fmla="*/ 324930008 h 68"/>
              <a:gd name="T12" fmla="*/ 337415898 w 105"/>
              <a:gd name="T13" fmla="*/ 282547670 h 68"/>
              <a:gd name="T14" fmla="*/ 267119826 w 105"/>
              <a:gd name="T15" fmla="*/ 437948325 h 68"/>
              <a:gd name="T16" fmla="*/ 42178393 w 105"/>
              <a:gd name="T17" fmla="*/ 649856258 h 68"/>
              <a:gd name="T18" fmla="*/ 239002147 w 105"/>
              <a:gd name="T19" fmla="*/ 960657567 h 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" h="68">
                <a:moveTo>
                  <a:pt x="17" y="68"/>
                </a:moveTo>
                <a:cubicBezTo>
                  <a:pt x="28" y="68"/>
                  <a:pt x="79" y="68"/>
                  <a:pt x="89" y="68"/>
                </a:cubicBezTo>
                <a:cubicBezTo>
                  <a:pt x="98" y="68"/>
                  <a:pt x="105" y="63"/>
                  <a:pt x="105" y="49"/>
                </a:cubicBezTo>
                <a:cubicBezTo>
                  <a:pt x="105" y="35"/>
                  <a:pt x="92" y="31"/>
                  <a:pt x="87" y="35"/>
                </a:cubicBezTo>
                <a:cubicBezTo>
                  <a:pt x="87" y="35"/>
                  <a:pt x="90" y="11"/>
                  <a:pt x="69" y="6"/>
                </a:cubicBezTo>
                <a:cubicBezTo>
                  <a:pt x="48" y="0"/>
                  <a:pt x="39" y="18"/>
                  <a:pt x="37" y="23"/>
                </a:cubicBezTo>
                <a:cubicBezTo>
                  <a:pt x="37" y="23"/>
                  <a:pt x="33" y="16"/>
                  <a:pt x="24" y="20"/>
                </a:cubicBezTo>
                <a:cubicBezTo>
                  <a:pt x="17" y="23"/>
                  <a:pt x="19" y="31"/>
                  <a:pt x="19" y="31"/>
                </a:cubicBezTo>
                <a:cubicBezTo>
                  <a:pt x="19" y="31"/>
                  <a:pt x="5" y="33"/>
                  <a:pt x="3" y="46"/>
                </a:cubicBezTo>
                <a:cubicBezTo>
                  <a:pt x="0" y="59"/>
                  <a:pt x="8" y="68"/>
                  <a:pt x="17" y="68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19482" name="Group 26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19483" name="Rectangle 27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84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95C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1868488" y="1727200"/>
            <a:ext cx="1692275" cy="1685925"/>
          </a:xfrm>
          <a:prstGeom prst="ellipse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924300" y="2211388"/>
            <a:ext cx="2994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>
                <a:solidFill>
                  <a:schemeClr val="bg1"/>
                </a:solidFill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843338" y="2513013"/>
            <a:ext cx="33115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 to help anyone that is stepping into the world of PowerPoint for the very first time. 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124075" y="2020888"/>
            <a:ext cx="12525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6600">
                <a:solidFill>
                  <a:srgbClr val="95C1AD"/>
                </a:solidFill>
              </a:rPr>
              <a:t>03</a:t>
            </a:r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2947988" y="1624013"/>
            <a:ext cx="533400" cy="530225"/>
            <a:chOff x="0" y="0"/>
            <a:chExt cx="336" cy="334"/>
          </a:xfrm>
        </p:grpSpPr>
        <p:sp>
          <p:nvSpPr>
            <p:cNvPr id="20487" name="Oval 7"/>
            <p:cNvSpPr>
              <a:spLocks noChangeArrowheads="1"/>
            </p:cNvSpPr>
            <p:nvPr/>
          </p:nvSpPr>
          <p:spPr bwMode="auto">
            <a:xfrm>
              <a:off x="0" y="0"/>
              <a:ext cx="336" cy="334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ffectLst>
              <a:outerShdw dist="35921" dir="81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20488" name="Group 8"/>
            <p:cNvGrpSpPr>
              <a:grpSpLocks/>
            </p:cNvGrpSpPr>
            <p:nvPr/>
          </p:nvGrpSpPr>
          <p:grpSpPr bwMode="auto">
            <a:xfrm>
              <a:off x="80" y="80"/>
              <a:ext cx="200" cy="167"/>
              <a:chOff x="0" y="0"/>
              <a:chExt cx="361" cy="302"/>
            </a:xfrm>
          </p:grpSpPr>
          <p:sp>
            <p:nvSpPr>
              <p:cNvPr id="20489" name="Freeform 9"/>
              <p:cNvSpPr>
                <a:spLocks/>
              </p:cNvSpPr>
              <p:nvPr/>
            </p:nvSpPr>
            <p:spPr bwMode="auto">
              <a:xfrm>
                <a:off x="12" y="36"/>
                <a:ext cx="349" cy="266"/>
              </a:xfrm>
              <a:custGeom>
                <a:avLst/>
                <a:gdLst>
                  <a:gd name="T0" fmla="*/ 680 w 174"/>
                  <a:gd name="T1" fmla="*/ 536 h 132"/>
                  <a:gd name="T2" fmla="*/ 140 w 174"/>
                  <a:gd name="T3" fmla="*/ 536 h 132"/>
                  <a:gd name="T4" fmla="*/ 124 w 174"/>
                  <a:gd name="T5" fmla="*/ 520 h 132"/>
                  <a:gd name="T6" fmla="*/ 140 w 174"/>
                  <a:gd name="T7" fmla="*/ 504 h 132"/>
                  <a:gd name="T8" fmla="*/ 664 w 174"/>
                  <a:gd name="T9" fmla="*/ 504 h 132"/>
                  <a:gd name="T10" fmla="*/ 664 w 174"/>
                  <a:gd name="T11" fmla="*/ 36 h 132"/>
                  <a:gd name="T12" fmla="*/ 16 w 174"/>
                  <a:gd name="T13" fmla="*/ 36 h 132"/>
                  <a:gd name="T14" fmla="*/ 0 w 174"/>
                  <a:gd name="T15" fmla="*/ 16 h 132"/>
                  <a:gd name="T16" fmla="*/ 16 w 174"/>
                  <a:gd name="T17" fmla="*/ 0 h 132"/>
                  <a:gd name="T18" fmla="*/ 680 w 174"/>
                  <a:gd name="T19" fmla="*/ 0 h 132"/>
                  <a:gd name="T20" fmla="*/ 700 w 174"/>
                  <a:gd name="T21" fmla="*/ 16 h 132"/>
                  <a:gd name="T22" fmla="*/ 700 w 174"/>
                  <a:gd name="T23" fmla="*/ 520 h 132"/>
                  <a:gd name="T24" fmla="*/ 680 w 174"/>
                  <a:gd name="T25" fmla="*/ 536 h 1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4" h="132">
                    <a:moveTo>
                      <a:pt x="169" y="132"/>
                    </a:moveTo>
                    <a:cubicBezTo>
                      <a:pt x="35" y="132"/>
                      <a:pt x="35" y="132"/>
                      <a:pt x="35" y="132"/>
                    </a:cubicBezTo>
                    <a:cubicBezTo>
                      <a:pt x="33" y="132"/>
                      <a:pt x="31" y="130"/>
                      <a:pt x="31" y="128"/>
                    </a:cubicBezTo>
                    <a:cubicBezTo>
                      <a:pt x="31" y="126"/>
                      <a:pt x="33" y="124"/>
                      <a:pt x="35" y="124"/>
                    </a:cubicBezTo>
                    <a:cubicBezTo>
                      <a:pt x="165" y="124"/>
                      <a:pt x="165" y="124"/>
                      <a:pt x="165" y="124"/>
                    </a:cubicBezTo>
                    <a:cubicBezTo>
                      <a:pt x="165" y="9"/>
                      <a:pt x="165" y="9"/>
                      <a:pt x="16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72" y="0"/>
                      <a:pt x="174" y="2"/>
                      <a:pt x="174" y="4"/>
                    </a:cubicBezTo>
                    <a:cubicBezTo>
                      <a:pt x="174" y="128"/>
                      <a:pt x="174" y="128"/>
                      <a:pt x="174" y="128"/>
                    </a:cubicBezTo>
                    <a:cubicBezTo>
                      <a:pt x="174" y="130"/>
                      <a:pt x="172" y="132"/>
                      <a:pt x="169" y="132"/>
                    </a:cubicBezTo>
                    <a:close/>
                  </a:path>
                </a:pathLst>
              </a:custGeom>
              <a:solidFill>
                <a:srgbClr val="F1F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0" name="Freeform 10"/>
              <p:cNvSpPr>
                <a:spLocks/>
              </p:cNvSpPr>
              <p:nvPr/>
            </p:nvSpPr>
            <p:spPr bwMode="auto">
              <a:xfrm>
                <a:off x="8" y="6"/>
                <a:ext cx="56" cy="215"/>
              </a:xfrm>
              <a:custGeom>
                <a:avLst/>
                <a:gdLst>
                  <a:gd name="T0" fmla="*/ 112 w 28"/>
                  <a:gd name="T1" fmla="*/ 113 h 107"/>
                  <a:gd name="T2" fmla="*/ 112 w 28"/>
                  <a:gd name="T3" fmla="*/ 72 h 107"/>
                  <a:gd name="T4" fmla="*/ 112 w 28"/>
                  <a:gd name="T5" fmla="*/ 0 h 107"/>
                  <a:gd name="T6" fmla="*/ 80 w 28"/>
                  <a:gd name="T7" fmla="*/ 0 h 107"/>
                  <a:gd name="T8" fmla="*/ 80 w 28"/>
                  <a:gd name="T9" fmla="*/ 0 h 107"/>
                  <a:gd name="T10" fmla="*/ 0 w 28"/>
                  <a:gd name="T11" fmla="*/ 0 h 107"/>
                  <a:gd name="T12" fmla="*/ 4 w 28"/>
                  <a:gd name="T13" fmla="*/ 72 h 107"/>
                  <a:gd name="T14" fmla="*/ 4 w 28"/>
                  <a:gd name="T15" fmla="*/ 113 h 107"/>
                  <a:gd name="T16" fmla="*/ 4 w 28"/>
                  <a:gd name="T17" fmla="*/ 113 h 107"/>
                  <a:gd name="T18" fmla="*/ 4 w 28"/>
                  <a:gd name="T19" fmla="*/ 352 h 107"/>
                  <a:gd name="T20" fmla="*/ 112 w 28"/>
                  <a:gd name="T21" fmla="*/ 352 h 107"/>
                  <a:gd name="T22" fmla="*/ 112 w 28"/>
                  <a:gd name="T23" fmla="*/ 113 h 10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8" h="107">
                    <a:moveTo>
                      <a:pt x="28" y="28"/>
                    </a:moveTo>
                    <a:cubicBezTo>
                      <a:pt x="28" y="18"/>
                      <a:pt x="28" y="18"/>
                      <a:pt x="28" y="18"/>
                    </a:cubicBezTo>
                    <a:cubicBezTo>
                      <a:pt x="27" y="11"/>
                      <a:pt x="28" y="0"/>
                      <a:pt x="2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1"/>
                      <a:pt x="1" y="1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66"/>
                      <a:pt x="1" y="87"/>
                    </a:cubicBezTo>
                    <a:cubicBezTo>
                      <a:pt x="1" y="107"/>
                      <a:pt x="28" y="107"/>
                      <a:pt x="28" y="87"/>
                    </a:cubicBezTo>
                    <a:cubicBezTo>
                      <a:pt x="28" y="67"/>
                      <a:pt x="28" y="28"/>
                      <a:pt x="28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1" name="Freeform 11"/>
              <p:cNvSpPr>
                <a:spLocks/>
              </p:cNvSpPr>
              <p:nvPr/>
            </p:nvSpPr>
            <p:spPr bwMode="auto">
              <a:xfrm>
                <a:off x="18" y="97"/>
                <a:ext cx="38" cy="112"/>
              </a:xfrm>
              <a:custGeom>
                <a:avLst/>
                <a:gdLst>
                  <a:gd name="T0" fmla="*/ 0 w 19"/>
                  <a:gd name="T1" fmla="*/ 0 h 56"/>
                  <a:gd name="T2" fmla="*/ 0 w 19"/>
                  <a:gd name="T3" fmla="*/ 164 h 56"/>
                  <a:gd name="T4" fmla="*/ 76 w 19"/>
                  <a:gd name="T5" fmla="*/ 164 h 56"/>
                  <a:gd name="T6" fmla="*/ 76 w 19"/>
                  <a:gd name="T7" fmla="*/ 0 h 56"/>
                  <a:gd name="T8" fmla="*/ 0 w 19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56">
                    <a:moveTo>
                      <a:pt x="0" y="0"/>
                    </a:moveTo>
                    <a:cubicBezTo>
                      <a:pt x="0" y="0"/>
                      <a:pt x="0" y="28"/>
                      <a:pt x="0" y="41"/>
                    </a:cubicBezTo>
                    <a:cubicBezTo>
                      <a:pt x="0" y="56"/>
                      <a:pt x="19" y="55"/>
                      <a:pt x="19" y="41"/>
                    </a:cubicBezTo>
                    <a:cubicBezTo>
                      <a:pt x="19" y="29"/>
                      <a:pt x="19" y="0"/>
                      <a:pt x="1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AB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2" name="Freeform 12"/>
              <p:cNvSpPr>
                <a:spLocks/>
              </p:cNvSpPr>
              <p:nvPr/>
            </p:nvSpPr>
            <p:spPr bwMode="auto">
              <a:xfrm>
                <a:off x="133" y="6"/>
                <a:ext cx="54" cy="215"/>
              </a:xfrm>
              <a:custGeom>
                <a:avLst/>
                <a:gdLst>
                  <a:gd name="T0" fmla="*/ 104 w 27"/>
                  <a:gd name="T1" fmla="*/ 113 h 107"/>
                  <a:gd name="T2" fmla="*/ 104 w 27"/>
                  <a:gd name="T3" fmla="*/ 72 h 107"/>
                  <a:gd name="T4" fmla="*/ 108 w 27"/>
                  <a:gd name="T5" fmla="*/ 0 h 107"/>
                  <a:gd name="T6" fmla="*/ 76 w 27"/>
                  <a:gd name="T7" fmla="*/ 0 h 107"/>
                  <a:gd name="T8" fmla="*/ 76 w 27"/>
                  <a:gd name="T9" fmla="*/ 0 h 107"/>
                  <a:gd name="T10" fmla="*/ 0 w 27"/>
                  <a:gd name="T11" fmla="*/ 0 h 107"/>
                  <a:gd name="T12" fmla="*/ 0 w 27"/>
                  <a:gd name="T13" fmla="*/ 72 h 107"/>
                  <a:gd name="T14" fmla="*/ 0 w 27"/>
                  <a:gd name="T15" fmla="*/ 113 h 107"/>
                  <a:gd name="T16" fmla="*/ 0 w 27"/>
                  <a:gd name="T17" fmla="*/ 113 h 107"/>
                  <a:gd name="T18" fmla="*/ 0 w 27"/>
                  <a:gd name="T19" fmla="*/ 352 h 107"/>
                  <a:gd name="T20" fmla="*/ 104 w 27"/>
                  <a:gd name="T21" fmla="*/ 352 h 107"/>
                  <a:gd name="T22" fmla="*/ 104 w 27"/>
                  <a:gd name="T23" fmla="*/ 113 h 10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7" h="107">
                    <a:moveTo>
                      <a:pt x="26" y="28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1"/>
                      <a:pt x="27" y="0"/>
                      <a:pt x="2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1"/>
                      <a:pt x="0" y="1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66"/>
                      <a:pt x="0" y="87"/>
                    </a:cubicBezTo>
                    <a:cubicBezTo>
                      <a:pt x="0" y="107"/>
                      <a:pt x="26" y="107"/>
                      <a:pt x="26" y="87"/>
                    </a:cubicBezTo>
                    <a:cubicBezTo>
                      <a:pt x="26" y="67"/>
                      <a:pt x="26" y="28"/>
                      <a:pt x="26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Freeform 13"/>
              <p:cNvSpPr>
                <a:spLocks/>
              </p:cNvSpPr>
              <p:nvPr/>
            </p:nvSpPr>
            <p:spPr bwMode="auto">
              <a:xfrm>
                <a:off x="141" y="97"/>
                <a:ext cx="36" cy="112"/>
              </a:xfrm>
              <a:custGeom>
                <a:avLst/>
                <a:gdLst>
                  <a:gd name="T0" fmla="*/ 0 w 18"/>
                  <a:gd name="T1" fmla="*/ 0 h 56"/>
                  <a:gd name="T2" fmla="*/ 0 w 18"/>
                  <a:gd name="T3" fmla="*/ 164 h 56"/>
                  <a:gd name="T4" fmla="*/ 72 w 18"/>
                  <a:gd name="T5" fmla="*/ 164 h 56"/>
                  <a:gd name="T6" fmla="*/ 72 w 18"/>
                  <a:gd name="T7" fmla="*/ 0 h 56"/>
                  <a:gd name="T8" fmla="*/ 0 w 18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56">
                    <a:moveTo>
                      <a:pt x="0" y="0"/>
                    </a:moveTo>
                    <a:cubicBezTo>
                      <a:pt x="0" y="0"/>
                      <a:pt x="0" y="28"/>
                      <a:pt x="0" y="41"/>
                    </a:cubicBezTo>
                    <a:cubicBezTo>
                      <a:pt x="0" y="56"/>
                      <a:pt x="18" y="55"/>
                      <a:pt x="18" y="41"/>
                    </a:cubicBezTo>
                    <a:cubicBezTo>
                      <a:pt x="18" y="29"/>
                      <a:pt x="18" y="0"/>
                      <a:pt x="1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4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4" name="Freeform 14"/>
              <p:cNvSpPr>
                <a:spLocks/>
              </p:cNvSpPr>
              <p:nvPr/>
            </p:nvSpPr>
            <p:spPr bwMode="auto">
              <a:xfrm>
                <a:off x="255" y="6"/>
                <a:ext cx="54" cy="215"/>
              </a:xfrm>
              <a:custGeom>
                <a:avLst/>
                <a:gdLst>
                  <a:gd name="T0" fmla="*/ 108 w 27"/>
                  <a:gd name="T1" fmla="*/ 113 h 107"/>
                  <a:gd name="T2" fmla="*/ 108 w 27"/>
                  <a:gd name="T3" fmla="*/ 72 h 107"/>
                  <a:gd name="T4" fmla="*/ 104 w 27"/>
                  <a:gd name="T5" fmla="*/ 0 h 107"/>
                  <a:gd name="T6" fmla="*/ 76 w 27"/>
                  <a:gd name="T7" fmla="*/ 0 h 107"/>
                  <a:gd name="T8" fmla="*/ 76 w 27"/>
                  <a:gd name="T9" fmla="*/ 0 h 107"/>
                  <a:gd name="T10" fmla="*/ 0 w 27"/>
                  <a:gd name="T11" fmla="*/ 0 h 107"/>
                  <a:gd name="T12" fmla="*/ 0 w 27"/>
                  <a:gd name="T13" fmla="*/ 72 h 107"/>
                  <a:gd name="T14" fmla="*/ 0 w 27"/>
                  <a:gd name="T15" fmla="*/ 113 h 107"/>
                  <a:gd name="T16" fmla="*/ 0 w 27"/>
                  <a:gd name="T17" fmla="*/ 113 h 107"/>
                  <a:gd name="T18" fmla="*/ 0 w 27"/>
                  <a:gd name="T19" fmla="*/ 352 h 107"/>
                  <a:gd name="T20" fmla="*/ 108 w 27"/>
                  <a:gd name="T21" fmla="*/ 352 h 107"/>
                  <a:gd name="T22" fmla="*/ 108 w 27"/>
                  <a:gd name="T23" fmla="*/ 113 h 10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7" h="107">
                    <a:moveTo>
                      <a:pt x="27" y="28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6" y="11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1"/>
                      <a:pt x="0" y="1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66"/>
                      <a:pt x="0" y="87"/>
                    </a:cubicBezTo>
                    <a:cubicBezTo>
                      <a:pt x="0" y="107"/>
                      <a:pt x="27" y="107"/>
                      <a:pt x="27" y="87"/>
                    </a:cubicBezTo>
                    <a:cubicBezTo>
                      <a:pt x="27" y="67"/>
                      <a:pt x="27" y="28"/>
                      <a:pt x="27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Freeform 15"/>
              <p:cNvSpPr>
                <a:spLocks/>
              </p:cNvSpPr>
              <p:nvPr/>
            </p:nvSpPr>
            <p:spPr bwMode="auto">
              <a:xfrm>
                <a:off x="263" y="97"/>
                <a:ext cx="38" cy="112"/>
              </a:xfrm>
              <a:custGeom>
                <a:avLst/>
                <a:gdLst>
                  <a:gd name="T0" fmla="*/ 0 w 19"/>
                  <a:gd name="T1" fmla="*/ 0 h 56"/>
                  <a:gd name="T2" fmla="*/ 0 w 19"/>
                  <a:gd name="T3" fmla="*/ 164 h 56"/>
                  <a:gd name="T4" fmla="*/ 76 w 19"/>
                  <a:gd name="T5" fmla="*/ 164 h 56"/>
                  <a:gd name="T6" fmla="*/ 76 w 19"/>
                  <a:gd name="T7" fmla="*/ 0 h 56"/>
                  <a:gd name="T8" fmla="*/ 0 w 19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56">
                    <a:moveTo>
                      <a:pt x="0" y="0"/>
                    </a:moveTo>
                    <a:cubicBezTo>
                      <a:pt x="0" y="0"/>
                      <a:pt x="0" y="28"/>
                      <a:pt x="0" y="41"/>
                    </a:cubicBezTo>
                    <a:cubicBezTo>
                      <a:pt x="0" y="56"/>
                      <a:pt x="19" y="55"/>
                      <a:pt x="19" y="41"/>
                    </a:cubicBezTo>
                    <a:cubicBezTo>
                      <a:pt x="19" y="29"/>
                      <a:pt x="19" y="0"/>
                      <a:pt x="1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Freeform 16"/>
              <p:cNvSpPr>
                <a:spLocks/>
              </p:cNvSpPr>
              <p:nvPr/>
            </p:nvSpPr>
            <p:spPr bwMode="auto">
              <a:xfrm>
                <a:off x="38" y="261"/>
                <a:ext cx="321" cy="41"/>
              </a:xfrm>
              <a:custGeom>
                <a:avLst/>
                <a:gdLst>
                  <a:gd name="T0" fmla="*/ 644 w 160"/>
                  <a:gd name="T1" fmla="*/ 84 h 20"/>
                  <a:gd name="T2" fmla="*/ 0 w 160"/>
                  <a:gd name="T3" fmla="*/ 84 h 20"/>
                  <a:gd name="T4" fmla="*/ 0 w 160"/>
                  <a:gd name="T5" fmla="*/ 68 h 20"/>
                  <a:gd name="T6" fmla="*/ 60 w 160"/>
                  <a:gd name="T7" fmla="*/ 0 h 20"/>
                  <a:gd name="T8" fmla="*/ 580 w 160"/>
                  <a:gd name="T9" fmla="*/ 0 h 20"/>
                  <a:gd name="T10" fmla="*/ 644 w 160"/>
                  <a:gd name="T11" fmla="*/ 68 h 20"/>
                  <a:gd name="T12" fmla="*/ 644 w 160"/>
                  <a:gd name="T13" fmla="*/ 84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0" h="20">
                    <a:moveTo>
                      <a:pt x="160" y="20"/>
                    </a:moveTo>
                    <a:cubicBezTo>
                      <a:pt x="101" y="20"/>
                      <a:pt x="32" y="20"/>
                      <a:pt x="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53" y="0"/>
                      <a:pt x="160" y="7"/>
                      <a:pt x="160" y="16"/>
                    </a:cubicBezTo>
                    <a:lnTo>
                      <a:pt x="160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7" name="Rectangl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0498" name="Rectangle 18"/>
              <p:cNvSpPr>
                <a:spLocks noChangeArrowheads="1"/>
              </p:cNvSpPr>
              <p:nvPr/>
            </p:nvSpPr>
            <p:spPr bwMode="auto">
              <a:xfrm>
                <a:off x="125" y="0"/>
                <a:ext cx="68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0499" name="Rectangle 19"/>
              <p:cNvSpPr>
                <a:spLocks noChangeArrowheads="1"/>
              </p:cNvSpPr>
              <p:nvPr/>
            </p:nvSpPr>
            <p:spPr bwMode="auto">
              <a:xfrm>
                <a:off x="247" y="0"/>
                <a:ext cx="68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reeform 2"/>
          <p:cNvSpPr>
            <a:spLocks/>
          </p:cNvSpPr>
          <p:nvPr/>
        </p:nvSpPr>
        <p:spPr bwMode="auto">
          <a:xfrm>
            <a:off x="2498725" y="2982913"/>
            <a:ext cx="1582738" cy="792162"/>
          </a:xfrm>
          <a:custGeom>
            <a:avLst/>
            <a:gdLst>
              <a:gd name="T0" fmla="*/ 2147483646 w 457"/>
              <a:gd name="T1" fmla="*/ 1699204786 h 229"/>
              <a:gd name="T2" fmla="*/ 1043529987 w 457"/>
              <a:gd name="T3" fmla="*/ 0 h 229"/>
              <a:gd name="T4" fmla="*/ 0 w 457"/>
              <a:gd name="T5" fmla="*/ 0 h 229"/>
              <a:gd name="T6" fmla="*/ 2147483646 w 457"/>
              <a:gd name="T7" fmla="*/ 2147483646 h 229"/>
              <a:gd name="T8" fmla="*/ 2147483646 w 457"/>
              <a:gd name="T9" fmla="*/ 0 h 229"/>
              <a:gd name="T10" fmla="*/ 2147483646 w 457"/>
              <a:gd name="T11" fmla="*/ 0 h 229"/>
              <a:gd name="T12" fmla="*/ 2147483646 w 457"/>
              <a:gd name="T13" fmla="*/ 1699204786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7" h="229">
                <a:moveTo>
                  <a:pt x="228" y="142"/>
                </a:moveTo>
                <a:cubicBezTo>
                  <a:pt x="150" y="142"/>
                  <a:pt x="87" y="78"/>
                  <a:pt x="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6"/>
                  <a:pt x="102" y="229"/>
                  <a:pt x="228" y="229"/>
                </a:cubicBezTo>
                <a:cubicBezTo>
                  <a:pt x="355" y="229"/>
                  <a:pt x="457" y="126"/>
                  <a:pt x="457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78"/>
                  <a:pt x="307" y="142"/>
                  <a:pt x="228" y="14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7" name="Freeform 3"/>
          <p:cNvSpPr>
            <a:spLocks/>
          </p:cNvSpPr>
          <p:nvPr/>
        </p:nvSpPr>
        <p:spPr bwMode="auto">
          <a:xfrm>
            <a:off x="3779838" y="2190750"/>
            <a:ext cx="1584325" cy="792163"/>
          </a:xfrm>
          <a:custGeom>
            <a:avLst/>
            <a:gdLst>
              <a:gd name="T0" fmla="*/ 2147483646 w 458"/>
              <a:gd name="T1" fmla="*/ 1041064766 h 229"/>
              <a:gd name="T2" fmla="*/ 2147483646 w 458"/>
              <a:gd name="T3" fmla="*/ 2147483646 h 229"/>
              <a:gd name="T4" fmla="*/ 2147483646 w 458"/>
              <a:gd name="T5" fmla="*/ 2147483646 h 229"/>
              <a:gd name="T6" fmla="*/ 2147483646 w 458"/>
              <a:gd name="T7" fmla="*/ 0 h 229"/>
              <a:gd name="T8" fmla="*/ 0 w 458"/>
              <a:gd name="T9" fmla="*/ 2147483646 h 229"/>
              <a:gd name="T10" fmla="*/ 1041064109 w 458"/>
              <a:gd name="T11" fmla="*/ 2147483646 h 229"/>
              <a:gd name="T12" fmla="*/ 2147483646 w 458"/>
              <a:gd name="T13" fmla="*/ 1041064766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8" h="229">
                <a:moveTo>
                  <a:pt x="229" y="87"/>
                </a:moveTo>
                <a:cubicBezTo>
                  <a:pt x="307" y="87"/>
                  <a:pt x="371" y="151"/>
                  <a:pt x="371" y="229"/>
                </a:cubicBezTo>
                <a:cubicBezTo>
                  <a:pt x="458" y="229"/>
                  <a:pt x="458" y="229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ubicBezTo>
                  <a:pt x="103" y="0"/>
                  <a:pt x="0" y="103"/>
                  <a:pt x="0" y="229"/>
                </a:cubicBezTo>
                <a:cubicBezTo>
                  <a:pt x="87" y="229"/>
                  <a:pt x="87" y="229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Freeform 4"/>
          <p:cNvSpPr>
            <a:spLocks/>
          </p:cNvSpPr>
          <p:nvPr/>
        </p:nvSpPr>
        <p:spPr bwMode="auto">
          <a:xfrm>
            <a:off x="5062538" y="2982913"/>
            <a:ext cx="1582737" cy="792162"/>
          </a:xfrm>
          <a:custGeom>
            <a:avLst/>
            <a:gdLst>
              <a:gd name="T0" fmla="*/ 2147483646 w 457"/>
              <a:gd name="T1" fmla="*/ 1699204786 h 229"/>
              <a:gd name="T2" fmla="*/ 1031532389 w 457"/>
              <a:gd name="T3" fmla="*/ 0 h 229"/>
              <a:gd name="T4" fmla="*/ 0 w 457"/>
              <a:gd name="T5" fmla="*/ 0 h 229"/>
              <a:gd name="T6" fmla="*/ 2147483646 w 457"/>
              <a:gd name="T7" fmla="*/ 2147483646 h 229"/>
              <a:gd name="T8" fmla="*/ 2147483646 w 457"/>
              <a:gd name="T9" fmla="*/ 0 h 229"/>
              <a:gd name="T10" fmla="*/ 2147483646 w 457"/>
              <a:gd name="T11" fmla="*/ 0 h 229"/>
              <a:gd name="T12" fmla="*/ 2147483646 w 457"/>
              <a:gd name="T13" fmla="*/ 1699204786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7" h="229">
                <a:moveTo>
                  <a:pt x="228" y="142"/>
                </a:moveTo>
                <a:cubicBezTo>
                  <a:pt x="150" y="142"/>
                  <a:pt x="86" y="78"/>
                  <a:pt x="8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6"/>
                  <a:pt x="102" y="229"/>
                  <a:pt x="228" y="229"/>
                </a:cubicBezTo>
                <a:cubicBezTo>
                  <a:pt x="355" y="229"/>
                  <a:pt x="457" y="126"/>
                  <a:pt x="457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78"/>
                  <a:pt x="307" y="142"/>
                  <a:pt x="228" y="142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Freeform 5"/>
          <p:cNvSpPr>
            <a:spLocks/>
          </p:cNvSpPr>
          <p:nvPr/>
        </p:nvSpPr>
        <p:spPr bwMode="auto">
          <a:xfrm>
            <a:off x="1216025" y="2190750"/>
            <a:ext cx="1584325" cy="941388"/>
          </a:xfrm>
          <a:custGeom>
            <a:avLst/>
            <a:gdLst>
              <a:gd name="T0" fmla="*/ 2147483646 w 458"/>
              <a:gd name="T1" fmla="*/ 0 h 272"/>
              <a:gd name="T2" fmla="*/ 0 w 458"/>
              <a:gd name="T3" fmla="*/ 2147483646 h 272"/>
              <a:gd name="T4" fmla="*/ 526514784 w 458"/>
              <a:gd name="T5" fmla="*/ 2147483646 h 272"/>
              <a:gd name="T6" fmla="*/ 1041064109 w 458"/>
              <a:gd name="T7" fmla="*/ 2147483646 h 272"/>
              <a:gd name="T8" fmla="*/ 2147483646 w 458"/>
              <a:gd name="T9" fmla="*/ 1042123438 h 272"/>
              <a:gd name="T10" fmla="*/ 2147483646 w 458"/>
              <a:gd name="T11" fmla="*/ 2147483646 h 272"/>
              <a:gd name="T12" fmla="*/ 2147483646 w 458"/>
              <a:gd name="T13" fmla="*/ 2147483646 h 272"/>
              <a:gd name="T14" fmla="*/ 2147483646 w 458"/>
              <a:gd name="T15" fmla="*/ 0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8" h="272">
                <a:moveTo>
                  <a:pt x="229" y="0"/>
                </a:moveTo>
                <a:cubicBezTo>
                  <a:pt x="103" y="0"/>
                  <a:pt x="0" y="103"/>
                  <a:pt x="0" y="229"/>
                </a:cubicBezTo>
                <a:cubicBezTo>
                  <a:pt x="0" y="253"/>
                  <a:pt x="20" y="272"/>
                  <a:pt x="44" y="272"/>
                </a:cubicBezTo>
                <a:cubicBezTo>
                  <a:pt x="68" y="272"/>
                  <a:pt x="87" y="253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ubicBezTo>
                  <a:pt x="307" y="87"/>
                  <a:pt x="371" y="151"/>
                  <a:pt x="371" y="229"/>
                </a:cubicBezTo>
                <a:cubicBezTo>
                  <a:pt x="458" y="229"/>
                  <a:pt x="458" y="229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Freeform 6"/>
          <p:cNvSpPr>
            <a:spLocks/>
          </p:cNvSpPr>
          <p:nvPr/>
        </p:nvSpPr>
        <p:spPr bwMode="auto">
          <a:xfrm>
            <a:off x="6343650" y="2190750"/>
            <a:ext cx="1584325" cy="941388"/>
          </a:xfrm>
          <a:custGeom>
            <a:avLst/>
            <a:gdLst>
              <a:gd name="T0" fmla="*/ 2147483646 w 458"/>
              <a:gd name="T1" fmla="*/ 0 h 272"/>
              <a:gd name="T2" fmla="*/ 0 w 458"/>
              <a:gd name="T3" fmla="*/ 2147483646 h 272"/>
              <a:gd name="T4" fmla="*/ 1041064109 w 458"/>
              <a:gd name="T5" fmla="*/ 2147483646 h 272"/>
              <a:gd name="T6" fmla="*/ 2147483646 w 458"/>
              <a:gd name="T7" fmla="*/ 1042123438 h 272"/>
              <a:gd name="T8" fmla="*/ 2147483646 w 458"/>
              <a:gd name="T9" fmla="*/ 2147483646 h 272"/>
              <a:gd name="T10" fmla="*/ 2147483646 w 458"/>
              <a:gd name="T11" fmla="*/ 2147483646 h 272"/>
              <a:gd name="T12" fmla="*/ 2147483646 w 458"/>
              <a:gd name="T13" fmla="*/ 2147483646 h 272"/>
              <a:gd name="T14" fmla="*/ 2147483646 w 458"/>
              <a:gd name="T15" fmla="*/ 0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8" h="272">
                <a:moveTo>
                  <a:pt x="229" y="0"/>
                </a:moveTo>
                <a:cubicBezTo>
                  <a:pt x="103" y="0"/>
                  <a:pt x="0" y="103"/>
                  <a:pt x="0" y="229"/>
                </a:cubicBezTo>
                <a:cubicBezTo>
                  <a:pt x="87" y="229"/>
                  <a:pt x="87" y="229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ubicBezTo>
                  <a:pt x="307" y="87"/>
                  <a:pt x="371" y="151"/>
                  <a:pt x="371" y="229"/>
                </a:cubicBezTo>
                <a:cubicBezTo>
                  <a:pt x="371" y="253"/>
                  <a:pt x="390" y="272"/>
                  <a:pt x="414" y="272"/>
                </a:cubicBezTo>
                <a:cubicBezTo>
                  <a:pt x="438" y="272"/>
                  <a:pt x="458" y="253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1862138" y="2795588"/>
            <a:ext cx="292100" cy="374650"/>
            <a:chOff x="0" y="0"/>
            <a:chExt cx="184" cy="236"/>
          </a:xfrm>
        </p:grpSpPr>
        <p:sp>
          <p:nvSpPr>
            <p:cNvPr id="21539" name="Freeform 8"/>
            <p:cNvSpPr>
              <a:spLocks/>
            </p:cNvSpPr>
            <p:nvPr/>
          </p:nvSpPr>
          <p:spPr bwMode="auto">
            <a:xfrm>
              <a:off x="0" y="0"/>
              <a:ext cx="184" cy="236"/>
            </a:xfrm>
            <a:custGeom>
              <a:avLst/>
              <a:gdLst>
                <a:gd name="T0" fmla="*/ 92 w 84"/>
                <a:gd name="T1" fmla="*/ 468 h 108"/>
                <a:gd name="T2" fmla="*/ 48 w 84"/>
                <a:gd name="T3" fmla="*/ 468 h 108"/>
                <a:gd name="T4" fmla="*/ 48 w 84"/>
                <a:gd name="T5" fmla="*/ 44 h 108"/>
                <a:gd name="T6" fmla="*/ 379 w 84"/>
                <a:gd name="T7" fmla="*/ 44 h 108"/>
                <a:gd name="T8" fmla="*/ 403 w 84"/>
                <a:gd name="T9" fmla="*/ 24 h 108"/>
                <a:gd name="T10" fmla="*/ 379 w 84"/>
                <a:gd name="T11" fmla="*/ 0 h 108"/>
                <a:gd name="T12" fmla="*/ 24 w 84"/>
                <a:gd name="T13" fmla="*/ 0 h 108"/>
                <a:gd name="T14" fmla="*/ 0 w 84"/>
                <a:gd name="T15" fmla="*/ 24 h 108"/>
                <a:gd name="T16" fmla="*/ 0 w 84"/>
                <a:gd name="T17" fmla="*/ 492 h 108"/>
                <a:gd name="T18" fmla="*/ 24 w 84"/>
                <a:gd name="T19" fmla="*/ 516 h 108"/>
                <a:gd name="T20" fmla="*/ 92 w 84"/>
                <a:gd name="T21" fmla="*/ 516 h 108"/>
                <a:gd name="T22" fmla="*/ 110 w 84"/>
                <a:gd name="T23" fmla="*/ 492 h 108"/>
                <a:gd name="T24" fmla="*/ 92 w 84"/>
                <a:gd name="T25" fmla="*/ 468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4" h="108">
                  <a:moveTo>
                    <a:pt x="19" y="98"/>
                  </a:moveTo>
                  <a:cubicBezTo>
                    <a:pt x="10" y="98"/>
                    <a:pt x="10" y="98"/>
                    <a:pt x="10" y="9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2" y="9"/>
                    <a:pt x="84" y="7"/>
                    <a:pt x="84" y="5"/>
                  </a:cubicBezTo>
                  <a:cubicBezTo>
                    <a:pt x="84" y="2"/>
                    <a:pt x="82" y="0"/>
                    <a:pt x="7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6"/>
                    <a:pt x="3" y="108"/>
                    <a:pt x="5" y="108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1" y="108"/>
                    <a:pt x="23" y="106"/>
                    <a:pt x="23" y="103"/>
                  </a:cubicBezTo>
                  <a:cubicBezTo>
                    <a:pt x="23" y="100"/>
                    <a:pt x="21" y="98"/>
                    <a:pt x="19" y="9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0" name="Freeform 9"/>
            <p:cNvSpPr>
              <a:spLocks/>
            </p:cNvSpPr>
            <p:nvPr/>
          </p:nvSpPr>
          <p:spPr bwMode="auto">
            <a:xfrm>
              <a:off x="116" y="138"/>
              <a:ext cx="68" cy="98"/>
            </a:xfrm>
            <a:custGeom>
              <a:avLst/>
              <a:gdLst>
                <a:gd name="T0" fmla="*/ 125 w 31"/>
                <a:gd name="T1" fmla="*/ 0 h 45"/>
                <a:gd name="T2" fmla="*/ 101 w 31"/>
                <a:gd name="T3" fmla="*/ 24 h 45"/>
                <a:gd name="T4" fmla="*/ 101 w 31"/>
                <a:gd name="T5" fmla="*/ 166 h 45"/>
                <a:gd name="T6" fmla="*/ 20 w 31"/>
                <a:gd name="T7" fmla="*/ 166 h 45"/>
                <a:gd name="T8" fmla="*/ 0 w 31"/>
                <a:gd name="T9" fmla="*/ 189 h 45"/>
                <a:gd name="T10" fmla="*/ 20 w 31"/>
                <a:gd name="T11" fmla="*/ 213 h 45"/>
                <a:gd name="T12" fmla="*/ 125 w 31"/>
                <a:gd name="T13" fmla="*/ 213 h 45"/>
                <a:gd name="T14" fmla="*/ 140 w 31"/>
                <a:gd name="T15" fmla="*/ 205 h 45"/>
                <a:gd name="T16" fmla="*/ 149 w 31"/>
                <a:gd name="T17" fmla="*/ 189 h 45"/>
                <a:gd name="T18" fmla="*/ 149 w 31"/>
                <a:gd name="T19" fmla="*/ 24 h 45"/>
                <a:gd name="T20" fmla="*/ 125 w 31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" h="45">
                  <a:moveTo>
                    <a:pt x="26" y="0"/>
                  </a:moveTo>
                  <a:cubicBezTo>
                    <a:pt x="23" y="0"/>
                    <a:pt x="21" y="2"/>
                    <a:pt x="21" y="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8" y="44"/>
                    <a:pt x="29" y="43"/>
                  </a:cubicBezTo>
                  <a:cubicBezTo>
                    <a:pt x="30" y="42"/>
                    <a:pt x="31" y="41"/>
                    <a:pt x="31" y="4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1" name="Freeform 10"/>
            <p:cNvSpPr>
              <a:spLocks noEditPoints="1"/>
            </p:cNvSpPr>
            <p:nvPr/>
          </p:nvSpPr>
          <p:spPr bwMode="auto">
            <a:xfrm>
              <a:off x="66" y="51"/>
              <a:ext cx="113" cy="163"/>
            </a:xfrm>
            <a:custGeom>
              <a:avLst/>
              <a:gdLst>
                <a:gd name="T0" fmla="*/ 213 w 52"/>
                <a:gd name="T1" fmla="*/ 4 h 75"/>
                <a:gd name="T2" fmla="*/ 189 w 52"/>
                <a:gd name="T3" fmla="*/ 0 h 75"/>
                <a:gd name="T4" fmla="*/ 141 w 52"/>
                <a:gd name="T5" fmla="*/ 24 h 75"/>
                <a:gd name="T6" fmla="*/ 4 w 52"/>
                <a:gd name="T7" fmla="*/ 269 h 75"/>
                <a:gd name="T8" fmla="*/ 0 w 52"/>
                <a:gd name="T9" fmla="*/ 278 h 75"/>
                <a:gd name="T10" fmla="*/ 0 w 52"/>
                <a:gd name="T11" fmla="*/ 335 h 75"/>
                <a:gd name="T12" fmla="*/ 15 w 52"/>
                <a:gd name="T13" fmla="*/ 354 h 75"/>
                <a:gd name="T14" fmla="*/ 24 w 52"/>
                <a:gd name="T15" fmla="*/ 354 h 75"/>
                <a:gd name="T16" fmla="*/ 33 w 52"/>
                <a:gd name="T17" fmla="*/ 354 h 75"/>
                <a:gd name="T18" fmla="*/ 85 w 52"/>
                <a:gd name="T19" fmla="*/ 326 h 75"/>
                <a:gd name="T20" fmla="*/ 89 w 52"/>
                <a:gd name="T21" fmla="*/ 317 h 75"/>
                <a:gd name="T22" fmla="*/ 230 w 52"/>
                <a:gd name="T23" fmla="*/ 76 h 75"/>
                <a:gd name="T24" fmla="*/ 213 w 52"/>
                <a:gd name="T25" fmla="*/ 4 h 75"/>
                <a:gd name="T26" fmla="*/ 193 w 52"/>
                <a:gd name="T27" fmla="*/ 52 h 75"/>
                <a:gd name="T28" fmla="*/ 56 w 52"/>
                <a:gd name="T29" fmla="*/ 293 h 75"/>
                <a:gd name="T30" fmla="*/ 43 w 52"/>
                <a:gd name="T31" fmla="*/ 298 h 75"/>
                <a:gd name="T32" fmla="*/ 43 w 52"/>
                <a:gd name="T33" fmla="*/ 283 h 75"/>
                <a:gd name="T34" fmla="*/ 180 w 52"/>
                <a:gd name="T35" fmla="*/ 48 h 75"/>
                <a:gd name="T36" fmla="*/ 193 w 52"/>
                <a:gd name="T37" fmla="*/ 43 h 75"/>
                <a:gd name="T38" fmla="*/ 193 w 52"/>
                <a:gd name="T39" fmla="*/ 52 h 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2" h="75">
                  <a:moveTo>
                    <a:pt x="45" y="1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36" y="0"/>
                    <a:pt x="32" y="2"/>
                    <a:pt x="30" y="5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2"/>
                    <a:pt x="1" y="74"/>
                    <a:pt x="3" y="75"/>
                  </a:cubicBezTo>
                  <a:cubicBezTo>
                    <a:pt x="3" y="75"/>
                    <a:pt x="4" y="75"/>
                    <a:pt x="5" y="75"/>
                  </a:cubicBezTo>
                  <a:cubicBezTo>
                    <a:pt x="6" y="75"/>
                    <a:pt x="7" y="75"/>
                    <a:pt x="7" y="75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69"/>
                    <a:pt x="19" y="68"/>
                    <a:pt x="19" y="6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2" y="11"/>
                    <a:pt x="50" y="4"/>
                    <a:pt x="45" y="1"/>
                  </a:cubicBezTo>
                  <a:close/>
                  <a:moveTo>
                    <a:pt x="41" y="11"/>
                  </a:moveTo>
                  <a:cubicBezTo>
                    <a:pt x="12" y="62"/>
                    <a:pt x="12" y="62"/>
                    <a:pt x="12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40" y="9"/>
                    <a:pt x="41" y="9"/>
                  </a:cubicBezTo>
                  <a:cubicBezTo>
                    <a:pt x="41" y="10"/>
                    <a:pt x="42" y="11"/>
                    <a:pt x="41" y="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Freeform 11"/>
            <p:cNvSpPr>
              <a:spLocks/>
            </p:cNvSpPr>
            <p:nvPr/>
          </p:nvSpPr>
          <p:spPr bwMode="auto">
            <a:xfrm>
              <a:off x="35" y="68"/>
              <a:ext cx="70" cy="20"/>
            </a:xfrm>
            <a:custGeom>
              <a:avLst/>
              <a:gdLst>
                <a:gd name="T0" fmla="*/ 153 w 32"/>
                <a:gd name="T1" fmla="*/ 20 h 9"/>
                <a:gd name="T2" fmla="*/ 133 w 32"/>
                <a:gd name="T3" fmla="*/ 0 h 9"/>
                <a:gd name="T4" fmla="*/ 20 w 32"/>
                <a:gd name="T5" fmla="*/ 0 h 9"/>
                <a:gd name="T6" fmla="*/ 0 w 32"/>
                <a:gd name="T7" fmla="*/ 20 h 9"/>
                <a:gd name="T8" fmla="*/ 20 w 32"/>
                <a:gd name="T9" fmla="*/ 44 h 9"/>
                <a:gd name="T10" fmla="*/ 133 w 32"/>
                <a:gd name="T11" fmla="*/ 44 h 9"/>
                <a:gd name="T12" fmla="*/ 153 w 32"/>
                <a:gd name="T13" fmla="*/ 2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" h="9">
                  <a:moveTo>
                    <a:pt x="32" y="4"/>
                  </a:move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2" y="7"/>
                    <a:pt x="32" y="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3" name="Freeform 12"/>
            <p:cNvSpPr>
              <a:spLocks/>
            </p:cNvSpPr>
            <p:nvPr/>
          </p:nvSpPr>
          <p:spPr bwMode="auto">
            <a:xfrm>
              <a:off x="35" y="107"/>
              <a:ext cx="46" cy="20"/>
            </a:xfrm>
            <a:custGeom>
              <a:avLst/>
              <a:gdLst>
                <a:gd name="T0" fmla="*/ 20 w 21"/>
                <a:gd name="T1" fmla="*/ 0 h 9"/>
                <a:gd name="T2" fmla="*/ 0 w 21"/>
                <a:gd name="T3" fmla="*/ 20 h 9"/>
                <a:gd name="T4" fmla="*/ 20 w 21"/>
                <a:gd name="T5" fmla="*/ 44 h 9"/>
                <a:gd name="T6" fmla="*/ 77 w 21"/>
                <a:gd name="T7" fmla="*/ 44 h 9"/>
                <a:gd name="T8" fmla="*/ 101 w 21"/>
                <a:gd name="T9" fmla="*/ 20 h 9"/>
                <a:gd name="T10" fmla="*/ 77 w 21"/>
                <a:gd name="T11" fmla="*/ 0 h 9"/>
                <a:gd name="T12" fmla="*/ 20 w 21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9" y="9"/>
                    <a:pt x="21" y="7"/>
                    <a:pt x="21" y="4"/>
                  </a:cubicBezTo>
                  <a:cubicBezTo>
                    <a:pt x="21" y="2"/>
                    <a:pt x="19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12" name="Group 13"/>
          <p:cNvGrpSpPr>
            <a:grpSpLocks/>
          </p:cNvGrpSpPr>
          <p:nvPr/>
        </p:nvGrpSpPr>
        <p:grpSpPr bwMode="auto">
          <a:xfrm>
            <a:off x="5668963" y="2795588"/>
            <a:ext cx="369887" cy="374650"/>
            <a:chOff x="0" y="0"/>
            <a:chExt cx="233" cy="236"/>
          </a:xfrm>
        </p:grpSpPr>
        <p:sp>
          <p:nvSpPr>
            <p:cNvPr id="21537" name="Freeform 14"/>
            <p:cNvSpPr>
              <a:spLocks noEditPoints="1"/>
            </p:cNvSpPr>
            <p:nvPr/>
          </p:nvSpPr>
          <p:spPr bwMode="auto">
            <a:xfrm>
              <a:off x="0" y="0"/>
              <a:ext cx="233" cy="236"/>
            </a:xfrm>
            <a:custGeom>
              <a:avLst/>
              <a:gdLst>
                <a:gd name="T0" fmla="*/ 488 w 107"/>
                <a:gd name="T1" fmla="*/ 201 h 108"/>
                <a:gd name="T2" fmla="*/ 442 w 107"/>
                <a:gd name="T3" fmla="*/ 166 h 108"/>
                <a:gd name="T4" fmla="*/ 459 w 107"/>
                <a:gd name="T5" fmla="*/ 105 h 108"/>
                <a:gd name="T6" fmla="*/ 379 w 107"/>
                <a:gd name="T7" fmla="*/ 48 h 108"/>
                <a:gd name="T8" fmla="*/ 322 w 107"/>
                <a:gd name="T9" fmla="*/ 57 h 108"/>
                <a:gd name="T10" fmla="*/ 294 w 107"/>
                <a:gd name="T11" fmla="*/ 4 h 108"/>
                <a:gd name="T12" fmla="*/ 198 w 107"/>
                <a:gd name="T13" fmla="*/ 20 h 108"/>
                <a:gd name="T14" fmla="*/ 161 w 107"/>
                <a:gd name="T15" fmla="*/ 68 h 108"/>
                <a:gd name="T16" fmla="*/ 105 w 107"/>
                <a:gd name="T17" fmla="*/ 52 h 108"/>
                <a:gd name="T18" fmla="*/ 48 w 107"/>
                <a:gd name="T19" fmla="*/ 129 h 108"/>
                <a:gd name="T20" fmla="*/ 57 w 107"/>
                <a:gd name="T21" fmla="*/ 186 h 108"/>
                <a:gd name="T22" fmla="*/ 0 w 107"/>
                <a:gd name="T23" fmla="*/ 221 h 108"/>
                <a:gd name="T24" fmla="*/ 0 w 107"/>
                <a:gd name="T25" fmla="*/ 295 h 108"/>
                <a:gd name="T26" fmla="*/ 57 w 107"/>
                <a:gd name="T27" fmla="*/ 330 h 108"/>
                <a:gd name="T28" fmla="*/ 48 w 107"/>
                <a:gd name="T29" fmla="*/ 387 h 108"/>
                <a:gd name="T30" fmla="*/ 105 w 107"/>
                <a:gd name="T31" fmla="*/ 463 h 108"/>
                <a:gd name="T32" fmla="*/ 161 w 107"/>
                <a:gd name="T33" fmla="*/ 448 h 108"/>
                <a:gd name="T34" fmla="*/ 198 w 107"/>
                <a:gd name="T35" fmla="*/ 496 h 108"/>
                <a:gd name="T36" fmla="*/ 250 w 107"/>
                <a:gd name="T37" fmla="*/ 516 h 108"/>
                <a:gd name="T38" fmla="*/ 309 w 107"/>
                <a:gd name="T39" fmla="*/ 496 h 108"/>
                <a:gd name="T40" fmla="*/ 342 w 107"/>
                <a:gd name="T41" fmla="*/ 448 h 108"/>
                <a:gd name="T42" fmla="*/ 403 w 107"/>
                <a:gd name="T43" fmla="*/ 463 h 108"/>
                <a:gd name="T44" fmla="*/ 459 w 107"/>
                <a:gd name="T45" fmla="*/ 387 h 108"/>
                <a:gd name="T46" fmla="*/ 451 w 107"/>
                <a:gd name="T47" fmla="*/ 330 h 108"/>
                <a:gd name="T48" fmla="*/ 503 w 107"/>
                <a:gd name="T49" fmla="*/ 295 h 108"/>
                <a:gd name="T50" fmla="*/ 503 w 107"/>
                <a:gd name="T51" fmla="*/ 221 h 108"/>
                <a:gd name="T52" fmla="*/ 427 w 107"/>
                <a:gd name="T53" fmla="*/ 291 h 108"/>
                <a:gd name="T54" fmla="*/ 398 w 107"/>
                <a:gd name="T55" fmla="*/ 339 h 108"/>
                <a:gd name="T56" fmla="*/ 418 w 107"/>
                <a:gd name="T57" fmla="*/ 391 h 108"/>
                <a:gd name="T58" fmla="*/ 351 w 107"/>
                <a:gd name="T59" fmla="*/ 402 h 108"/>
                <a:gd name="T60" fmla="*/ 298 w 107"/>
                <a:gd name="T61" fmla="*/ 415 h 108"/>
                <a:gd name="T62" fmla="*/ 270 w 107"/>
                <a:gd name="T63" fmla="*/ 468 h 108"/>
                <a:gd name="T64" fmla="*/ 222 w 107"/>
                <a:gd name="T65" fmla="*/ 430 h 108"/>
                <a:gd name="T66" fmla="*/ 176 w 107"/>
                <a:gd name="T67" fmla="*/ 406 h 108"/>
                <a:gd name="T68" fmla="*/ 118 w 107"/>
                <a:gd name="T69" fmla="*/ 420 h 108"/>
                <a:gd name="T70" fmla="*/ 109 w 107"/>
                <a:gd name="T71" fmla="*/ 358 h 108"/>
                <a:gd name="T72" fmla="*/ 96 w 107"/>
                <a:gd name="T73" fmla="*/ 306 h 108"/>
                <a:gd name="T74" fmla="*/ 44 w 107"/>
                <a:gd name="T75" fmla="*/ 278 h 108"/>
                <a:gd name="T76" fmla="*/ 44 w 107"/>
                <a:gd name="T77" fmla="*/ 238 h 108"/>
                <a:gd name="T78" fmla="*/ 96 w 107"/>
                <a:gd name="T79" fmla="*/ 210 h 108"/>
                <a:gd name="T80" fmla="*/ 109 w 107"/>
                <a:gd name="T81" fmla="*/ 157 h 108"/>
                <a:gd name="T82" fmla="*/ 118 w 107"/>
                <a:gd name="T83" fmla="*/ 96 h 108"/>
                <a:gd name="T84" fmla="*/ 176 w 107"/>
                <a:gd name="T85" fmla="*/ 109 h 108"/>
                <a:gd name="T86" fmla="*/ 222 w 107"/>
                <a:gd name="T87" fmla="*/ 85 h 108"/>
                <a:gd name="T88" fmla="*/ 270 w 107"/>
                <a:gd name="T89" fmla="*/ 48 h 108"/>
                <a:gd name="T90" fmla="*/ 298 w 107"/>
                <a:gd name="T91" fmla="*/ 101 h 108"/>
                <a:gd name="T92" fmla="*/ 351 w 107"/>
                <a:gd name="T93" fmla="*/ 109 h 108"/>
                <a:gd name="T94" fmla="*/ 418 w 107"/>
                <a:gd name="T95" fmla="*/ 125 h 108"/>
                <a:gd name="T96" fmla="*/ 398 w 107"/>
                <a:gd name="T97" fmla="*/ 177 h 108"/>
                <a:gd name="T98" fmla="*/ 427 w 107"/>
                <a:gd name="T99" fmla="*/ 225 h 108"/>
                <a:gd name="T100" fmla="*/ 464 w 107"/>
                <a:gd name="T101" fmla="*/ 258 h 10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7" h="108">
                  <a:moveTo>
                    <a:pt x="106" y="46"/>
                  </a:moveTo>
                  <a:cubicBezTo>
                    <a:pt x="106" y="44"/>
                    <a:pt x="105" y="43"/>
                    <a:pt x="103" y="42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4" y="38"/>
                    <a:pt x="94" y="36"/>
                    <a:pt x="93" y="35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8" y="25"/>
                    <a:pt x="98" y="24"/>
                    <a:pt x="97" y="22"/>
                  </a:cubicBezTo>
                  <a:cubicBezTo>
                    <a:pt x="93" y="18"/>
                    <a:pt x="89" y="14"/>
                    <a:pt x="85" y="11"/>
                  </a:cubicBezTo>
                  <a:cubicBezTo>
                    <a:pt x="84" y="10"/>
                    <a:pt x="82" y="10"/>
                    <a:pt x="80" y="1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1" y="14"/>
                    <a:pt x="70" y="13"/>
                    <a:pt x="68" y="1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1"/>
                    <a:pt x="62" y="1"/>
                  </a:cubicBezTo>
                  <a:cubicBezTo>
                    <a:pt x="56" y="0"/>
                    <a:pt x="51" y="0"/>
                    <a:pt x="45" y="1"/>
                  </a:cubicBezTo>
                  <a:cubicBezTo>
                    <a:pt x="44" y="1"/>
                    <a:pt x="42" y="2"/>
                    <a:pt x="42" y="4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7" y="13"/>
                    <a:pt x="36" y="14"/>
                    <a:pt x="34" y="14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3" y="10"/>
                    <a:pt x="22" y="11"/>
                  </a:cubicBezTo>
                  <a:cubicBezTo>
                    <a:pt x="17" y="14"/>
                    <a:pt x="13" y="18"/>
                    <a:pt x="10" y="22"/>
                  </a:cubicBezTo>
                  <a:cubicBezTo>
                    <a:pt x="9" y="24"/>
                    <a:pt x="9" y="25"/>
                    <a:pt x="10" y="27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6"/>
                    <a:pt x="12" y="38"/>
                    <a:pt x="12" y="39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3"/>
                    <a:pt x="1" y="44"/>
                    <a:pt x="0" y="46"/>
                  </a:cubicBezTo>
                  <a:cubicBezTo>
                    <a:pt x="0" y="49"/>
                    <a:pt x="0" y="51"/>
                    <a:pt x="0" y="54"/>
                  </a:cubicBezTo>
                  <a:cubicBezTo>
                    <a:pt x="0" y="56"/>
                    <a:pt x="0" y="59"/>
                    <a:pt x="0" y="62"/>
                  </a:cubicBezTo>
                  <a:cubicBezTo>
                    <a:pt x="1" y="64"/>
                    <a:pt x="2" y="65"/>
                    <a:pt x="3" y="66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0"/>
                    <a:pt x="13" y="72"/>
                    <a:pt x="14" y="73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2"/>
                    <a:pt x="9" y="84"/>
                    <a:pt x="10" y="86"/>
                  </a:cubicBezTo>
                  <a:cubicBezTo>
                    <a:pt x="13" y="90"/>
                    <a:pt x="17" y="94"/>
                    <a:pt x="22" y="97"/>
                  </a:cubicBezTo>
                  <a:cubicBezTo>
                    <a:pt x="23" y="98"/>
                    <a:pt x="25" y="98"/>
                    <a:pt x="26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6" y="94"/>
                    <a:pt x="37" y="95"/>
                    <a:pt x="39" y="95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106"/>
                    <a:pt x="44" y="107"/>
                    <a:pt x="45" y="107"/>
                  </a:cubicBezTo>
                  <a:cubicBezTo>
                    <a:pt x="48" y="107"/>
                    <a:pt x="51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63" y="107"/>
                    <a:pt x="65" y="106"/>
                    <a:pt x="65" y="10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70" y="95"/>
                    <a:pt x="71" y="94"/>
                    <a:pt x="72" y="94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2" y="98"/>
                    <a:pt x="84" y="98"/>
                    <a:pt x="85" y="97"/>
                  </a:cubicBezTo>
                  <a:cubicBezTo>
                    <a:pt x="89" y="94"/>
                    <a:pt x="93" y="90"/>
                    <a:pt x="97" y="86"/>
                  </a:cubicBezTo>
                  <a:cubicBezTo>
                    <a:pt x="98" y="84"/>
                    <a:pt x="98" y="82"/>
                    <a:pt x="97" y="81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2"/>
                    <a:pt x="94" y="70"/>
                    <a:pt x="95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5" y="65"/>
                    <a:pt x="106" y="64"/>
                    <a:pt x="106" y="62"/>
                  </a:cubicBezTo>
                  <a:cubicBezTo>
                    <a:pt x="107" y="59"/>
                    <a:pt x="107" y="56"/>
                    <a:pt x="107" y="54"/>
                  </a:cubicBezTo>
                  <a:cubicBezTo>
                    <a:pt x="107" y="51"/>
                    <a:pt x="107" y="49"/>
                    <a:pt x="106" y="46"/>
                  </a:cubicBezTo>
                  <a:close/>
                  <a:moveTo>
                    <a:pt x="98" y="58"/>
                  </a:moveTo>
                  <a:cubicBezTo>
                    <a:pt x="90" y="61"/>
                    <a:pt x="90" y="61"/>
                    <a:pt x="90" y="61"/>
                  </a:cubicBezTo>
                  <a:cubicBezTo>
                    <a:pt x="88" y="61"/>
                    <a:pt x="87" y="62"/>
                    <a:pt x="87" y="64"/>
                  </a:cubicBezTo>
                  <a:cubicBezTo>
                    <a:pt x="86" y="66"/>
                    <a:pt x="85" y="69"/>
                    <a:pt x="84" y="71"/>
                  </a:cubicBezTo>
                  <a:cubicBezTo>
                    <a:pt x="83" y="72"/>
                    <a:pt x="83" y="73"/>
                    <a:pt x="84" y="75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4"/>
                    <a:pt x="84" y="86"/>
                    <a:pt x="82" y="8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3" y="84"/>
                    <a:pt x="71" y="84"/>
                    <a:pt x="70" y="85"/>
                  </a:cubicBezTo>
                  <a:cubicBezTo>
                    <a:pt x="68" y="86"/>
                    <a:pt x="66" y="87"/>
                    <a:pt x="63" y="87"/>
                  </a:cubicBezTo>
                  <a:cubicBezTo>
                    <a:pt x="62" y="88"/>
                    <a:pt x="61" y="89"/>
                    <a:pt x="60" y="90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5" y="98"/>
                    <a:pt x="52" y="98"/>
                    <a:pt x="49" y="9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6" y="89"/>
                    <a:pt x="45" y="88"/>
                    <a:pt x="43" y="87"/>
                  </a:cubicBezTo>
                  <a:cubicBezTo>
                    <a:pt x="41" y="87"/>
                    <a:pt x="39" y="86"/>
                    <a:pt x="37" y="85"/>
                  </a:cubicBezTo>
                  <a:cubicBezTo>
                    <a:pt x="35" y="84"/>
                    <a:pt x="34" y="84"/>
                    <a:pt x="33" y="84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3" y="86"/>
                    <a:pt x="21" y="84"/>
                    <a:pt x="19" y="82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3" y="73"/>
                    <a:pt x="23" y="72"/>
                    <a:pt x="23" y="71"/>
                  </a:cubicBezTo>
                  <a:cubicBezTo>
                    <a:pt x="22" y="69"/>
                    <a:pt x="21" y="66"/>
                    <a:pt x="20" y="64"/>
                  </a:cubicBezTo>
                  <a:cubicBezTo>
                    <a:pt x="20" y="62"/>
                    <a:pt x="18" y="61"/>
                    <a:pt x="17" y="6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7"/>
                    <a:pt x="9" y="55"/>
                    <a:pt x="9" y="54"/>
                  </a:cubicBezTo>
                  <a:cubicBezTo>
                    <a:pt x="9" y="53"/>
                    <a:pt x="9" y="51"/>
                    <a:pt x="9" y="50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8" y="47"/>
                    <a:pt x="20" y="45"/>
                    <a:pt x="20" y="44"/>
                  </a:cubicBezTo>
                  <a:cubicBezTo>
                    <a:pt x="21" y="42"/>
                    <a:pt x="22" y="39"/>
                    <a:pt x="23" y="37"/>
                  </a:cubicBezTo>
                  <a:cubicBezTo>
                    <a:pt x="23" y="36"/>
                    <a:pt x="23" y="34"/>
                    <a:pt x="23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3" y="22"/>
                    <a:pt x="25" y="2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4"/>
                    <a:pt x="37" y="23"/>
                  </a:cubicBezTo>
                  <a:cubicBezTo>
                    <a:pt x="39" y="22"/>
                    <a:pt x="41" y="21"/>
                    <a:pt x="43" y="21"/>
                  </a:cubicBezTo>
                  <a:cubicBezTo>
                    <a:pt x="45" y="20"/>
                    <a:pt x="46" y="19"/>
                    <a:pt x="47" y="1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2" y="9"/>
                    <a:pt x="55" y="9"/>
                    <a:pt x="57" y="10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9"/>
                    <a:pt x="62" y="20"/>
                    <a:pt x="63" y="21"/>
                  </a:cubicBezTo>
                  <a:cubicBezTo>
                    <a:pt x="66" y="21"/>
                    <a:pt x="68" y="22"/>
                    <a:pt x="70" y="23"/>
                  </a:cubicBezTo>
                  <a:cubicBezTo>
                    <a:pt x="71" y="24"/>
                    <a:pt x="73" y="24"/>
                    <a:pt x="74" y="23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4" y="22"/>
                    <a:pt x="86" y="23"/>
                    <a:pt x="88" y="26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3" y="34"/>
                    <a:pt x="83" y="36"/>
                    <a:pt x="84" y="37"/>
                  </a:cubicBezTo>
                  <a:cubicBezTo>
                    <a:pt x="85" y="39"/>
                    <a:pt x="86" y="42"/>
                    <a:pt x="87" y="44"/>
                  </a:cubicBezTo>
                  <a:cubicBezTo>
                    <a:pt x="87" y="45"/>
                    <a:pt x="88" y="47"/>
                    <a:pt x="90" y="4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1"/>
                    <a:pt x="98" y="53"/>
                    <a:pt x="98" y="54"/>
                  </a:cubicBezTo>
                  <a:cubicBezTo>
                    <a:pt x="98" y="55"/>
                    <a:pt x="98" y="57"/>
                    <a:pt x="98" y="5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8" name="Freeform 15"/>
            <p:cNvSpPr>
              <a:spLocks noEditPoints="1"/>
            </p:cNvSpPr>
            <p:nvPr/>
          </p:nvSpPr>
          <p:spPr bwMode="auto">
            <a:xfrm>
              <a:off x="70" y="70"/>
              <a:ext cx="93" cy="92"/>
            </a:xfrm>
            <a:custGeom>
              <a:avLst/>
              <a:gdLst>
                <a:gd name="T0" fmla="*/ 97 w 43"/>
                <a:gd name="T1" fmla="*/ 0 h 42"/>
                <a:gd name="T2" fmla="*/ 0 w 43"/>
                <a:gd name="T3" fmla="*/ 101 h 42"/>
                <a:gd name="T4" fmla="*/ 97 w 43"/>
                <a:gd name="T5" fmla="*/ 202 h 42"/>
                <a:gd name="T6" fmla="*/ 201 w 43"/>
                <a:gd name="T7" fmla="*/ 101 h 42"/>
                <a:gd name="T8" fmla="*/ 97 w 43"/>
                <a:gd name="T9" fmla="*/ 0 h 42"/>
                <a:gd name="T10" fmla="*/ 97 w 43"/>
                <a:gd name="T11" fmla="*/ 158 h 42"/>
                <a:gd name="T12" fmla="*/ 41 w 43"/>
                <a:gd name="T13" fmla="*/ 101 h 42"/>
                <a:gd name="T14" fmla="*/ 97 w 43"/>
                <a:gd name="T15" fmla="*/ 44 h 42"/>
                <a:gd name="T16" fmla="*/ 154 w 43"/>
                <a:gd name="T17" fmla="*/ 101 h 42"/>
                <a:gd name="T18" fmla="*/ 97 w 43"/>
                <a:gd name="T19" fmla="*/ 158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5" y="33"/>
                    <a:pt x="9" y="28"/>
                    <a:pt x="9" y="21"/>
                  </a:cubicBezTo>
                  <a:cubicBezTo>
                    <a:pt x="9" y="14"/>
                    <a:pt x="15" y="9"/>
                    <a:pt x="21" y="9"/>
                  </a:cubicBezTo>
                  <a:cubicBezTo>
                    <a:pt x="28" y="9"/>
                    <a:pt x="33" y="14"/>
                    <a:pt x="33" y="21"/>
                  </a:cubicBezTo>
                  <a:cubicBezTo>
                    <a:pt x="33" y="28"/>
                    <a:pt x="28" y="33"/>
                    <a:pt x="21" y="3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13" name="Group 16"/>
          <p:cNvGrpSpPr>
            <a:grpSpLocks/>
          </p:cNvGrpSpPr>
          <p:nvPr/>
        </p:nvGrpSpPr>
        <p:grpSpPr bwMode="auto">
          <a:xfrm>
            <a:off x="4387850" y="2795588"/>
            <a:ext cx="368300" cy="374650"/>
            <a:chOff x="0" y="0"/>
            <a:chExt cx="232" cy="236"/>
          </a:xfrm>
        </p:grpSpPr>
        <p:sp>
          <p:nvSpPr>
            <p:cNvPr id="21535" name="Freeform 17"/>
            <p:cNvSpPr>
              <a:spLocks/>
            </p:cNvSpPr>
            <p:nvPr/>
          </p:nvSpPr>
          <p:spPr bwMode="auto">
            <a:xfrm>
              <a:off x="0" y="0"/>
              <a:ext cx="232" cy="168"/>
            </a:xfrm>
            <a:custGeom>
              <a:avLst/>
              <a:gdLst>
                <a:gd name="T0" fmla="*/ 392 w 106"/>
                <a:gd name="T1" fmla="*/ 133 h 77"/>
                <a:gd name="T2" fmla="*/ 370 w 106"/>
                <a:gd name="T3" fmla="*/ 137 h 77"/>
                <a:gd name="T4" fmla="*/ 370 w 106"/>
                <a:gd name="T5" fmla="*/ 129 h 77"/>
                <a:gd name="T6" fmla="*/ 239 w 106"/>
                <a:gd name="T7" fmla="*/ 0 h 77"/>
                <a:gd name="T8" fmla="*/ 120 w 106"/>
                <a:gd name="T9" fmla="*/ 105 h 77"/>
                <a:gd name="T10" fmla="*/ 81 w 106"/>
                <a:gd name="T11" fmla="*/ 109 h 77"/>
                <a:gd name="T12" fmla="*/ 81 w 106"/>
                <a:gd name="T13" fmla="*/ 109 h 77"/>
                <a:gd name="T14" fmla="*/ 28 w 106"/>
                <a:gd name="T15" fmla="*/ 185 h 77"/>
                <a:gd name="T16" fmla="*/ 39 w 106"/>
                <a:gd name="T17" fmla="*/ 218 h 77"/>
                <a:gd name="T18" fmla="*/ 0 w 106"/>
                <a:gd name="T19" fmla="*/ 286 h 77"/>
                <a:gd name="T20" fmla="*/ 81 w 106"/>
                <a:gd name="T21" fmla="*/ 367 h 77"/>
                <a:gd name="T22" fmla="*/ 169 w 106"/>
                <a:gd name="T23" fmla="*/ 367 h 77"/>
                <a:gd name="T24" fmla="*/ 186 w 106"/>
                <a:gd name="T25" fmla="*/ 347 h 77"/>
                <a:gd name="T26" fmla="*/ 169 w 106"/>
                <a:gd name="T27" fmla="*/ 323 h 77"/>
                <a:gd name="T28" fmla="*/ 81 w 106"/>
                <a:gd name="T29" fmla="*/ 323 h 77"/>
                <a:gd name="T30" fmla="*/ 44 w 106"/>
                <a:gd name="T31" fmla="*/ 286 h 77"/>
                <a:gd name="T32" fmla="*/ 77 w 106"/>
                <a:gd name="T33" fmla="*/ 253 h 77"/>
                <a:gd name="T34" fmla="*/ 96 w 106"/>
                <a:gd name="T35" fmla="*/ 238 h 77"/>
                <a:gd name="T36" fmla="*/ 85 w 106"/>
                <a:gd name="T37" fmla="*/ 214 h 77"/>
                <a:gd name="T38" fmla="*/ 72 w 106"/>
                <a:gd name="T39" fmla="*/ 185 h 77"/>
                <a:gd name="T40" fmla="*/ 96 w 106"/>
                <a:gd name="T41" fmla="*/ 153 h 77"/>
                <a:gd name="T42" fmla="*/ 96 w 106"/>
                <a:gd name="T43" fmla="*/ 153 h 77"/>
                <a:gd name="T44" fmla="*/ 129 w 106"/>
                <a:gd name="T45" fmla="*/ 153 h 77"/>
                <a:gd name="T46" fmla="*/ 149 w 106"/>
                <a:gd name="T47" fmla="*/ 153 h 77"/>
                <a:gd name="T48" fmla="*/ 162 w 106"/>
                <a:gd name="T49" fmla="*/ 133 h 77"/>
                <a:gd name="T50" fmla="*/ 158 w 106"/>
                <a:gd name="T51" fmla="*/ 129 h 77"/>
                <a:gd name="T52" fmla="*/ 158 w 106"/>
                <a:gd name="T53" fmla="*/ 129 h 77"/>
                <a:gd name="T54" fmla="*/ 239 w 106"/>
                <a:gd name="T55" fmla="*/ 44 h 77"/>
                <a:gd name="T56" fmla="*/ 322 w 106"/>
                <a:gd name="T57" fmla="*/ 129 h 77"/>
                <a:gd name="T58" fmla="*/ 311 w 106"/>
                <a:gd name="T59" fmla="*/ 166 h 77"/>
                <a:gd name="T60" fmla="*/ 315 w 106"/>
                <a:gd name="T61" fmla="*/ 194 h 77"/>
                <a:gd name="T62" fmla="*/ 346 w 106"/>
                <a:gd name="T63" fmla="*/ 194 h 77"/>
                <a:gd name="T64" fmla="*/ 392 w 106"/>
                <a:gd name="T65" fmla="*/ 181 h 77"/>
                <a:gd name="T66" fmla="*/ 464 w 106"/>
                <a:gd name="T67" fmla="*/ 253 h 77"/>
                <a:gd name="T68" fmla="*/ 392 w 106"/>
                <a:gd name="T69" fmla="*/ 323 h 77"/>
                <a:gd name="T70" fmla="*/ 339 w 106"/>
                <a:gd name="T71" fmla="*/ 323 h 77"/>
                <a:gd name="T72" fmla="*/ 322 w 106"/>
                <a:gd name="T73" fmla="*/ 347 h 77"/>
                <a:gd name="T74" fmla="*/ 339 w 106"/>
                <a:gd name="T75" fmla="*/ 367 h 77"/>
                <a:gd name="T76" fmla="*/ 392 w 106"/>
                <a:gd name="T77" fmla="*/ 367 h 77"/>
                <a:gd name="T78" fmla="*/ 508 w 106"/>
                <a:gd name="T79" fmla="*/ 253 h 77"/>
                <a:gd name="T80" fmla="*/ 392 w 106"/>
                <a:gd name="T81" fmla="*/ 133 h 7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6" h="77">
                  <a:moveTo>
                    <a:pt x="82" y="28"/>
                  </a:moveTo>
                  <a:cubicBezTo>
                    <a:pt x="80" y="28"/>
                    <a:pt x="78" y="29"/>
                    <a:pt x="77" y="29"/>
                  </a:cubicBezTo>
                  <a:cubicBezTo>
                    <a:pt x="77" y="28"/>
                    <a:pt x="77" y="27"/>
                    <a:pt x="77" y="27"/>
                  </a:cubicBezTo>
                  <a:cubicBezTo>
                    <a:pt x="77" y="12"/>
                    <a:pt x="65" y="0"/>
                    <a:pt x="50" y="0"/>
                  </a:cubicBezTo>
                  <a:cubicBezTo>
                    <a:pt x="37" y="0"/>
                    <a:pt x="27" y="10"/>
                    <a:pt x="25" y="22"/>
                  </a:cubicBezTo>
                  <a:cubicBezTo>
                    <a:pt x="22" y="22"/>
                    <a:pt x="19" y="22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0" y="26"/>
                    <a:pt x="6" y="32"/>
                    <a:pt x="6" y="39"/>
                  </a:cubicBezTo>
                  <a:cubicBezTo>
                    <a:pt x="6" y="41"/>
                    <a:pt x="7" y="44"/>
                    <a:pt x="8" y="46"/>
                  </a:cubicBezTo>
                  <a:cubicBezTo>
                    <a:pt x="3" y="49"/>
                    <a:pt x="0" y="55"/>
                    <a:pt x="0" y="60"/>
                  </a:cubicBezTo>
                  <a:cubicBezTo>
                    <a:pt x="0" y="70"/>
                    <a:pt x="8" y="77"/>
                    <a:pt x="17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7" y="77"/>
                    <a:pt x="39" y="75"/>
                    <a:pt x="39" y="73"/>
                  </a:cubicBezTo>
                  <a:cubicBezTo>
                    <a:pt x="39" y="70"/>
                    <a:pt x="37" y="68"/>
                    <a:pt x="35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3" y="68"/>
                    <a:pt x="9" y="65"/>
                    <a:pt x="9" y="60"/>
                  </a:cubicBezTo>
                  <a:cubicBezTo>
                    <a:pt x="9" y="57"/>
                    <a:pt x="12" y="53"/>
                    <a:pt x="16" y="53"/>
                  </a:cubicBezTo>
                  <a:cubicBezTo>
                    <a:pt x="18" y="53"/>
                    <a:pt x="19" y="51"/>
                    <a:pt x="20" y="50"/>
                  </a:cubicBezTo>
                  <a:cubicBezTo>
                    <a:pt x="20" y="48"/>
                    <a:pt x="20" y="46"/>
                    <a:pt x="18" y="45"/>
                  </a:cubicBezTo>
                  <a:cubicBezTo>
                    <a:pt x="16" y="43"/>
                    <a:pt x="15" y="41"/>
                    <a:pt x="15" y="39"/>
                  </a:cubicBezTo>
                  <a:cubicBezTo>
                    <a:pt x="15" y="36"/>
                    <a:pt x="17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1"/>
                    <a:pt x="25" y="31"/>
                    <a:pt x="27" y="32"/>
                  </a:cubicBezTo>
                  <a:cubicBezTo>
                    <a:pt x="28" y="33"/>
                    <a:pt x="30" y="33"/>
                    <a:pt x="31" y="32"/>
                  </a:cubicBezTo>
                  <a:cubicBezTo>
                    <a:pt x="33" y="31"/>
                    <a:pt x="34" y="30"/>
                    <a:pt x="34" y="28"/>
                  </a:cubicBezTo>
                  <a:cubicBezTo>
                    <a:pt x="33" y="28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17"/>
                    <a:pt x="41" y="9"/>
                    <a:pt x="50" y="9"/>
                  </a:cubicBezTo>
                  <a:cubicBezTo>
                    <a:pt x="60" y="9"/>
                    <a:pt x="67" y="17"/>
                    <a:pt x="67" y="27"/>
                  </a:cubicBezTo>
                  <a:cubicBezTo>
                    <a:pt x="67" y="30"/>
                    <a:pt x="67" y="33"/>
                    <a:pt x="65" y="35"/>
                  </a:cubicBezTo>
                  <a:cubicBezTo>
                    <a:pt x="64" y="37"/>
                    <a:pt x="64" y="40"/>
                    <a:pt x="66" y="41"/>
                  </a:cubicBezTo>
                  <a:cubicBezTo>
                    <a:pt x="68" y="43"/>
                    <a:pt x="70" y="43"/>
                    <a:pt x="72" y="41"/>
                  </a:cubicBezTo>
                  <a:cubicBezTo>
                    <a:pt x="74" y="40"/>
                    <a:pt x="77" y="38"/>
                    <a:pt x="82" y="38"/>
                  </a:cubicBezTo>
                  <a:cubicBezTo>
                    <a:pt x="90" y="38"/>
                    <a:pt x="97" y="44"/>
                    <a:pt x="97" y="53"/>
                  </a:cubicBezTo>
                  <a:cubicBezTo>
                    <a:pt x="97" y="61"/>
                    <a:pt x="90" y="68"/>
                    <a:pt x="82" y="6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9" y="68"/>
                    <a:pt x="67" y="70"/>
                    <a:pt x="67" y="73"/>
                  </a:cubicBezTo>
                  <a:cubicBezTo>
                    <a:pt x="67" y="75"/>
                    <a:pt x="69" y="77"/>
                    <a:pt x="71" y="77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95" y="77"/>
                    <a:pt x="106" y="66"/>
                    <a:pt x="106" y="53"/>
                  </a:cubicBezTo>
                  <a:cubicBezTo>
                    <a:pt x="106" y="39"/>
                    <a:pt x="95" y="28"/>
                    <a:pt x="82" y="2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Freeform 18"/>
            <p:cNvSpPr>
              <a:spLocks/>
            </p:cNvSpPr>
            <p:nvPr/>
          </p:nvSpPr>
          <p:spPr bwMode="auto">
            <a:xfrm>
              <a:off x="70" y="94"/>
              <a:ext cx="92" cy="142"/>
            </a:xfrm>
            <a:custGeom>
              <a:avLst/>
              <a:gdLst>
                <a:gd name="T0" fmla="*/ 158 w 42"/>
                <a:gd name="T1" fmla="*/ 197 h 65"/>
                <a:gd name="T2" fmla="*/ 125 w 42"/>
                <a:gd name="T3" fmla="*/ 234 h 65"/>
                <a:gd name="T4" fmla="*/ 125 w 42"/>
                <a:gd name="T5" fmla="*/ 24 h 65"/>
                <a:gd name="T6" fmla="*/ 101 w 42"/>
                <a:gd name="T7" fmla="*/ 0 h 65"/>
                <a:gd name="T8" fmla="*/ 77 w 42"/>
                <a:gd name="T9" fmla="*/ 24 h 65"/>
                <a:gd name="T10" fmla="*/ 77 w 42"/>
                <a:gd name="T11" fmla="*/ 234 h 65"/>
                <a:gd name="T12" fmla="*/ 44 w 42"/>
                <a:gd name="T13" fmla="*/ 197 h 65"/>
                <a:gd name="T14" fmla="*/ 9 w 42"/>
                <a:gd name="T15" fmla="*/ 197 h 65"/>
                <a:gd name="T16" fmla="*/ 9 w 42"/>
                <a:gd name="T17" fmla="*/ 229 h 65"/>
                <a:gd name="T18" fmla="*/ 85 w 42"/>
                <a:gd name="T19" fmla="*/ 301 h 65"/>
                <a:gd name="T20" fmla="*/ 101 w 42"/>
                <a:gd name="T21" fmla="*/ 310 h 65"/>
                <a:gd name="T22" fmla="*/ 116 w 42"/>
                <a:gd name="T23" fmla="*/ 301 h 65"/>
                <a:gd name="T24" fmla="*/ 193 w 42"/>
                <a:gd name="T25" fmla="*/ 229 h 65"/>
                <a:gd name="T26" fmla="*/ 193 w 42"/>
                <a:gd name="T27" fmla="*/ 197 h 65"/>
                <a:gd name="T28" fmla="*/ 158 w 42"/>
                <a:gd name="T29" fmla="*/ 197 h 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65">
                  <a:moveTo>
                    <a:pt x="33" y="41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3"/>
                    <a:pt x="24" y="0"/>
                    <a:pt x="21" y="0"/>
                  </a:cubicBezTo>
                  <a:cubicBezTo>
                    <a:pt x="18" y="0"/>
                    <a:pt x="16" y="3"/>
                    <a:pt x="16" y="5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39"/>
                    <a:pt x="4" y="39"/>
                    <a:pt x="2" y="41"/>
                  </a:cubicBezTo>
                  <a:cubicBezTo>
                    <a:pt x="0" y="43"/>
                    <a:pt x="0" y="46"/>
                    <a:pt x="2" y="4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20" y="65"/>
                    <a:pt x="21" y="65"/>
                  </a:cubicBezTo>
                  <a:cubicBezTo>
                    <a:pt x="22" y="65"/>
                    <a:pt x="23" y="64"/>
                    <a:pt x="24" y="63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2" y="46"/>
                    <a:pt x="42" y="43"/>
                    <a:pt x="40" y="41"/>
                  </a:cubicBezTo>
                  <a:cubicBezTo>
                    <a:pt x="38" y="39"/>
                    <a:pt x="35" y="39"/>
                    <a:pt x="33" y="4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14" name="Group 19"/>
          <p:cNvGrpSpPr>
            <a:grpSpLocks/>
          </p:cNvGrpSpPr>
          <p:nvPr/>
        </p:nvGrpSpPr>
        <p:grpSpPr bwMode="auto">
          <a:xfrm>
            <a:off x="3119438" y="2824163"/>
            <a:ext cx="373062" cy="317500"/>
            <a:chOff x="0" y="0"/>
            <a:chExt cx="235" cy="200"/>
          </a:xfrm>
        </p:grpSpPr>
        <p:sp>
          <p:nvSpPr>
            <p:cNvPr id="21533" name="Freeform 20"/>
            <p:cNvSpPr>
              <a:spLocks noEditPoints="1"/>
            </p:cNvSpPr>
            <p:nvPr/>
          </p:nvSpPr>
          <p:spPr bwMode="auto">
            <a:xfrm>
              <a:off x="0" y="0"/>
              <a:ext cx="235" cy="200"/>
            </a:xfrm>
            <a:custGeom>
              <a:avLst/>
              <a:gdLst>
                <a:gd name="T0" fmla="*/ 446 w 108"/>
                <a:gd name="T1" fmla="*/ 72 h 92"/>
                <a:gd name="T2" fmla="*/ 366 w 108"/>
                <a:gd name="T3" fmla="*/ 72 h 92"/>
                <a:gd name="T4" fmla="*/ 366 w 108"/>
                <a:gd name="T5" fmla="*/ 65 h 92"/>
                <a:gd name="T6" fmla="*/ 366 w 108"/>
                <a:gd name="T7" fmla="*/ 52 h 92"/>
                <a:gd name="T8" fmla="*/ 313 w 108"/>
                <a:gd name="T9" fmla="*/ 0 h 92"/>
                <a:gd name="T10" fmla="*/ 257 w 108"/>
                <a:gd name="T11" fmla="*/ 0 h 92"/>
                <a:gd name="T12" fmla="*/ 205 w 108"/>
                <a:gd name="T13" fmla="*/ 52 h 92"/>
                <a:gd name="T14" fmla="*/ 205 w 108"/>
                <a:gd name="T15" fmla="*/ 72 h 92"/>
                <a:gd name="T16" fmla="*/ 65 w 108"/>
                <a:gd name="T17" fmla="*/ 72 h 92"/>
                <a:gd name="T18" fmla="*/ 0 w 108"/>
                <a:gd name="T19" fmla="*/ 137 h 92"/>
                <a:gd name="T20" fmla="*/ 0 w 108"/>
                <a:gd name="T21" fmla="*/ 370 h 92"/>
                <a:gd name="T22" fmla="*/ 65 w 108"/>
                <a:gd name="T23" fmla="*/ 435 h 92"/>
                <a:gd name="T24" fmla="*/ 446 w 108"/>
                <a:gd name="T25" fmla="*/ 435 h 92"/>
                <a:gd name="T26" fmla="*/ 511 w 108"/>
                <a:gd name="T27" fmla="*/ 370 h 92"/>
                <a:gd name="T28" fmla="*/ 511 w 108"/>
                <a:gd name="T29" fmla="*/ 137 h 92"/>
                <a:gd name="T30" fmla="*/ 446 w 108"/>
                <a:gd name="T31" fmla="*/ 72 h 92"/>
                <a:gd name="T32" fmla="*/ 48 w 108"/>
                <a:gd name="T33" fmla="*/ 370 h 92"/>
                <a:gd name="T34" fmla="*/ 48 w 108"/>
                <a:gd name="T35" fmla="*/ 137 h 92"/>
                <a:gd name="T36" fmla="*/ 65 w 108"/>
                <a:gd name="T37" fmla="*/ 113 h 92"/>
                <a:gd name="T38" fmla="*/ 124 w 108"/>
                <a:gd name="T39" fmla="*/ 113 h 92"/>
                <a:gd name="T40" fmla="*/ 124 w 108"/>
                <a:gd name="T41" fmla="*/ 391 h 92"/>
                <a:gd name="T42" fmla="*/ 65 w 108"/>
                <a:gd name="T43" fmla="*/ 391 h 92"/>
                <a:gd name="T44" fmla="*/ 48 w 108"/>
                <a:gd name="T45" fmla="*/ 370 h 92"/>
                <a:gd name="T46" fmla="*/ 468 w 108"/>
                <a:gd name="T47" fmla="*/ 370 h 92"/>
                <a:gd name="T48" fmla="*/ 446 w 108"/>
                <a:gd name="T49" fmla="*/ 391 h 92"/>
                <a:gd name="T50" fmla="*/ 165 w 108"/>
                <a:gd name="T51" fmla="*/ 391 h 92"/>
                <a:gd name="T52" fmla="*/ 165 w 108"/>
                <a:gd name="T53" fmla="*/ 113 h 92"/>
                <a:gd name="T54" fmla="*/ 205 w 108"/>
                <a:gd name="T55" fmla="*/ 113 h 92"/>
                <a:gd name="T56" fmla="*/ 366 w 108"/>
                <a:gd name="T57" fmla="*/ 113 h 92"/>
                <a:gd name="T58" fmla="*/ 446 w 108"/>
                <a:gd name="T59" fmla="*/ 113 h 92"/>
                <a:gd name="T60" fmla="*/ 468 w 108"/>
                <a:gd name="T61" fmla="*/ 137 h 92"/>
                <a:gd name="T62" fmla="*/ 468 w 108"/>
                <a:gd name="T63" fmla="*/ 370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8" h="92">
                  <a:moveTo>
                    <a:pt x="94" y="15"/>
                  </a:move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3" y="5"/>
                    <a:pt x="43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" y="15"/>
                    <a:pt x="0" y="21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2"/>
                    <a:pt x="1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101" y="92"/>
                    <a:pt x="108" y="86"/>
                    <a:pt x="108" y="78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1"/>
                    <a:pt x="101" y="15"/>
                    <a:pt x="94" y="15"/>
                  </a:cubicBezTo>
                  <a:close/>
                  <a:moveTo>
                    <a:pt x="10" y="78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7"/>
                    <a:pt x="12" y="24"/>
                    <a:pt x="14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83"/>
                    <a:pt x="10" y="80"/>
                    <a:pt x="10" y="78"/>
                  </a:cubicBezTo>
                  <a:close/>
                  <a:moveTo>
                    <a:pt x="99" y="78"/>
                  </a:moveTo>
                  <a:cubicBezTo>
                    <a:pt x="99" y="80"/>
                    <a:pt x="96" y="83"/>
                    <a:pt x="94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6" y="24"/>
                    <a:pt x="99" y="27"/>
                    <a:pt x="99" y="29"/>
                  </a:cubicBezTo>
                  <a:lnTo>
                    <a:pt x="99" y="7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Freeform 21"/>
            <p:cNvSpPr>
              <a:spLocks noEditPoints="1"/>
            </p:cNvSpPr>
            <p:nvPr/>
          </p:nvSpPr>
          <p:spPr bwMode="auto">
            <a:xfrm>
              <a:off x="93" y="83"/>
              <a:ext cx="74" cy="74"/>
            </a:xfrm>
            <a:custGeom>
              <a:avLst/>
              <a:gdLst>
                <a:gd name="T0" fmla="*/ 81 w 34"/>
                <a:gd name="T1" fmla="*/ 0 h 34"/>
                <a:gd name="T2" fmla="*/ 0 w 34"/>
                <a:gd name="T3" fmla="*/ 81 h 34"/>
                <a:gd name="T4" fmla="*/ 81 w 34"/>
                <a:gd name="T5" fmla="*/ 161 h 34"/>
                <a:gd name="T6" fmla="*/ 161 w 34"/>
                <a:gd name="T7" fmla="*/ 81 h 34"/>
                <a:gd name="T8" fmla="*/ 81 w 34"/>
                <a:gd name="T9" fmla="*/ 0 h 34"/>
                <a:gd name="T10" fmla="*/ 81 w 34"/>
                <a:gd name="T11" fmla="*/ 118 h 34"/>
                <a:gd name="T12" fmla="*/ 44 w 34"/>
                <a:gd name="T13" fmla="*/ 81 h 34"/>
                <a:gd name="T14" fmla="*/ 81 w 34"/>
                <a:gd name="T15" fmla="*/ 48 h 34"/>
                <a:gd name="T16" fmla="*/ 118 w 34"/>
                <a:gd name="T17" fmla="*/ 81 h 34"/>
                <a:gd name="T18" fmla="*/ 81 w 34"/>
                <a:gd name="T19" fmla="*/ 118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  <a:moveTo>
                    <a:pt x="17" y="25"/>
                  </a:moveTo>
                  <a:cubicBezTo>
                    <a:pt x="13" y="25"/>
                    <a:pt x="9" y="21"/>
                    <a:pt x="9" y="17"/>
                  </a:cubicBezTo>
                  <a:cubicBezTo>
                    <a:pt x="9" y="13"/>
                    <a:pt x="13" y="10"/>
                    <a:pt x="17" y="10"/>
                  </a:cubicBezTo>
                  <a:cubicBezTo>
                    <a:pt x="21" y="10"/>
                    <a:pt x="25" y="13"/>
                    <a:pt x="25" y="17"/>
                  </a:cubicBezTo>
                  <a:cubicBezTo>
                    <a:pt x="25" y="21"/>
                    <a:pt x="21" y="25"/>
                    <a:pt x="17" y="2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15" name="Group 22"/>
          <p:cNvGrpSpPr>
            <a:grpSpLocks/>
          </p:cNvGrpSpPr>
          <p:nvPr/>
        </p:nvGrpSpPr>
        <p:grpSpPr bwMode="auto">
          <a:xfrm>
            <a:off x="6953250" y="2800350"/>
            <a:ext cx="366713" cy="365125"/>
            <a:chOff x="0" y="0"/>
            <a:chExt cx="231" cy="230"/>
          </a:xfrm>
        </p:grpSpPr>
        <p:sp>
          <p:nvSpPr>
            <p:cNvPr id="21531" name="Freeform 23"/>
            <p:cNvSpPr>
              <a:spLocks noEditPoints="1"/>
            </p:cNvSpPr>
            <p:nvPr/>
          </p:nvSpPr>
          <p:spPr bwMode="auto">
            <a:xfrm>
              <a:off x="0" y="0"/>
              <a:ext cx="231" cy="230"/>
            </a:xfrm>
            <a:custGeom>
              <a:avLst/>
              <a:gdLst>
                <a:gd name="T0" fmla="*/ 251 w 106"/>
                <a:gd name="T1" fmla="*/ 499 h 106"/>
                <a:gd name="T2" fmla="*/ 0 w 106"/>
                <a:gd name="T3" fmla="*/ 250 h 106"/>
                <a:gd name="T4" fmla="*/ 251 w 106"/>
                <a:gd name="T5" fmla="*/ 0 h 106"/>
                <a:gd name="T6" fmla="*/ 503 w 106"/>
                <a:gd name="T7" fmla="*/ 250 h 106"/>
                <a:gd name="T8" fmla="*/ 251 w 106"/>
                <a:gd name="T9" fmla="*/ 499 h 106"/>
                <a:gd name="T10" fmla="*/ 251 w 106"/>
                <a:gd name="T11" fmla="*/ 43 h 106"/>
                <a:gd name="T12" fmla="*/ 44 w 106"/>
                <a:gd name="T13" fmla="*/ 250 h 106"/>
                <a:gd name="T14" fmla="*/ 251 w 106"/>
                <a:gd name="T15" fmla="*/ 456 h 106"/>
                <a:gd name="T16" fmla="*/ 460 w 106"/>
                <a:gd name="T17" fmla="*/ 250 h 106"/>
                <a:gd name="T18" fmla="*/ 251 w 106"/>
                <a:gd name="T19" fmla="*/ 43 h 1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6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4"/>
                    <a:pt x="24" y="0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6" y="82"/>
                    <a:pt x="82" y="106"/>
                    <a:pt x="53" y="106"/>
                  </a:cubicBezTo>
                  <a:close/>
                  <a:moveTo>
                    <a:pt x="53" y="9"/>
                  </a:moveTo>
                  <a:cubicBezTo>
                    <a:pt x="29" y="9"/>
                    <a:pt x="9" y="29"/>
                    <a:pt x="9" y="53"/>
                  </a:cubicBezTo>
                  <a:cubicBezTo>
                    <a:pt x="9" y="77"/>
                    <a:pt x="29" y="97"/>
                    <a:pt x="53" y="97"/>
                  </a:cubicBezTo>
                  <a:cubicBezTo>
                    <a:pt x="77" y="97"/>
                    <a:pt x="97" y="77"/>
                    <a:pt x="97" y="53"/>
                  </a:cubicBezTo>
                  <a:cubicBezTo>
                    <a:pt x="97" y="29"/>
                    <a:pt x="77" y="9"/>
                    <a:pt x="53" y="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2" name="Freeform 24"/>
            <p:cNvSpPr>
              <a:spLocks/>
            </p:cNvSpPr>
            <p:nvPr/>
          </p:nvSpPr>
          <p:spPr bwMode="auto">
            <a:xfrm>
              <a:off x="104" y="43"/>
              <a:ext cx="72" cy="81"/>
            </a:xfrm>
            <a:custGeom>
              <a:avLst/>
              <a:gdLst>
                <a:gd name="T0" fmla="*/ 133 w 33"/>
                <a:gd name="T1" fmla="*/ 177 h 37"/>
                <a:gd name="T2" fmla="*/ 24 w 33"/>
                <a:gd name="T3" fmla="*/ 177 h 37"/>
                <a:gd name="T4" fmla="*/ 0 w 33"/>
                <a:gd name="T5" fmla="*/ 158 h 37"/>
                <a:gd name="T6" fmla="*/ 0 w 33"/>
                <a:gd name="T7" fmla="*/ 24 h 37"/>
                <a:gd name="T8" fmla="*/ 24 w 33"/>
                <a:gd name="T9" fmla="*/ 0 h 37"/>
                <a:gd name="T10" fmla="*/ 44 w 33"/>
                <a:gd name="T11" fmla="*/ 24 h 37"/>
                <a:gd name="T12" fmla="*/ 44 w 33"/>
                <a:gd name="T13" fmla="*/ 134 h 37"/>
                <a:gd name="T14" fmla="*/ 133 w 33"/>
                <a:gd name="T15" fmla="*/ 134 h 37"/>
                <a:gd name="T16" fmla="*/ 157 w 33"/>
                <a:gd name="T17" fmla="*/ 158 h 37"/>
                <a:gd name="T18" fmla="*/ 133 w 33"/>
                <a:gd name="T19" fmla="*/ 177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" h="37">
                  <a:moveTo>
                    <a:pt x="28" y="37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2" y="37"/>
                    <a:pt x="0" y="35"/>
                    <a:pt x="0" y="3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1" y="28"/>
                    <a:pt x="33" y="30"/>
                    <a:pt x="33" y="33"/>
                  </a:cubicBezTo>
                  <a:cubicBezTo>
                    <a:pt x="33" y="35"/>
                    <a:pt x="31" y="37"/>
                    <a:pt x="28" y="3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6" name="Line 25"/>
          <p:cNvSpPr>
            <a:spLocks noChangeShapeType="1"/>
          </p:cNvSpPr>
          <p:nvPr/>
        </p:nvSpPr>
        <p:spPr bwMode="auto">
          <a:xfrm>
            <a:off x="2008188" y="3270250"/>
            <a:ext cx="0" cy="674688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Line 26"/>
          <p:cNvSpPr>
            <a:spLocks noChangeShapeType="1"/>
          </p:cNvSpPr>
          <p:nvPr/>
        </p:nvSpPr>
        <p:spPr bwMode="auto">
          <a:xfrm>
            <a:off x="4572000" y="3270250"/>
            <a:ext cx="0" cy="674688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Line 27"/>
          <p:cNvSpPr>
            <a:spLocks noChangeShapeType="1"/>
          </p:cNvSpPr>
          <p:nvPr/>
        </p:nvSpPr>
        <p:spPr bwMode="auto">
          <a:xfrm>
            <a:off x="7135813" y="3270250"/>
            <a:ext cx="0" cy="674688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28"/>
          <p:cNvSpPr>
            <a:spLocks noChangeShapeType="1"/>
          </p:cNvSpPr>
          <p:nvPr/>
        </p:nvSpPr>
        <p:spPr bwMode="auto">
          <a:xfrm>
            <a:off x="3305175" y="2019300"/>
            <a:ext cx="0" cy="674688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Line 29"/>
          <p:cNvSpPr>
            <a:spLocks noChangeShapeType="1"/>
          </p:cNvSpPr>
          <p:nvPr/>
        </p:nvSpPr>
        <p:spPr bwMode="auto">
          <a:xfrm>
            <a:off x="5851525" y="2019300"/>
            <a:ext cx="0" cy="674688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Rectangle 30"/>
          <p:cNvSpPr>
            <a:spLocks noChangeArrowheads="1"/>
          </p:cNvSpPr>
          <p:nvPr/>
        </p:nvSpPr>
        <p:spPr bwMode="auto">
          <a:xfrm>
            <a:off x="1036638" y="4110038"/>
            <a:ext cx="19431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rgbClr val="95C1AD"/>
                </a:solidFill>
              </a:rPr>
              <a:t>TOPIC HEADER ONE</a:t>
            </a:r>
            <a:endParaRPr lang="zh-CN" altLang="en-US" sz="800">
              <a:solidFill>
                <a:srgbClr val="95C1AD"/>
              </a:solidFill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1522" name="Rectangle 31"/>
          <p:cNvSpPr>
            <a:spLocks noChangeArrowheads="1"/>
          </p:cNvSpPr>
          <p:nvPr/>
        </p:nvSpPr>
        <p:spPr bwMode="auto">
          <a:xfrm>
            <a:off x="3595688" y="4110038"/>
            <a:ext cx="19431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rgbClr val="95C1AD"/>
                </a:solidFill>
              </a:rPr>
              <a:t>TOPIC HEADER ONE</a:t>
            </a:r>
            <a:endParaRPr lang="zh-CN" altLang="en-US" sz="800">
              <a:solidFill>
                <a:srgbClr val="95C1AD"/>
              </a:solidFill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1523" name="Rectangle 32"/>
          <p:cNvSpPr>
            <a:spLocks noChangeArrowheads="1"/>
          </p:cNvSpPr>
          <p:nvPr/>
        </p:nvSpPr>
        <p:spPr bwMode="auto">
          <a:xfrm>
            <a:off x="6165850" y="4110038"/>
            <a:ext cx="19431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rgbClr val="95C1AD"/>
                </a:solidFill>
              </a:rPr>
              <a:t>TOPIC HEADER ONE</a:t>
            </a:r>
            <a:endParaRPr lang="zh-CN" altLang="en-US" sz="800">
              <a:solidFill>
                <a:srgbClr val="95C1AD"/>
              </a:solidFill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1524" name="Rectangle 33"/>
          <p:cNvSpPr>
            <a:spLocks noChangeArrowheads="1"/>
          </p:cNvSpPr>
          <p:nvPr/>
        </p:nvSpPr>
        <p:spPr bwMode="auto">
          <a:xfrm>
            <a:off x="2320925" y="1130300"/>
            <a:ext cx="19431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rgbClr val="E34326"/>
                </a:solidFill>
              </a:rPr>
              <a:t>TOPIC HEADER ONE</a:t>
            </a:r>
            <a:endParaRPr lang="zh-CN" altLang="en-US" sz="800">
              <a:solidFill>
                <a:srgbClr val="E34326"/>
              </a:solidFill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1525" name="Rectangle 34"/>
          <p:cNvSpPr>
            <a:spLocks noChangeArrowheads="1"/>
          </p:cNvSpPr>
          <p:nvPr/>
        </p:nvSpPr>
        <p:spPr bwMode="auto">
          <a:xfrm>
            <a:off x="4879975" y="1130300"/>
            <a:ext cx="19431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rgbClr val="009658"/>
                </a:solidFill>
              </a:rPr>
              <a:t>TOPIC HEADER ONE</a:t>
            </a:r>
            <a:endParaRPr lang="zh-CN" altLang="en-US" sz="800">
              <a:solidFill>
                <a:srgbClr val="009658"/>
              </a:solidFill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1526" name="Text Box 35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21527" name="Text Box 36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21528" name="Group 37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21529" name="Rectangle 38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30" name="Rectangle 39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1200150" y="1965325"/>
            <a:ext cx="434975" cy="1071563"/>
            <a:chOff x="0" y="0"/>
            <a:chExt cx="274" cy="675"/>
          </a:xfrm>
        </p:grpSpPr>
        <p:sp>
          <p:nvSpPr>
            <p:cNvPr id="22606" name="Freeform 3"/>
            <p:cNvSpPr>
              <a:spLocks/>
            </p:cNvSpPr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642 w 116"/>
                <a:gd name="T1" fmla="*/ 458 h 229"/>
                <a:gd name="T2" fmla="*/ 642 w 116"/>
                <a:gd name="T3" fmla="*/ 206 h 229"/>
                <a:gd name="T4" fmla="*/ 642 w 116"/>
                <a:gd name="T5" fmla="*/ 83 h 229"/>
                <a:gd name="T6" fmla="*/ 541 w 116"/>
                <a:gd name="T7" fmla="*/ 0 h 229"/>
                <a:gd name="T8" fmla="*/ 352 w 116"/>
                <a:gd name="T9" fmla="*/ 0 h 229"/>
                <a:gd name="T10" fmla="*/ 144 w 116"/>
                <a:gd name="T11" fmla="*/ 0 h 229"/>
                <a:gd name="T12" fmla="*/ 50 w 116"/>
                <a:gd name="T13" fmla="*/ 28 h 229"/>
                <a:gd name="T14" fmla="*/ 12 w 116"/>
                <a:gd name="T15" fmla="*/ 213 h 229"/>
                <a:gd name="T16" fmla="*/ 12 w 116"/>
                <a:gd name="T17" fmla="*/ 463 h 229"/>
                <a:gd name="T18" fmla="*/ 66 w 116"/>
                <a:gd name="T19" fmla="*/ 631 h 229"/>
                <a:gd name="T20" fmla="*/ 128 w 116"/>
                <a:gd name="T21" fmla="*/ 520 h 229"/>
                <a:gd name="T22" fmla="*/ 128 w 116"/>
                <a:gd name="T23" fmla="*/ 345 h 229"/>
                <a:gd name="T24" fmla="*/ 135 w 116"/>
                <a:gd name="T25" fmla="*/ 279 h 229"/>
                <a:gd name="T26" fmla="*/ 144 w 116"/>
                <a:gd name="T27" fmla="*/ 340 h 229"/>
                <a:gd name="T28" fmla="*/ 144 w 116"/>
                <a:gd name="T29" fmla="*/ 1188 h 229"/>
                <a:gd name="T30" fmla="*/ 229 w 116"/>
                <a:gd name="T31" fmla="*/ 1273 h 229"/>
                <a:gd name="T32" fmla="*/ 319 w 116"/>
                <a:gd name="T33" fmla="*/ 1195 h 229"/>
                <a:gd name="T34" fmla="*/ 319 w 116"/>
                <a:gd name="T35" fmla="*/ 853 h 229"/>
                <a:gd name="T36" fmla="*/ 328 w 116"/>
                <a:gd name="T37" fmla="*/ 791 h 229"/>
                <a:gd name="T38" fmla="*/ 340 w 116"/>
                <a:gd name="T39" fmla="*/ 853 h 229"/>
                <a:gd name="T40" fmla="*/ 340 w 116"/>
                <a:gd name="T41" fmla="*/ 1195 h 229"/>
                <a:gd name="T42" fmla="*/ 430 w 116"/>
                <a:gd name="T43" fmla="*/ 1278 h 229"/>
                <a:gd name="T44" fmla="*/ 508 w 116"/>
                <a:gd name="T45" fmla="*/ 1200 h 229"/>
                <a:gd name="T46" fmla="*/ 508 w 116"/>
                <a:gd name="T47" fmla="*/ 340 h 229"/>
                <a:gd name="T48" fmla="*/ 520 w 116"/>
                <a:gd name="T49" fmla="*/ 274 h 229"/>
                <a:gd name="T50" fmla="*/ 524 w 116"/>
                <a:gd name="T51" fmla="*/ 324 h 229"/>
                <a:gd name="T52" fmla="*/ 524 w 116"/>
                <a:gd name="T53" fmla="*/ 487 h 229"/>
                <a:gd name="T54" fmla="*/ 586 w 116"/>
                <a:gd name="T55" fmla="*/ 619 h 229"/>
                <a:gd name="T56" fmla="*/ 642 w 116"/>
                <a:gd name="T57" fmla="*/ 458 h 22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7" name="Oval 4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2608" name="Freeform 5"/>
            <p:cNvSpPr>
              <a:spLocks/>
            </p:cNvSpPr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642 w 116"/>
                <a:gd name="T1" fmla="*/ 458 h 229"/>
                <a:gd name="T2" fmla="*/ 642 w 116"/>
                <a:gd name="T3" fmla="*/ 206 h 229"/>
                <a:gd name="T4" fmla="*/ 642 w 116"/>
                <a:gd name="T5" fmla="*/ 83 h 229"/>
                <a:gd name="T6" fmla="*/ 541 w 116"/>
                <a:gd name="T7" fmla="*/ 0 h 229"/>
                <a:gd name="T8" fmla="*/ 352 w 116"/>
                <a:gd name="T9" fmla="*/ 0 h 229"/>
                <a:gd name="T10" fmla="*/ 144 w 116"/>
                <a:gd name="T11" fmla="*/ 0 h 229"/>
                <a:gd name="T12" fmla="*/ 50 w 116"/>
                <a:gd name="T13" fmla="*/ 28 h 229"/>
                <a:gd name="T14" fmla="*/ 12 w 116"/>
                <a:gd name="T15" fmla="*/ 213 h 229"/>
                <a:gd name="T16" fmla="*/ 12 w 116"/>
                <a:gd name="T17" fmla="*/ 463 h 229"/>
                <a:gd name="T18" fmla="*/ 66 w 116"/>
                <a:gd name="T19" fmla="*/ 631 h 229"/>
                <a:gd name="T20" fmla="*/ 128 w 116"/>
                <a:gd name="T21" fmla="*/ 520 h 229"/>
                <a:gd name="T22" fmla="*/ 128 w 116"/>
                <a:gd name="T23" fmla="*/ 345 h 229"/>
                <a:gd name="T24" fmla="*/ 135 w 116"/>
                <a:gd name="T25" fmla="*/ 279 h 229"/>
                <a:gd name="T26" fmla="*/ 144 w 116"/>
                <a:gd name="T27" fmla="*/ 340 h 229"/>
                <a:gd name="T28" fmla="*/ 144 w 116"/>
                <a:gd name="T29" fmla="*/ 1188 h 229"/>
                <a:gd name="T30" fmla="*/ 229 w 116"/>
                <a:gd name="T31" fmla="*/ 1273 h 229"/>
                <a:gd name="T32" fmla="*/ 319 w 116"/>
                <a:gd name="T33" fmla="*/ 1195 h 229"/>
                <a:gd name="T34" fmla="*/ 319 w 116"/>
                <a:gd name="T35" fmla="*/ 853 h 229"/>
                <a:gd name="T36" fmla="*/ 328 w 116"/>
                <a:gd name="T37" fmla="*/ 791 h 229"/>
                <a:gd name="T38" fmla="*/ 340 w 116"/>
                <a:gd name="T39" fmla="*/ 853 h 229"/>
                <a:gd name="T40" fmla="*/ 340 w 116"/>
                <a:gd name="T41" fmla="*/ 1195 h 229"/>
                <a:gd name="T42" fmla="*/ 430 w 116"/>
                <a:gd name="T43" fmla="*/ 1278 h 229"/>
                <a:gd name="T44" fmla="*/ 508 w 116"/>
                <a:gd name="T45" fmla="*/ 1200 h 229"/>
                <a:gd name="T46" fmla="*/ 508 w 116"/>
                <a:gd name="T47" fmla="*/ 340 h 229"/>
                <a:gd name="T48" fmla="*/ 520 w 116"/>
                <a:gd name="T49" fmla="*/ 274 h 229"/>
                <a:gd name="T50" fmla="*/ 524 w 116"/>
                <a:gd name="T51" fmla="*/ 324 h 229"/>
                <a:gd name="T52" fmla="*/ 524 w 116"/>
                <a:gd name="T53" fmla="*/ 487 h 229"/>
                <a:gd name="T54" fmla="*/ 586 w 116"/>
                <a:gd name="T55" fmla="*/ 619 h 229"/>
                <a:gd name="T56" fmla="*/ 642 w 116"/>
                <a:gd name="T57" fmla="*/ 458 h 22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9" name="Oval 6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2531" name="Group 7"/>
          <p:cNvGrpSpPr>
            <a:grpSpLocks/>
          </p:cNvGrpSpPr>
          <p:nvPr/>
        </p:nvGrpSpPr>
        <p:grpSpPr bwMode="auto">
          <a:xfrm>
            <a:off x="5618163" y="1957388"/>
            <a:ext cx="565150" cy="1073150"/>
            <a:chOff x="0" y="0"/>
            <a:chExt cx="356" cy="676"/>
          </a:xfrm>
        </p:grpSpPr>
        <p:sp>
          <p:nvSpPr>
            <p:cNvPr id="22604" name="Freeform 8"/>
            <p:cNvSpPr>
              <a:spLocks/>
            </p:cNvSpPr>
            <p:nvPr/>
          </p:nvSpPr>
          <p:spPr bwMode="auto">
            <a:xfrm>
              <a:off x="0" y="137"/>
              <a:ext cx="356" cy="539"/>
            </a:xfrm>
            <a:custGeom>
              <a:avLst/>
              <a:gdLst>
                <a:gd name="T0" fmla="*/ 799 w 151"/>
                <a:gd name="T1" fmla="*/ 459 h 228"/>
                <a:gd name="T2" fmla="*/ 717 w 151"/>
                <a:gd name="T3" fmla="*/ 206 h 228"/>
                <a:gd name="T4" fmla="*/ 679 w 151"/>
                <a:gd name="T5" fmla="*/ 83 h 228"/>
                <a:gd name="T6" fmla="*/ 573 w 151"/>
                <a:gd name="T7" fmla="*/ 0 h 228"/>
                <a:gd name="T8" fmla="*/ 472 w 151"/>
                <a:gd name="T9" fmla="*/ 0 h 228"/>
                <a:gd name="T10" fmla="*/ 306 w 151"/>
                <a:gd name="T11" fmla="*/ 0 h 228"/>
                <a:gd name="T12" fmla="*/ 184 w 151"/>
                <a:gd name="T13" fmla="*/ 83 h 228"/>
                <a:gd name="T14" fmla="*/ 139 w 151"/>
                <a:gd name="T15" fmla="*/ 206 h 228"/>
                <a:gd name="T16" fmla="*/ 61 w 151"/>
                <a:gd name="T17" fmla="*/ 459 h 228"/>
                <a:gd name="T18" fmla="*/ 61 w 151"/>
                <a:gd name="T19" fmla="*/ 619 h 228"/>
                <a:gd name="T20" fmla="*/ 184 w 151"/>
                <a:gd name="T21" fmla="*/ 459 h 228"/>
                <a:gd name="T22" fmla="*/ 222 w 151"/>
                <a:gd name="T23" fmla="*/ 329 h 228"/>
                <a:gd name="T24" fmla="*/ 250 w 151"/>
                <a:gd name="T25" fmla="*/ 291 h 228"/>
                <a:gd name="T26" fmla="*/ 245 w 151"/>
                <a:gd name="T27" fmla="*/ 329 h 228"/>
                <a:gd name="T28" fmla="*/ 99 w 151"/>
                <a:gd name="T29" fmla="*/ 787 h 228"/>
                <a:gd name="T30" fmla="*/ 266 w 151"/>
                <a:gd name="T31" fmla="*/ 787 h 228"/>
                <a:gd name="T32" fmla="*/ 266 w 151"/>
                <a:gd name="T33" fmla="*/ 1191 h 228"/>
                <a:gd name="T34" fmla="*/ 332 w 151"/>
                <a:gd name="T35" fmla="*/ 1274 h 228"/>
                <a:gd name="T36" fmla="*/ 410 w 151"/>
                <a:gd name="T37" fmla="*/ 1191 h 228"/>
                <a:gd name="T38" fmla="*/ 410 w 151"/>
                <a:gd name="T39" fmla="*/ 849 h 228"/>
                <a:gd name="T40" fmla="*/ 422 w 151"/>
                <a:gd name="T41" fmla="*/ 787 h 228"/>
                <a:gd name="T42" fmla="*/ 429 w 151"/>
                <a:gd name="T43" fmla="*/ 849 h 228"/>
                <a:gd name="T44" fmla="*/ 429 w 151"/>
                <a:gd name="T45" fmla="*/ 1191 h 228"/>
                <a:gd name="T46" fmla="*/ 500 w 151"/>
                <a:gd name="T47" fmla="*/ 1274 h 228"/>
                <a:gd name="T48" fmla="*/ 573 w 151"/>
                <a:gd name="T49" fmla="*/ 1191 h 228"/>
                <a:gd name="T50" fmla="*/ 573 w 151"/>
                <a:gd name="T51" fmla="*/ 787 h 228"/>
                <a:gd name="T52" fmla="*/ 740 w 151"/>
                <a:gd name="T53" fmla="*/ 787 h 228"/>
                <a:gd name="T54" fmla="*/ 611 w 151"/>
                <a:gd name="T55" fmla="*/ 329 h 228"/>
                <a:gd name="T56" fmla="*/ 606 w 151"/>
                <a:gd name="T57" fmla="*/ 286 h 228"/>
                <a:gd name="T58" fmla="*/ 634 w 151"/>
                <a:gd name="T59" fmla="*/ 352 h 228"/>
                <a:gd name="T60" fmla="*/ 679 w 151"/>
                <a:gd name="T61" fmla="*/ 475 h 228"/>
                <a:gd name="T62" fmla="*/ 757 w 151"/>
                <a:gd name="T63" fmla="*/ 619 h 228"/>
                <a:gd name="T64" fmla="*/ 799 w 151"/>
                <a:gd name="T65" fmla="*/ 459 h 2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5" name="Oval 9"/>
            <p:cNvSpPr>
              <a:spLocks noChangeArrowheads="1"/>
            </p:cNvSpPr>
            <p:nvPr/>
          </p:nvSpPr>
          <p:spPr bwMode="auto">
            <a:xfrm>
              <a:off x="122" y="0"/>
              <a:ext cx="114" cy="111"/>
            </a:xfrm>
            <a:prstGeom prst="ellipse">
              <a:avLst/>
            </a:pr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2532" name="Group 10"/>
          <p:cNvGrpSpPr>
            <a:grpSpLocks/>
          </p:cNvGrpSpPr>
          <p:nvPr/>
        </p:nvGrpSpPr>
        <p:grpSpPr bwMode="auto">
          <a:xfrm>
            <a:off x="1800225" y="1965325"/>
            <a:ext cx="434975" cy="1071563"/>
            <a:chOff x="0" y="0"/>
            <a:chExt cx="274" cy="675"/>
          </a:xfrm>
        </p:grpSpPr>
        <p:sp>
          <p:nvSpPr>
            <p:cNvPr id="22602" name="Freeform 11"/>
            <p:cNvSpPr>
              <a:spLocks/>
            </p:cNvSpPr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642 w 116"/>
                <a:gd name="T1" fmla="*/ 458 h 229"/>
                <a:gd name="T2" fmla="*/ 642 w 116"/>
                <a:gd name="T3" fmla="*/ 206 h 229"/>
                <a:gd name="T4" fmla="*/ 642 w 116"/>
                <a:gd name="T5" fmla="*/ 83 h 229"/>
                <a:gd name="T6" fmla="*/ 541 w 116"/>
                <a:gd name="T7" fmla="*/ 0 h 229"/>
                <a:gd name="T8" fmla="*/ 352 w 116"/>
                <a:gd name="T9" fmla="*/ 0 h 229"/>
                <a:gd name="T10" fmla="*/ 144 w 116"/>
                <a:gd name="T11" fmla="*/ 0 h 229"/>
                <a:gd name="T12" fmla="*/ 50 w 116"/>
                <a:gd name="T13" fmla="*/ 28 h 229"/>
                <a:gd name="T14" fmla="*/ 12 w 116"/>
                <a:gd name="T15" fmla="*/ 213 h 229"/>
                <a:gd name="T16" fmla="*/ 12 w 116"/>
                <a:gd name="T17" fmla="*/ 463 h 229"/>
                <a:gd name="T18" fmla="*/ 66 w 116"/>
                <a:gd name="T19" fmla="*/ 631 h 229"/>
                <a:gd name="T20" fmla="*/ 128 w 116"/>
                <a:gd name="T21" fmla="*/ 520 h 229"/>
                <a:gd name="T22" fmla="*/ 128 w 116"/>
                <a:gd name="T23" fmla="*/ 345 h 229"/>
                <a:gd name="T24" fmla="*/ 135 w 116"/>
                <a:gd name="T25" fmla="*/ 279 h 229"/>
                <a:gd name="T26" fmla="*/ 144 w 116"/>
                <a:gd name="T27" fmla="*/ 340 h 229"/>
                <a:gd name="T28" fmla="*/ 144 w 116"/>
                <a:gd name="T29" fmla="*/ 1188 h 229"/>
                <a:gd name="T30" fmla="*/ 229 w 116"/>
                <a:gd name="T31" fmla="*/ 1273 h 229"/>
                <a:gd name="T32" fmla="*/ 319 w 116"/>
                <a:gd name="T33" fmla="*/ 1195 h 229"/>
                <a:gd name="T34" fmla="*/ 319 w 116"/>
                <a:gd name="T35" fmla="*/ 853 h 229"/>
                <a:gd name="T36" fmla="*/ 328 w 116"/>
                <a:gd name="T37" fmla="*/ 791 h 229"/>
                <a:gd name="T38" fmla="*/ 340 w 116"/>
                <a:gd name="T39" fmla="*/ 853 h 229"/>
                <a:gd name="T40" fmla="*/ 340 w 116"/>
                <a:gd name="T41" fmla="*/ 1195 h 229"/>
                <a:gd name="T42" fmla="*/ 430 w 116"/>
                <a:gd name="T43" fmla="*/ 1278 h 229"/>
                <a:gd name="T44" fmla="*/ 508 w 116"/>
                <a:gd name="T45" fmla="*/ 1200 h 229"/>
                <a:gd name="T46" fmla="*/ 508 w 116"/>
                <a:gd name="T47" fmla="*/ 340 h 229"/>
                <a:gd name="T48" fmla="*/ 520 w 116"/>
                <a:gd name="T49" fmla="*/ 274 h 229"/>
                <a:gd name="T50" fmla="*/ 524 w 116"/>
                <a:gd name="T51" fmla="*/ 324 h 229"/>
                <a:gd name="T52" fmla="*/ 524 w 116"/>
                <a:gd name="T53" fmla="*/ 487 h 229"/>
                <a:gd name="T54" fmla="*/ 586 w 116"/>
                <a:gd name="T55" fmla="*/ 619 h 229"/>
                <a:gd name="T56" fmla="*/ 642 w 116"/>
                <a:gd name="T57" fmla="*/ 458 h 22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3" name="Oval 12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2533" name="Group 13"/>
          <p:cNvGrpSpPr>
            <a:grpSpLocks/>
          </p:cNvGrpSpPr>
          <p:nvPr/>
        </p:nvGrpSpPr>
        <p:grpSpPr bwMode="auto">
          <a:xfrm>
            <a:off x="6218238" y="1957388"/>
            <a:ext cx="565150" cy="1073150"/>
            <a:chOff x="0" y="0"/>
            <a:chExt cx="356" cy="676"/>
          </a:xfrm>
        </p:grpSpPr>
        <p:sp>
          <p:nvSpPr>
            <p:cNvPr id="22600" name="Freeform 14"/>
            <p:cNvSpPr>
              <a:spLocks/>
            </p:cNvSpPr>
            <p:nvPr/>
          </p:nvSpPr>
          <p:spPr bwMode="auto">
            <a:xfrm>
              <a:off x="0" y="137"/>
              <a:ext cx="356" cy="539"/>
            </a:xfrm>
            <a:custGeom>
              <a:avLst/>
              <a:gdLst>
                <a:gd name="T0" fmla="*/ 799 w 151"/>
                <a:gd name="T1" fmla="*/ 459 h 228"/>
                <a:gd name="T2" fmla="*/ 717 w 151"/>
                <a:gd name="T3" fmla="*/ 206 h 228"/>
                <a:gd name="T4" fmla="*/ 679 w 151"/>
                <a:gd name="T5" fmla="*/ 83 h 228"/>
                <a:gd name="T6" fmla="*/ 573 w 151"/>
                <a:gd name="T7" fmla="*/ 0 h 228"/>
                <a:gd name="T8" fmla="*/ 472 w 151"/>
                <a:gd name="T9" fmla="*/ 0 h 228"/>
                <a:gd name="T10" fmla="*/ 306 w 151"/>
                <a:gd name="T11" fmla="*/ 0 h 228"/>
                <a:gd name="T12" fmla="*/ 184 w 151"/>
                <a:gd name="T13" fmla="*/ 83 h 228"/>
                <a:gd name="T14" fmla="*/ 139 w 151"/>
                <a:gd name="T15" fmla="*/ 206 h 228"/>
                <a:gd name="T16" fmla="*/ 61 w 151"/>
                <a:gd name="T17" fmla="*/ 459 h 228"/>
                <a:gd name="T18" fmla="*/ 61 w 151"/>
                <a:gd name="T19" fmla="*/ 619 h 228"/>
                <a:gd name="T20" fmla="*/ 184 w 151"/>
                <a:gd name="T21" fmla="*/ 459 h 228"/>
                <a:gd name="T22" fmla="*/ 222 w 151"/>
                <a:gd name="T23" fmla="*/ 329 h 228"/>
                <a:gd name="T24" fmla="*/ 250 w 151"/>
                <a:gd name="T25" fmla="*/ 291 h 228"/>
                <a:gd name="T26" fmla="*/ 245 w 151"/>
                <a:gd name="T27" fmla="*/ 329 h 228"/>
                <a:gd name="T28" fmla="*/ 99 w 151"/>
                <a:gd name="T29" fmla="*/ 787 h 228"/>
                <a:gd name="T30" fmla="*/ 266 w 151"/>
                <a:gd name="T31" fmla="*/ 787 h 228"/>
                <a:gd name="T32" fmla="*/ 266 w 151"/>
                <a:gd name="T33" fmla="*/ 1191 h 228"/>
                <a:gd name="T34" fmla="*/ 332 w 151"/>
                <a:gd name="T35" fmla="*/ 1274 h 228"/>
                <a:gd name="T36" fmla="*/ 410 w 151"/>
                <a:gd name="T37" fmla="*/ 1191 h 228"/>
                <a:gd name="T38" fmla="*/ 410 w 151"/>
                <a:gd name="T39" fmla="*/ 849 h 228"/>
                <a:gd name="T40" fmla="*/ 422 w 151"/>
                <a:gd name="T41" fmla="*/ 787 h 228"/>
                <a:gd name="T42" fmla="*/ 429 w 151"/>
                <a:gd name="T43" fmla="*/ 849 h 228"/>
                <a:gd name="T44" fmla="*/ 429 w 151"/>
                <a:gd name="T45" fmla="*/ 1191 h 228"/>
                <a:gd name="T46" fmla="*/ 500 w 151"/>
                <a:gd name="T47" fmla="*/ 1274 h 228"/>
                <a:gd name="T48" fmla="*/ 573 w 151"/>
                <a:gd name="T49" fmla="*/ 1191 h 228"/>
                <a:gd name="T50" fmla="*/ 573 w 151"/>
                <a:gd name="T51" fmla="*/ 787 h 228"/>
                <a:gd name="T52" fmla="*/ 740 w 151"/>
                <a:gd name="T53" fmla="*/ 787 h 228"/>
                <a:gd name="T54" fmla="*/ 611 w 151"/>
                <a:gd name="T55" fmla="*/ 329 h 228"/>
                <a:gd name="T56" fmla="*/ 606 w 151"/>
                <a:gd name="T57" fmla="*/ 286 h 228"/>
                <a:gd name="T58" fmla="*/ 634 w 151"/>
                <a:gd name="T59" fmla="*/ 352 h 228"/>
                <a:gd name="T60" fmla="*/ 679 w 151"/>
                <a:gd name="T61" fmla="*/ 475 h 228"/>
                <a:gd name="T62" fmla="*/ 757 w 151"/>
                <a:gd name="T63" fmla="*/ 619 h 228"/>
                <a:gd name="T64" fmla="*/ 799 w 151"/>
                <a:gd name="T65" fmla="*/ 459 h 2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1" name="Oval 15"/>
            <p:cNvSpPr>
              <a:spLocks noChangeArrowheads="1"/>
            </p:cNvSpPr>
            <p:nvPr/>
          </p:nvSpPr>
          <p:spPr bwMode="auto">
            <a:xfrm>
              <a:off x="122" y="0"/>
              <a:ext cx="114" cy="111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2534" name="Group 16"/>
          <p:cNvGrpSpPr>
            <a:grpSpLocks/>
          </p:cNvGrpSpPr>
          <p:nvPr/>
        </p:nvGrpSpPr>
        <p:grpSpPr bwMode="auto">
          <a:xfrm>
            <a:off x="2400300" y="1965325"/>
            <a:ext cx="434975" cy="1071563"/>
            <a:chOff x="0" y="0"/>
            <a:chExt cx="274" cy="675"/>
          </a:xfrm>
        </p:grpSpPr>
        <p:sp>
          <p:nvSpPr>
            <p:cNvPr id="22598" name="Freeform 17"/>
            <p:cNvSpPr>
              <a:spLocks/>
            </p:cNvSpPr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642 w 116"/>
                <a:gd name="T1" fmla="*/ 458 h 229"/>
                <a:gd name="T2" fmla="*/ 642 w 116"/>
                <a:gd name="T3" fmla="*/ 206 h 229"/>
                <a:gd name="T4" fmla="*/ 642 w 116"/>
                <a:gd name="T5" fmla="*/ 83 h 229"/>
                <a:gd name="T6" fmla="*/ 541 w 116"/>
                <a:gd name="T7" fmla="*/ 0 h 229"/>
                <a:gd name="T8" fmla="*/ 352 w 116"/>
                <a:gd name="T9" fmla="*/ 0 h 229"/>
                <a:gd name="T10" fmla="*/ 144 w 116"/>
                <a:gd name="T11" fmla="*/ 0 h 229"/>
                <a:gd name="T12" fmla="*/ 50 w 116"/>
                <a:gd name="T13" fmla="*/ 28 h 229"/>
                <a:gd name="T14" fmla="*/ 12 w 116"/>
                <a:gd name="T15" fmla="*/ 213 h 229"/>
                <a:gd name="T16" fmla="*/ 12 w 116"/>
                <a:gd name="T17" fmla="*/ 463 h 229"/>
                <a:gd name="T18" fmla="*/ 66 w 116"/>
                <a:gd name="T19" fmla="*/ 631 h 229"/>
                <a:gd name="T20" fmla="*/ 128 w 116"/>
                <a:gd name="T21" fmla="*/ 520 h 229"/>
                <a:gd name="T22" fmla="*/ 128 w 116"/>
                <a:gd name="T23" fmla="*/ 345 h 229"/>
                <a:gd name="T24" fmla="*/ 135 w 116"/>
                <a:gd name="T25" fmla="*/ 279 h 229"/>
                <a:gd name="T26" fmla="*/ 144 w 116"/>
                <a:gd name="T27" fmla="*/ 340 h 229"/>
                <a:gd name="T28" fmla="*/ 144 w 116"/>
                <a:gd name="T29" fmla="*/ 1188 h 229"/>
                <a:gd name="T30" fmla="*/ 229 w 116"/>
                <a:gd name="T31" fmla="*/ 1273 h 229"/>
                <a:gd name="T32" fmla="*/ 319 w 116"/>
                <a:gd name="T33" fmla="*/ 1195 h 229"/>
                <a:gd name="T34" fmla="*/ 319 w 116"/>
                <a:gd name="T35" fmla="*/ 853 h 229"/>
                <a:gd name="T36" fmla="*/ 328 w 116"/>
                <a:gd name="T37" fmla="*/ 791 h 229"/>
                <a:gd name="T38" fmla="*/ 340 w 116"/>
                <a:gd name="T39" fmla="*/ 853 h 229"/>
                <a:gd name="T40" fmla="*/ 340 w 116"/>
                <a:gd name="T41" fmla="*/ 1195 h 229"/>
                <a:gd name="T42" fmla="*/ 430 w 116"/>
                <a:gd name="T43" fmla="*/ 1278 h 229"/>
                <a:gd name="T44" fmla="*/ 508 w 116"/>
                <a:gd name="T45" fmla="*/ 1200 h 229"/>
                <a:gd name="T46" fmla="*/ 508 w 116"/>
                <a:gd name="T47" fmla="*/ 340 h 229"/>
                <a:gd name="T48" fmla="*/ 520 w 116"/>
                <a:gd name="T49" fmla="*/ 274 h 229"/>
                <a:gd name="T50" fmla="*/ 524 w 116"/>
                <a:gd name="T51" fmla="*/ 324 h 229"/>
                <a:gd name="T52" fmla="*/ 524 w 116"/>
                <a:gd name="T53" fmla="*/ 487 h 229"/>
                <a:gd name="T54" fmla="*/ 586 w 116"/>
                <a:gd name="T55" fmla="*/ 619 h 229"/>
                <a:gd name="T56" fmla="*/ 642 w 116"/>
                <a:gd name="T57" fmla="*/ 458 h 22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9" name="Oval 18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2535" name="Group 19"/>
          <p:cNvGrpSpPr>
            <a:grpSpLocks/>
          </p:cNvGrpSpPr>
          <p:nvPr/>
        </p:nvGrpSpPr>
        <p:grpSpPr bwMode="auto">
          <a:xfrm>
            <a:off x="6818313" y="1957388"/>
            <a:ext cx="565150" cy="1073150"/>
            <a:chOff x="0" y="0"/>
            <a:chExt cx="356" cy="676"/>
          </a:xfrm>
        </p:grpSpPr>
        <p:sp>
          <p:nvSpPr>
            <p:cNvPr id="22596" name="Freeform 20"/>
            <p:cNvSpPr>
              <a:spLocks/>
            </p:cNvSpPr>
            <p:nvPr/>
          </p:nvSpPr>
          <p:spPr bwMode="auto">
            <a:xfrm>
              <a:off x="0" y="137"/>
              <a:ext cx="356" cy="539"/>
            </a:xfrm>
            <a:custGeom>
              <a:avLst/>
              <a:gdLst>
                <a:gd name="T0" fmla="*/ 799 w 151"/>
                <a:gd name="T1" fmla="*/ 459 h 228"/>
                <a:gd name="T2" fmla="*/ 717 w 151"/>
                <a:gd name="T3" fmla="*/ 206 h 228"/>
                <a:gd name="T4" fmla="*/ 679 w 151"/>
                <a:gd name="T5" fmla="*/ 83 h 228"/>
                <a:gd name="T6" fmla="*/ 573 w 151"/>
                <a:gd name="T7" fmla="*/ 0 h 228"/>
                <a:gd name="T8" fmla="*/ 472 w 151"/>
                <a:gd name="T9" fmla="*/ 0 h 228"/>
                <a:gd name="T10" fmla="*/ 306 w 151"/>
                <a:gd name="T11" fmla="*/ 0 h 228"/>
                <a:gd name="T12" fmla="*/ 184 w 151"/>
                <a:gd name="T13" fmla="*/ 83 h 228"/>
                <a:gd name="T14" fmla="*/ 139 w 151"/>
                <a:gd name="T15" fmla="*/ 206 h 228"/>
                <a:gd name="T16" fmla="*/ 61 w 151"/>
                <a:gd name="T17" fmla="*/ 459 h 228"/>
                <a:gd name="T18" fmla="*/ 61 w 151"/>
                <a:gd name="T19" fmla="*/ 619 h 228"/>
                <a:gd name="T20" fmla="*/ 184 w 151"/>
                <a:gd name="T21" fmla="*/ 459 h 228"/>
                <a:gd name="T22" fmla="*/ 222 w 151"/>
                <a:gd name="T23" fmla="*/ 329 h 228"/>
                <a:gd name="T24" fmla="*/ 250 w 151"/>
                <a:gd name="T25" fmla="*/ 291 h 228"/>
                <a:gd name="T26" fmla="*/ 245 w 151"/>
                <a:gd name="T27" fmla="*/ 329 h 228"/>
                <a:gd name="T28" fmla="*/ 99 w 151"/>
                <a:gd name="T29" fmla="*/ 787 h 228"/>
                <a:gd name="T30" fmla="*/ 266 w 151"/>
                <a:gd name="T31" fmla="*/ 787 h 228"/>
                <a:gd name="T32" fmla="*/ 266 w 151"/>
                <a:gd name="T33" fmla="*/ 1191 h 228"/>
                <a:gd name="T34" fmla="*/ 332 w 151"/>
                <a:gd name="T35" fmla="*/ 1274 h 228"/>
                <a:gd name="T36" fmla="*/ 410 w 151"/>
                <a:gd name="T37" fmla="*/ 1191 h 228"/>
                <a:gd name="T38" fmla="*/ 410 w 151"/>
                <a:gd name="T39" fmla="*/ 849 h 228"/>
                <a:gd name="T40" fmla="*/ 422 w 151"/>
                <a:gd name="T41" fmla="*/ 787 h 228"/>
                <a:gd name="T42" fmla="*/ 429 w 151"/>
                <a:gd name="T43" fmla="*/ 849 h 228"/>
                <a:gd name="T44" fmla="*/ 429 w 151"/>
                <a:gd name="T45" fmla="*/ 1191 h 228"/>
                <a:gd name="T46" fmla="*/ 500 w 151"/>
                <a:gd name="T47" fmla="*/ 1274 h 228"/>
                <a:gd name="T48" fmla="*/ 573 w 151"/>
                <a:gd name="T49" fmla="*/ 1191 h 228"/>
                <a:gd name="T50" fmla="*/ 573 w 151"/>
                <a:gd name="T51" fmla="*/ 787 h 228"/>
                <a:gd name="T52" fmla="*/ 740 w 151"/>
                <a:gd name="T53" fmla="*/ 787 h 228"/>
                <a:gd name="T54" fmla="*/ 611 w 151"/>
                <a:gd name="T55" fmla="*/ 329 h 228"/>
                <a:gd name="T56" fmla="*/ 606 w 151"/>
                <a:gd name="T57" fmla="*/ 286 h 228"/>
                <a:gd name="T58" fmla="*/ 634 w 151"/>
                <a:gd name="T59" fmla="*/ 352 h 228"/>
                <a:gd name="T60" fmla="*/ 679 w 151"/>
                <a:gd name="T61" fmla="*/ 475 h 228"/>
                <a:gd name="T62" fmla="*/ 757 w 151"/>
                <a:gd name="T63" fmla="*/ 619 h 228"/>
                <a:gd name="T64" fmla="*/ 799 w 151"/>
                <a:gd name="T65" fmla="*/ 459 h 2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7" name="Oval 21"/>
            <p:cNvSpPr>
              <a:spLocks noChangeArrowheads="1"/>
            </p:cNvSpPr>
            <p:nvPr/>
          </p:nvSpPr>
          <p:spPr bwMode="auto">
            <a:xfrm>
              <a:off x="122" y="0"/>
              <a:ext cx="114" cy="111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2536" name="Group 22"/>
          <p:cNvGrpSpPr>
            <a:grpSpLocks/>
          </p:cNvGrpSpPr>
          <p:nvPr/>
        </p:nvGrpSpPr>
        <p:grpSpPr bwMode="auto">
          <a:xfrm>
            <a:off x="3000375" y="1965325"/>
            <a:ext cx="434975" cy="1071563"/>
            <a:chOff x="0" y="0"/>
            <a:chExt cx="274" cy="675"/>
          </a:xfrm>
        </p:grpSpPr>
        <p:sp>
          <p:nvSpPr>
            <p:cNvPr id="22594" name="Freeform 23"/>
            <p:cNvSpPr>
              <a:spLocks/>
            </p:cNvSpPr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642 w 116"/>
                <a:gd name="T1" fmla="*/ 458 h 229"/>
                <a:gd name="T2" fmla="*/ 642 w 116"/>
                <a:gd name="T3" fmla="*/ 206 h 229"/>
                <a:gd name="T4" fmla="*/ 642 w 116"/>
                <a:gd name="T5" fmla="*/ 83 h 229"/>
                <a:gd name="T6" fmla="*/ 541 w 116"/>
                <a:gd name="T7" fmla="*/ 0 h 229"/>
                <a:gd name="T8" fmla="*/ 352 w 116"/>
                <a:gd name="T9" fmla="*/ 0 h 229"/>
                <a:gd name="T10" fmla="*/ 144 w 116"/>
                <a:gd name="T11" fmla="*/ 0 h 229"/>
                <a:gd name="T12" fmla="*/ 50 w 116"/>
                <a:gd name="T13" fmla="*/ 28 h 229"/>
                <a:gd name="T14" fmla="*/ 12 w 116"/>
                <a:gd name="T15" fmla="*/ 213 h 229"/>
                <a:gd name="T16" fmla="*/ 12 w 116"/>
                <a:gd name="T17" fmla="*/ 463 h 229"/>
                <a:gd name="T18" fmla="*/ 66 w 116"/>
                <a:gd name="T19" fmla="*/ 631 h 229"/>
                <a:gd name="T20" fmla="*/ 128 w 116"/>
                <a:gd name="T21" fmla="*/ 520 h 229"/>
                <a:gd name="T22" fmla="*/ 128 w 116"/>
                <a:gd name="T23" fmla="*/ 345 h 229"/>
                <a:gd name="T24" fmla="*/ 135 w 116"/>
                <a:gd name="T25" fmla="*/ 279 h 229"/>
                <a:gd name="T26" fmla="*/ 144 w 116"/>
                <a:gd name="T27" fmla="*/ 340 h 229"/>
                <a:gd name="T28" fmla="*/ 144 w 116"/>
                <a:gd name="T29" fmla="*/ 1188 h 229"/>
                <a:gd name="T30" fmla="*/ 229 w 116"/>
                <a:gd name="T31" fmla="*/ 1273 h 229"/>
                <a:gd name="T32" fmla="*/ 319 w 116"/>
                <a:gd name="T33" fmla="*/ 1195 h 229"/>
                <a:gd name="T34" fmla="*/ 319 w 116"/>
                <a:gd name="T35" fmla="*/ 853 h 229"/>
                <a:gd name="T36" fmla="*/ 328 w 116"/>
                <a:gd name="T37" fmla="*/ 791 h 229"/>
                <a:gd name="T38" fmla="*/ 340 w 116"/>
                <a:gd name="T39" fmla="*/ 853 h 229"/>
                <a:gd name="T40" fmla="*/ 340 w 116"/>
                <a:gd name="T41" fmla="*/ 1195 h 229"/>
                <a:gd name="T42" fmla="*/ 430 w 116"/>
                <a:gd name="T43" fmla="*/ 1278 h 229"/>
                <a:gd name="T44" fmla="*/ 508 w 116"/>
                <a:gd name="T45" fmla="*/ 1200 h 229"/>
                <a:gd name="T46" fmla="*/ 508 w 116"/>
                <a:gd name="T47" fmla="*/ 340 h 229"/>
                <a:gd name="T48" fmla="*/ 520 w 116"/>
                <a:gd name="T49" fmla="*/ 274 h 229"/>
                <a:gd name="T50" fmla="*/ 524 w 116"/>
                <a:gd name="T51" fmla="*/ 324 h 229"/>
                <a:gd name="T52" fmla="*/ 524 w 116"/>
                <a:gd name="T53" fmla="*/ 487 h 229"/>
                <a:gd name="T54" fmla="*/ 586 w 116"/>
                <a:gd name="T55" fmla="*/ 619 h 229"/>
                <a:gd name="T56" fmla="*/ 642 w 116"/>
                <a:gd name="T57" fmla="*/ 458 h 22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5" name="Oval 24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2537" name="Group 25"/>
          <p:cNvGrpSpPr>
            <a:grpSpLocks/>
          </p:cNvGrpSpPr>
          <p:nvPr/>
        </p:nvGrpSpPr>
        <p:grpSpPr bwMode="auto">
          <a:xfrm>
            <a:off x="7416800" y="1957388"/>
            <a:ext cx="566738" cy="1073150"/>
            <a:chOff x="0" y="0"/>
            <a:chExt cx="357" cy="676"/>
          </a:xfrm>
        </p:grpSpPr>
        <p:sp>
          <p:nvSpPr>
            <p:cNvPr id="22592" name="Freeform 26"/>
            <p:cNvSpPr>
              <a:spLocks/>
            </p:cNvSpPr>
            <p:nvPr/>
          </p:nvSpPr>
          <p:spPr bwMode="auto">
            <a:xfrm>
              <a:off x="0" y="137"/>
              <a:ext cx="357" cy="539"/>
            </a:xfrm>
            <a:custGeom>
              <a:avLst/>
              <a:gdLst>
                <a:gd name="T0" fmla="*/ 804 w 151"/>
                <a:gd name="T1" fmla="*/ 459 h 228"/>
                <a:gd name="T2" fmla="*/ 721 w 151"/>
                <a:gd name="T3" fmla="*/ 206 h 228"/>
                <a:gd name="T4" fmla="*/ 681 w 151"/>
                <a:gd name="T5" fmla="*/ 83 h 228"/>
                <a:gd name="T6" fmla="*/ 577 w 151"/>
                <a:gd name="T7" fmla="*/ 0 h 228"/>
                <a:gd name="T8" fmla="*/ 475 w 151"/>
                <a:gd name="T9" fmla="*/ 0 h 228"/>
                <a:gd name="T10" fmla="*/ 307 w 151"/>
                <a:gd name="T11" fmla="*/ 0 h 228"/>
                <a:gd name="T12" fmla="*/ 184 w 151"/>
                <a:gd name="T13" fmla="*/ 83 h 228"/>
                <a:gd name="T14" fmla="*/ 139 w 151"/>
                <a:gd name="T15" fmla="*/ 206 h 228"/>
                <a:gd name="T16" fmla="*/ 61 w 151"/>
                <a:gd name="T17" fmla="*/ 459 h 228"/>
                <a:gd name="T18" fmla="*/ 61 w 151"/>
                <a:gd name="T19" fmla="*/ 619 h 228"/>
                <a:gd name="T20" fmla="*/ 184 w 151"/>
                <a:gd name="T21" fmla="*/ 459 h 228"/>
                <a:gd name="T22" fmla="*/ 225 w 151"/>
                <a:gd name="T23" fmla="*/ 329 h 228"/>
                <a:gd name="T24" fmla="*/ 251 w 151"/>
                <a:gd name="T25" fmla="*/ 291 h 228"/>
                <a:gd name="T26" fmla="*/ 246 w 151"/>
                <a:gd name="T27" fmla="*/ 329 h 228"/>
                <a:gd name="T28" fmla="*/ 102 w 151"/>
                <a:gd name="T29" fmla="*/ 787 h 228"/>
                <a:gd name="T30" fmla="*/ 267 w 151"/>
                <a:gd name="T31" fmla="*/ 787 h 228"/>
                <a:gd name="T32" fmla="*/ 267 w 151"/>
                <a:gd name="T33" fmla="*/ 1191 h 228"/>
                <a:gd name="T34" fmla="*/ 336 w 151"/>
                <a:gd name="T35" fmla="*/ 1274 h 228"/>
                <a:gd name="T36" fmla="*/ 414 w 151"/>
                <a:gd name="T37" fmla="*/ 1191 h 228"/>
                <a:gd name="T38" fmla="*/ 414 w 151"/>
                <a:gd name="T39" fmla="*/ 849 h 228"/>
                <a:gd name="T40" fmla="*/ 426 w 151"/>
                <a:gd name="T41" fmla="*/ 787 h 228"/>
                <a:gd name="T42" fmla="*/ 430 w 151"/>
                <a:gd name="T43" fmla="*/ 849 h 228"/>
                <a:gd name="T44" fmla="*/ 430 w 151"/>
                <a:gd name="T45" fmla="*/ 1191 h 228"/>
                <a:gd name="T46" fmla="*/ 504 w 151"/>
                <a:gd name="T47" fmla="*/ 1274 h 228"/>
                <a:gd name="T48" fmla="*/ 577 w 151"/>
                <a:gd name="T49" fmla="*/ 1191 h 228"/>
                <a:gd name="T50" fmla="*/ 577 w 151"/>
                <a:gd name="T51" fmla="*/ 787 h 228"/>
                <a:gd name="T52" fmla="*/ 742 w 151"/>
                <a:gd name="T53" fmla="*/ 787 h 228"/>
                <a:gd name="T54" fmla="*/ 615 w 151"/>
                <a:gd name="T55" fmla="*/ 329 h 228"/>
                <a:gd name="T56" fmla="*/ 610 w 151"/>
                <a:gd name="T57" fmla="*/ 286 h 228"/>
                <a:gd name="T58" fmla="*/ 638 w 151"/>
                <a:gd name="T59" fmla="*/ 352 h 228"/>
                <a:gd name="T60" fmla="*/ 681 w 151"/>
                <a:gd name="T61" fmla="*/ 475 h 228"/>
                <a:gd name="T62" fmla="*/ 761 w 151"/>
                <a:gd name="T63" fmla="*/ 619 h 228"/>
                <a:gd name="T64" fmla="*/ 804 w 151"/>
                <a:gd name="T65" fmla="*/ 459 h 2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3" name="Oval 27"/>
            <p:cNvSpPr>
              <a:spLocks noChangeArrowheads="1"/>
            </p:cNvSpPr>
            <p:nvPr/>
          </p:nvSpPr>
          <p:spPr bwMode="auto">
            <a:xfrm>
              <a:off x="123" y="0"/>
              <a:ext cx="114" cy="111"/>
            </a:xfrm>
            <a:prstGeom prst="ellipse">
              <a:avLst/>
            </a:pr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2538" name="Group 28"/>
          <p:cNvGrpSpPr>
            <a:grpSpLocks/>
          </p:cNvGrpSpPr>
          <p:nvPr/>
        </p:nvGrpSpPr>
        <p:grpSpPr bwMode="auto">
          <a:xfrm>
            <a:off x="1008063" y="1635125"/>
            <a:ext cx="349250" cy="295275"/>
            <a:chOff x="0" y="0"/>
            <a:chExt cx="220" cy="186"/>
          </a:xfrm>
        </p:grpSpPr>
        <p:sp>
          <p:nvSpPr>
            <p:cNvPr id="22588" name="Freeform 29"/>
            <p:cNvSpPr>
              <a:spLocks/>
            </p:cNvSpPr>
            <p:nvPr/>
          </p:nvSpPr>
          <p:spPr bwMode="auto">
            <a:xfrm>
              <a:off x="0" y="0"/>
              <a:ext cx="220" cy="186"/>
            </a:xfrm>
            <a:custGeom>
              <a:avLst/>
              <a:gdLst>
                <a:gd name="T0" fmla="*/ 454 w 93"/>
                <a:gd name="T1" fmla="*/ 0 h 79"/>
                <a:gd name="T2" fmla="*/ 62 w 93"/>
                <a:gd name="T3" fmla="*/ 0 h 79"/>
                <a:gd name="T4" fmla="*/ 0 w 93"/>
                <a:gd name="T5" fmla="*/ 61 h 79"/>
                <a:gd name="T6" fmla="*/ 0 w 93"/>
                <a:gd name="T7" fmla="*/ 304 h 79"/>
                <a:gd name="T8" fmla="*/ 62 w 93"/>
                <a:gd name="T9" fmla="*/ 372 h 79"/>
                <a:gd name="T10" fmla="*/ 374 w 93"/>
                <a:gd name="T11" fmla="*/ 372 h 79"/>
                <a:gd name="T12" fmla="*/ 464 w 93"/>
                <a:gd name="T13" fmla="*/ 438 h 79"/>
                <a:gd name="T14" fmla="*/ 475 w 93"/>
                <a:gd name="T15" fmla="*/ 365 h 79"/>
                <a:gd name="T16" fmla="*/ 520 w 93"/>
                <a:gd name="T17" fmla="*/ 304 h 79"/>
                <a:gd name="T18" fmla="*/ 520 w 93"/>
                <a:gd name="T19" fmla="*/ 61 h 79"/>
                <a:gd name="T20" fmla="*/ 454 w 93"/>
                <a:gd name="T21" fmla="*/ 0 h 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3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9" y="65"/>
                    <a:pt x="93" y="60"/>
                    <a:pt x="93" y="55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5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9" name="Oval 30"/>
            <p:cNvSpPr>
              <a:spLocks noChangeArrowheads="1"/>
            </p:cNvSpPr>
            <p:nvPr/>
          </p:nvSpPr>
          <p:spPr bwMode="auto">
            <a:xfrm>
              <a:off x="64" y="6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2590" name="Oval 31"/>
            <p:cNvSpPr>
              <a:spLocks noChangeArrowheads="1"/>
            </p:cNvSpPr>
            <p:nvPr/>
          </p:nvSpPr>
          <p:spPr bwMode="auto">
            <a:xfrm>
              <a:off x="97" y="6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2591" name="Oval 32"/>
            <p:cNvSpPr>
              <a:spLocks noChangeArrowheads="1"/>
            </p:cNvSpPr>
            <p:nvPr/>
          </p:nvSpPr>
          <p:spPr bwMode="auto">
            <a:xfrm>
              <a:off x="128" y="6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2539" name="Group 33"/>
          <p:cNvGrpSpPr>
            <a:grpSpLocks/>
          </p:cNvGrpSpPr>
          <p:nvPr/>
        </p:nvGrpSpPr>
        <p:grpSpPr bwMode="auto">
          <a:xfrm>
            <a:off x="1619250" y="1635125"/>
            <a:ext cx="346075" cy="295275"/>
            <a:chOff x="0" y="0"/>
            <a:chExt cx="218" cy="186"/>
          </a:xfrm>
        </p:grpSpPr>
        <p:sp>
          <p:nvSpPr>
            <p:cNvPr id="22584" name="Freeform 34"/>
            <p:cNvSpPr>
              <a:spLocks/>
            </p:cNvSpPr>
            <p:nvPr/>
          </p:nvSpPr>
          <p:spPr bwMode="auto">
            <a:xfrm>
              <a:off x="0" y="0"/>
              <a:ext cx="218" cy="186"/>
            </a:xfrm>
            <a:custGeom>
              <a:avLst/>
              <a:gdLst>
                <a:gd name="T0" fmla="*/ 455 w 92"/>
                <a:gd name="T1" fmla="*/ 0 h 79"/>
                <a:gd name="T2" fmla="*/ 62 w 92"/>
                <a:gd name="T3" fmla="*/ 0 h 79"/>
                <a:gd name="T4" fmla="*/ 0 w 92"/>
                <a:gd name="T5" fmla="*/ 61 h 79"/>
                <a:gd name="T6" fmla="*/ 0 w 92"/>
                <a:gd name="T7" fmla="*/ 304 h 79"/>
                <a:gd name="T8" fmla="*/ 62 w 92"/>
                <a:gd name="T9" fmla="*/ 372 h 79"/>
                <a:gd name="T10" fmla="*/ 370 w 92"/>
                <a:gd name="T11" fmla="*/ 372 h 79"/>
                <a:gd name="T12" fmla="*/ 467 w 92"/>
                <a:gd name="T13" fmla="*/ 438 h 79"/>
                <a:gd name="T14" fmla="*/ 472 w 92"/>
                <a:gd name="T15" fmla="*/ 365 h 79"/>
                <a:gd name="T16" fmla="*/ 517 w 92"/>
                <a:gd name="T17" fmla="*/ 304 h 79"/>
                <a:gd name="T18" fmla="*/ 517 w 92"/>
                <a:gd name="T19" fmla="*/ 61 h 79"/>
                <a:gd name="T20" fmla="*/ 455 w 92"/>
                <a:gd name="T21" fmla="*/ 0 h 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9" y="65"/>
                    <a:pt x="92" y="60"/>
                    <a:pt x="92" y="55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5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5" name="Oval 35"/>
            <p:cNvSpPr>
              <a:spLocks noChangeArrowheads="1"/>
            </p:cNvSpPr>
            <p:nvPr/>
          </p:nvSpPr>
          <p:spPr bwMode="auto">
            <a:xfrm>
              <a:off x="64" y="6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2586" name="Oval 36"/>
            <p:cNvSpPr>
              <a:spLocks noChangeArrowheads="1"/>
            </p:cNvSpPr>
            <p:nvPr/>
          </p:nvSpPr>
          <p:spPr bwMode="auto">
            <a:xfrm>
              <a:off x="97" y="66"/>
              <a:ext cx="17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2587" name="Oval 37"/>
            <p:cNvSpPr>
              <a:spLocks noChangeArrowheads="1"/>
            </p:cNvSpPr>
            <p:nvPr/>
          </p:nvSpPr>
          <p:spPr bwMode="auto">
            <a:xfrm>
              <a:off x="128" y="6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2540" name="Group 38"/>
          <p:cNvGrpSpPr>
            <a:grpSpLocks/>
          </p:cNvGrpSpPr>
          <p:nvPr/>
        </p:nvGrpSpPr>
        <p:grpSpPr bwMode="auto">
          <a:xfrm>
            <a:off x="3306763" y="1635125"/>
            <a:ext cx="349250" cy="295275"/>
            <a:chOff x="0" y="0"/>
            <a:chExt cx="220" cy="186"/>
          </a:xfrm>
        </p:grpSpPr>
        <p:sp>
          <p:nvSpPr>
            <p:cNvPr id="22580" name="Freeform 39"/>
            <p:cNvSpPr>
              <a:spLocks/>
            </p:cNvSpPr>
            <p:nvPr/>
          </p:nvSpPr>
          <p:spPr bwMode="auto">
            <a:xfrm>
              <a:off x="0" y="0"/>
              <a:ext cx="220" cy="186"/>
            </a:xfrm>
            <a:custGeom>
              <a:avLst/>
              <a:gdLst>
                <a:gd name="T0" fmla="*/ 66 w 93"/>
                <a:gd name="T1" fmla="*/ 0 h 79"/>
                <a:gd name="T2" fmla="*/ 459 w 93"/>
                <a:gd name="T3" fmla="*/ 0 h 79"/>
                <a:gd name="T4" fmla="*/ 520 w 93"/>
                <a:gd name="T5" fmla="*/ 61 h 79"/>
                <a:gd name="T6" fmla="*/ 520 w 93"/>
                <a:gd name="T7" fmla="*/ 304 h 79"/>
                <a:gd name="T8" fmla="*/ 459 w 93"/>
                <a:gd name="T9" fmla="*/ 372 h 79"/>
                <a:gd name="T10" fmla="*/ 147 w 93"/>
                <a:gd name="T11" fmla="*/ 372 h 79"/>
                <a:gd name="T12" fmla="*/ 57 w 93"/>
                <a:gd name="T13" fmla="*/ 438 h 79"/>
                <a:gd name="T14" fmla="*/ 45 w 93"/>
                <a:gd name="T15" fmla="*/ 365 h 79"/>
                <a:gd name="T16" fmla="*/ 0 w 93"/>
                <a:gd name="T17" fmla="*/ 304 h 79"/>
                <a:gd name="T18" fmla="*/ 0 w 93"/>
                <a:gd name="T19" fmla="*/ 61 h 79"/>
                <a:gd name="T20" fmla="*/ 66 w 93"/>
                <a:gd name="T21" fmla="*/ 0 h 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3" h="79">
                  <a:moveTo>
                    <a:pt x="1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8" y="0"/>
                    <a:pt x="93" y="5"/>
                    <a:pt x="93" y="11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62"/>
                    <a:pt x="88" y="67"/>
                    <a:pt x="8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Oval 40"/>
            <p:cNvSpPr>
              <a:spLocks noChangeArrowheads="1"/>
            </p:cNvSpPr>
            <p:nvPr/>
          </p:nvSpPr>
          <p:spPr bwMode="auto">
            <a:xfrm>
              <a:off x="137" y="6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2582" name="Oval 41"/>
            <p:cNvSpPr>
              <a:spLocks noChangeArrowheads="1"/>
            </p:cNvSpPr>
            <p:nvPr/>
          </p:nvSpPr>
          <p:spPr bwMode="auto">
            <a:xfrm>
              <a:off x="104" y="6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2583" name="Oval 42"/>
            <p:cNvSpPr>
              <a:spLocks noChangeArrowheads="1"/>
            </p:cNvSpPr>
            <p:nvPr/>
          </p:nvSpPr>
          <p:spPr bwMode="auto">
            <a:xfrm>
              <a:off x="74" y="6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2541" name="Group 43"/>
          <p:cNvGrpSpPr>
            <a:grpSpLocks/>
          </p:cNvGrpSpPr>
          <p:nvPr/>
        </p:nvGrpSpPr>
        <p:grpSpPr bwMode="auto">
          <a:xfrm>
            <a:off x="2700338" y="1635125"/>
            <a:ext cx="344487" cy="295275"/>
            <a:chOff x="0" y="0"/>
            <a:chExt cx="217" cy="186"/>
          </a:xfrm>
        </p:grpSpPr>
        <p:sp>
          <p:nvSpPr>
            <p:cNvPr id="22576" name="Freeform 44"/>
            <p:cNvSpPr>
              <a:spLocks/>
            </p:cNvSpPr>
            <p:nvPr/>
          </p:nvSpPr>
          <p:spPr bwMode="auto">
            <a:xfrm>
              <a:off x="0" y="0"/>
              <a:ext cx="217" cy="186"/>
            </a:xfrm>
            <a:custGeom>
              <a:avLst/>
              <a:gdLst>
                <a:gd name="T0" fmla="*/ 61 w 92"/>
                <a:gd name="T1" fmla="*/ 0 h 79"/>
                <a:gd name="T2" fmla="*/ 451 w 92"/>
                <a:gd name="T3" fmla="*/ 0 h 79"/>
                <a:gd name="T4" fmla="*/ 512 w 92"/>
                <a:gd name="T5" fmla="*/ 61 h 79"/>
                <a:gd name="T6" fmla="*/ 512 w 92"/>
                <a:gd name="T7" fmla="*/ 304 h 79"/>
                <a:gd name="T8" fmla="*/ 451 w 92"/>
                <a:gd name="T9" fmla="*/ 372 h 79"/>
                <a:gd name="T10" fmla="*/ 144 w 92"/>
                <a:gd name="T11" fmla="*/ 372 h 79"/>
                <a:gd name="T12" fmla="*/ 50 w 92"/>
                <a:gd name="T13" fmla="*/ 438 h 79"/>
                <a:gd name="T14" fmla="*/ 45 w 92"/>
                <a:gd name="T15" fmla="*/ 365 h 79"/>
                <a:gd name="T16" fmla="*/ 0 w 92"/>
                <a:gd name="T17" fmla="*/ 304 h 79"/>
                <a:gd name="T18" fmla="*/ 0 w 92"/>
                <a:gd name="T19" fmla="*/ 61 h 79"/>
                <a:gd name="T20" fmla="*/ 61 w 92"/>
                <a:gd name="T21" fmla="*/ 0 h 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79">
                  <a:moveTo>
                    <a:pt x="11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7" y="0"/>
                    <a:pt x="92" y="5"/>
                    <a:pt x="92" y="11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62"/>
                    <a:pt x="87" y="67"/>
                    <a:pt x="81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3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Oval 45"/>
            <p:cNvSpPr>
              <a:spLocks noChangeArrowheads="1"/>
            </p:cNvSpPr>
            <p:nvPr/>
          </p:nvSpPr>
          <p:spPr bwMode="auto">
            <a:xfrm>
              <a:off x="134" y="6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2578" name="Oval 46"/>
            <p:cNvSpPr>
              <a:spLocks noChangeArrowheads="1"/>
            </p:cNvSpPr>
            <p:nvPr/>
          </p:nvSpPr>
          <p:spPr bwMode="auto">
            <a:xfrm>
              <a:off x="101" y="6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2579" name="Oval 47"/>
            <p:cNvSpPr>
              <a:spLocks noChangeArrowheads="1"/>
            </p:cNvSpPr>
            <p:nvPr/>
          </p:nvSpPr>
          <p:spPr bwMode="auto">
            <a:xfrm>
              <a:off x="71" y="66"/>
              <a:ext cx="18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2542" name="Line 48"/>
          <p:cNvSpPr>
            <a:spLocks noChangeShapeType="1"/>
          </p:cNvSpPr>
          <p:nvPr/>
        </p:nvSpPr>
        <p:spPr bwMode="auto">
          <a:xfrm>
            <a:off x="3976688" y="2498725"/>
            <a:ext cx="1189037" cy="0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Oval 49"/>
          <p:cNvSpPr>
            <a:spLocks noChangeArrowheads="1"/>
          </p:cNvSpPr>
          <p:nvPr/>
        </p:nvSpPr>
        <p:spPr bwMode="auto">
          <a:xfrm>
            <a:off x="4287838" y="2214563"/>
            <a:ext cx="566737" cy="569912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544" name="Text Box 50"/>
          <p:cNvSpPr txBox="1">
            <a:spLocks noChangeArrowheads="1"/>
          </p:cNvSpPr>
          <p:nvPr/>
        </p:nvSpPr>
        <p:spPr bwMode="auto">
          <a:xfrm>
            <a:off x="4327525" y="2322513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chemeClr val="bg1"/>
                </a:solidFill>
              </a:rPr>
              <a:t>VS</a:t>
            </a:r>
          </a:p>
        </p:txBody>
      </p:sp>
      <p:sp>
        <p:nvSpPr>
          <p:cNvPr id="22545" name="Text Box 51"/>
          <p:cNvSpPr txBox="1">
            <a:spLocks noChangeArrowheads="1"/>
          </p:cNvSpPr>
          <p:nvPr/>
        </p:nvSpPr>
        <p:spPr bwMode="auto">
          <a:xfrm>
            <a:off x="1660525" y="3454400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95C1AD"/>
                </a:solidFill>
              </a:rPr>
              <a:t>35,216,840</a:t>
            </a:r>
          </a:p>
        </p:txBody>
      </p:sp>
      <p:sp>
        <p:nvSpPr>
          <p:cNvPr id="22546" name="Rectangle 52"/>
          <p:cNvSpPr>
            <a:spLocks noChangeArrowheads="1"/>
          </p:cNvSpPr>
          <p:nvPr/>
        </p:nvSpPr>
        <p:spPr bwMode="auto">
          <a:xfrm>
            <a:off x="1352550" y="3932238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2547" name="Text Box 53"/>
          <p:cNvSpPr txBox="1">
            <a:spLocks noChangeArrowheads="1"/>
          </p:cNvSpPr>
          <p:nvPr/>
        </p:nvSpPr>
        <p:spPr bwMode="auto">
          <a:xfrm>
            <a:off x="6143625" y="3454400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E34326"/>
                </a:solidFill>
              </a:rPr>
              <a:t>61,478,900</a:t>
            </a:r>
          </a:p>
        </p:txBody>
      </p:sp>
      <p:sp>
        <p:nvSpPr>
          <p:cNvPr id="22548" name="Rectangle 54"/>
          <p:cNvSpPr>
            <a:spLocks noChangeArrowheads="1"/>
          </p:cNvSpPr>
          <p:nvPr/>
        </p:nvSpPr>
        <p:spPr bwMode="auto">
          <a:xfrm>
            <a:off x="5835650" y="3932238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2549" name="Line 55"/>
          <p:cNvSpPr>
            <a:spLocks noChangeShapeType="1"/>
          </p:cNvSpPr>
          <p:nvPr/>
        </p:nvSpPr>
        <p:spPr bwMode="auto">
          <a:xfrm>
            <a:off x="1363663" y="3846513"/>
            <a:ext cx="1944687" cy="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0" name="Line 56"/>
          <p:cNvSpPr>
            <a:spLocks noChangeShapeType="1"/>
          </p:cNvSpPr>
          <p:nvPr/>
        </p:nvSpPr>
        <p:spPr bwMode="auto">
          <a:xfrm>
            <a:off x="5827713" y="3846513"/>
            <a:ext cx="1944687" cy="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Text Box 57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22552" name="Text Box 58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22553" name="Group 59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22574" name="Rectangle 6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2575" name="Rectangle 6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2554" name="Group 62"/>
          <p:cNvGrpSpPr>
            <a:grpSpLocks/>
          </p:cNvGrpSpPr>
          <p:nvPr/>
        </p:nvGrpSpPr>
        <p:grpSpPr bwMode="auto">
          <a:xfrm>
            <a:off x="5457825" y="1635125"/>
            <a:ext cx="349250" cy="295275"/>
            <a:chOff x="0" y="0"/>
            <a:chExt cx="220" cy="186"/>
          </a:xfrm>
        </p:grpSpPr>
        <p:sp>
          <p:nvSpPr>
            <p:cNvPr id="22570" name="Freeform 63"/>
            <p:cNvSpPr>
              <a:spLocks/>
            </p:cNvSpPr>
            <p:nvPr/>
          </p:nvSpPr>
          <p:spPr bwMode="auto">
            <a:xfrm>
              <a:off x="0" y="0"/>
              <a:ext cx="220" cy="186"/>
            </a:xfrm>
            <a:custGeom>
              <a:avLst/>
              <a:gdLst>
                <a:gd name="T0" fmla="*/ 454 w 93"/>
                <a:gd name="T1" fmla="*/ 0 h 79"/>
                <a:gd name="T2" fmla="*/ 62 w 93"/>
                <a:gd name="T3" fmla="*/ 0 h 79"/>
                <a:gd name="T4" fmla="*/ 0 w 93"/>
                <a:gd name="T5" fmla="*/ 61 h 79"/>
                <a:gd name="T6" fmla="*/ 0 w 93"/>
                <a:gd name="T7" fmla="*/ 304 h 79"/>
                <a:gd name="T8" fmla="*/ 62 w 93"/>
                <a:gd name="T9" fmla="*/ 372 h 79"/>
                <a:gd name="T10" fmla="*/ 374 w 93"/>
                <a:gd name="T11" fmla="*/ 372 h 79"/>
                <a:gd name="T12" fmla="*/ 464 w 93"/>
                <a:gd name="T13" fmla="*/ 438 h 79"/>
                <a:gd name="T14" fmla="*/ 475 w 93"/>
                <a:gd name="T15" fmla="*/ 365 h 79"/>
                <a:gd name="T16" fmla="*/ 520 w 93"/>
                <a:gd name="T17" fmla="*/ 304 h 79"/>
                <a:gd name="T18" fmla="*/ 520 w 93"/>
                <a:gd name="T19" fmla="*/ 61 h 79"/>
                <a:gd name="T20" fmla="*/ 454 w 93"/>
                <a:gd name="T21" fmla="*/ 0 h 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3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9" y="65"/>
                    <a:pt x="93" y="60"/>
                    <a:pt x="93" y="55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5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Oval 64"/>
            <p:cNvSpPr>
              <a:spLocks noChangeArrowheads="1"/>
            </p:cNvSpPr>
            <p:nvPr/>
          </p:nvSpPr>
          <p:spPr bwMode="auto">
            <a:xfrm>
              <a:off x="64" y="6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2572" name="Oval 65"/>
            <p:cNvSpPr>
              <a:spLocks noChangeArrowheads="1"/>
            </p:cNvSpPr>
            <p:nvPr/>
          </p:nvSpPr>
          <p:spPr bwMode="auto">
            <a:xfrm>
              <a:off x="97" y="6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2573" name="Oval 66"/>
            <p:cNvSpPr>
              <a:spLocks noChangeArrowheads="1"/>
            </p:cNvSpPr>
            <p:nvPr/>
          </p:nvSpPr>
          <p:spPr bwMode="auto">
            <a:xfrm>
              <a:off x="128" y="6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2555" name="Group 67"/>
          <p:cNvGrpSpPr>
            <a:grpSpLocks/>
          </p:cNvGrpSpPr>
          <p:nvPr/>
        </p:nvGrpSpPr>
        <p:grpSpPr bwMode="auto">
          <a:xfrm>
            <a:off x="6069013" y="1635125"/>
            <a:ext cx="346075" cy="295275"/>
            <a:chOff x="0" y="0"/>
            <a:chExt cx="218" cy="186"/>
          </a:xfrm>
        </p:grpSpPr>
        <p:sp>
          <p:nvSpPr>
            <p:cNvPr id="22566" name="Freeform 68"/>
            <p:cNvSpPr>
              <a:spLocks/>
            </p:cNvSpPr>
            <p:nvPr/>
          </p:nvSpPr>
          <p:spPr bwMode="auto">
            <a:xfrm>
              <a:off x="0" y="0"/>
              <a:ext cx="218" cy="186"/>
            </a:xfrm>
            <a:custGeom>
              <a:avLst/>
              <a:gdLst>
                <a:gd name="T0" fmla="*/ 455 w 92"/>
                <a:gd name="T1" fmla="*/ 0 h 79"/>
                <a:gd name="T2" fmla="*/ 62 w 92"/>
                <a:gd name="T3" fmla="*/ 0 h 79"/>
                <a:gd name="T4" fmla="*/ 0 w 92"/>
                <a:gd name="T5" fmla="*/ 61 h 79"/>
                <a:gd name="T6" fmla="*/ 0 w 92"/>
                <a:gd name="T7" fmla="*/ 304 h 79"/>
                <a:gd name="T8" fmla="*/ 62 w 92"/>
                <a:gd name="T9" fmla="*/ 372 h 79"/>
                <a:gd name="T10" fmla="*/ 370 w 92"/>
                <a:gd name="T11" fmla="*/ 372 h 79"/>
                <a:gd name="T12" fmla="*/ 467 w 92"/>
                <a:gd name="T13" fmla="*/ 438 h 79"/>
                <a:gd name="T14" fmla="*/ 472 w 92"/>
                <a:gd name="T15" fmla="*/ 365 h 79"/>
                <a:gd name="T16" fmla="*/ 517 w 92"/>
                <a:gd name="T17" fmla="*/ 304 h 79"/>
                <a:gd name="T18" fmla="*/ 517 w 92"/>
                <a:gd name="T19" fmla="*/ 61 h 79"/>
                <a:gd name="T20" fmla="*/ 455 w 92"/>
                <a:gd name="T21" fmla="*/ 0 h 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9" y="65"/>
                    <a:pt x="92" y="60"/>
                    <a:pt x="92" y="55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5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7" name="Oval 69"/>
            <p:cNvSpPr>
              <a:spLocks noChangeArrowheads="1"/>
            </p:cNvSpPr>
            <p:nvPr/>
          </p:nvSpPr>
          <p:spPr bwMode="auto">
            <a:xfrm>
              <a:off x="64" y="6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2568" name="Oval 70"/>
            <p:cNvSpPr>
              <a:spLocks noChangeArrowheads="1"/>
            </p:cNvSpPr>
            <p:nvPr/>
          </p:nvSpPr>
          <p:spPr bwMode="auto">
            <a:xfrm>
              <a:off x="97" y="66"/>
              <a:ext cx="17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2569" name="Oval 71"/>
            <p:cNvSpPr>
              <a:spLocks noChangeArrowheads="1"/>
            </p:cNvSpPr>
            <p:nvPr/>
          </p:nvSpPr>
          <p:spPr bwMode="auto">
            <a:xfrm>
              <a:off x="128" y="6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2556" name="Group 72"/>
          <p:cNvGrpSpPr>
            <a:grpSpLocks/>
          </p:cNvGrpSpPr>
          <p:nvPr/>
        </p:nvGrpSpPr>
        <p:grpSpPr bwMode="auto">
          <a:xfrm>
            <a:off x="7756525" y="1635125"/>
            <a:ext cx="349250" cy="295275"/>
            <a:chOff x="0" y="0"/>
            <a:chExt cx="220" cy="186"/>
          </a:xfrm>
        </p:grpSpPr>
        <p:sp>
          <p:nvSpPr>
            <p:cNvPr id="22562" name="Freeform 73"/>
            <p:cNvSpPr>
              <a:spLocks/>
            </p:cNvSpPr>
            <p:nvPr/>
          </p:nvSpPr>
          <p:spPr bwMode="auto">
            <a:xfrm>
              <a:off x="0" y="0"/>
              <a:ext cx="220" cy="186"/>
            </a:xfrm>
            <a:custGeom>
              <a:avLst/>
              <a:gdLst>
                <a:gd name="T0" fmla="*/ 66 w 93"/>
                <a:gd name="T1" fmla="*/ 0 h 79"/>
                <a:gd name="T2" fmla="*/ 459 w 93"/>
                <a:gd name="T3" fmla="*/ 0 h 79"/>
                <a:gd name="T4" fmla="*/ 520 w 93"/>
                <a:gd name="T5" fmla="*/ 61 h 79"/>
                <a:gd name="T6" fmla="*/ 520 w 93"/>
                <a:gd name="T7" fmla="*/ 304 h 79"/>
                <a:gd name="T8" fmla="*/ 459 w 93"/>
                <a:gd name="T9" fmla="*/ 372 h 79"/>
                <a:gd name="T10" fmla="*/ 147 w 93"/>
                <a:gd name="T11" fmla="*/ 372 h 79"/>
                <a:gd name="T12" fmla="*/ 57 w 93"/>
                <a:gd name="T13" fmla="*/ 438 h 79"/>
                <a:gd name="T14" fmla="*/ 45 w 93"/>
                <a:gd name="T15" fmla="*/ 365 h 79"/>
                <a:gd name="T16" fmla="*/ 0 w 93"/>
                <a:gd name="T17" fmla="*/ 304 h 79"/>
                <a:gd name="T18" fmla="*/ 0 w 93"/>
                <a:gd name="T19" fmla="*/ 61 h 79"/>
                <a:gd name="T20" fmla="*/ 66 w 93"/>
                <a:gd name="T21" fmla="*/ 0 h 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3" h="79">
                  <a:moveTo>
                    <a:pt x="1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8" y="0"/>
                    <a:pt x="93" y="5"/>
                    <a:pt x="93" y="11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62"/>
                    <a:pt x="88" y="67"/>
                    <a:pt x="8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3" name="Oval 74"/>
            <p:cNvSpPr>
              <a:spLocks noChangeArrowheads="1"/>
            </p:cNvSpPr>
            <p:nvPr/>
          </p:nvSpPr>
          <p:spPr bwMode="auto">
            <a:xfrm>
              <a:off x="137" y="6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2564" name="Oval 75"/>
            <p:cNvSpPr>
              <a:spLocks noChangeArrowheads="1"/>
            </p:cNvSpPr>
            <p:nvPr/>
          </p:nvSpPr>
          <p:spPr bwMode="auto">
            <a:xfrm>
              <a:off x="104" y="6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2565" name="Oval 76"/>
            <p:cNvSpPr>
              <a:spLocks noChangeArrowheads="1"/>
            </p:cNvSpPr>
            <p:nvPr/>
          </p:nvSpPr>
          <p:spPr bwMode="auto">
            <a:xfrm>
              <a:off x="74" y="6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2557" name="Group 77"/>
          <p:cNvGrpSpPr>
            <a:grpSpLocks/>
          </p:cNvGrpSpPr>
          <p:nvPr/>
        </p:nvGrpSpPr>
        <p:grpSpPr bwMode="auto">
          <a:xfrm>
            <a:off x="7150100" y="1635125"/>
            <a:ext cx="344488" cy="295275"/>
            <a:chOff x="0" y="0"/>
            <a:chExt cx="217" cy="186"/>
          </a:xfrm>
        </p:grpSpPr>
        <p:sp>
          <p:nvSpPr>
            <p:cNvPr id="22558" name="Freeform 78"/>
            <p:cNvSpPr>
              <a:spLocks/>
            </p:cNvSpPr>
            <p:nvPr/>
          </p:nvSpPr>
          <p:spPr bwMode="auto">
            <a:xfrm>
              <a:off x="0" y="0"/>
              <a:ext cx="217" cy="186"/>
            </a:xfrm>
            <a:custGeom>
              <a:avLst/>
              <a:gdLst>
                <a:gd name="T0" fmla="*/ 61 w 92"/>
                <a:gd name="T1" fmla="*/ 0 h 79"/>
                <a:gd name="T2" fmla="*/ 451 w 92"/>
                <a:gd name="T3" fmla="*/ 0 h 79"/>
                <a:gd name="T4" fmla="*/ 512 w 92"/>
                <a:gd name="T5" fmla="*/ 61 h 79"/>
                <a:gd name="T6" fmla="*/ 512 w 92"/>
                <a:gd name="T7" fmla="*/ 304 h 79"/>
                <a:gd name="T8" fmla="*/ 451 w 92"/>
                <a:gd name="T9" fmla="*/ 372 h 79"/>
                <a:gd name="T10" fmla="*/ 144 w 92"/>
                <a:gd name="T11" fmla="*/ 372 h 79"/>
                <a:gd name="T12" fmla="*/ 50 w 92"/>
                <a:gd name="T13" fmla="*/ 438 h 79"/>
                <a:gd name="T14" fmla="*/ 45 w 92"/>
                <a:gd name="T15" fmla="*/ 365 h 79"/>
                <a:gd name="T16" fmla="*/ 0 w 92"/>
                <a:gd name="T17" fmla="*/ 304 h 79"/>
                <a:gd name="T18" fmla="*/ 0 w 92"/>
                <a:gd name="T19" fmla="*/ 61 h 79"/>
                <a:gd name="T20" fmla="*/ 61 w 92"/>
                <a:gd name="T21" fmla="*/ 0 h 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79">
                  <a:moveTo>
                    <a:pt x="11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7" y="0"/>
                    <a:pt x="92" y="5"/>
                    <a:pt x="92" y="11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62"/>
                    <a:pt x="87" y="67"/>
                    <a:pt x="81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3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Oval 79"/>
            <p:cNvSpPr>
              <a:spLocks noChangeArrowheads="1"/>
            </p:cNvSpPr>
            <p:nvPr/>
          </p:nvSpPr>
          <p:spPr bwMode="auto">
            <a:xfrm>
              <a:off x="134" y="6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2560" name="Oval 80"/>
            <p:cNvSpPr>
              <a:spLocks noChangeArrowheads="1"/>
            </p:cNvSpPr>
            <p:nvPr/>
          </p:nvSpPr>
          <p:spPr bwMode="auto">
            <a:xfrm>
              <a:off x="101" y="6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2561" name="Oval 81"/>
            <p:cNvSpPr>
              <a:spLocks noChangeArrowheads="1"/>
            </p:cNvSpPr>
            <p:nvPr/>
          </p:nvSpPr>
          <p:spPr bwMode="auto">
            <a:xfrm>
              <a:off x="71" y="66"/>
              <a:ext cx="18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3146425"/>
          </a:xfrm>
          <a:prstGeom prst="rect">
            <a:avLst/>
          </a:prstGeom>
          <a:solidFill>
            <a:srgbClr val="95C1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5130800" y="2730500"/>
            <a:ext cx="835025" cy="831850"/>
          </a:xfrm>
          <a:prstGeom prst="ellipse">
            <a:avLst/>
          </a:prstGeom>
          <a:solidFill>
            <a:srgbClr val="E34326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7127875" y="2730500"/>
            <a:ext cx="835025" cy="831850"/>
          </a:xfrm>
          <a:prstGeom prst="ellipse">
            <a:avLst/>
          </a:prstGeom>
          <a:solidFill>
            <a:srgbClr val="E34326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3059113" y="2730500"/>
            <a:ext cx="835025" cy="831850"/>
          </a:xfrm>
          <a:prstGeom prst="ellipse">
            <a:avLst/>
          </a:prstGeom>
          <a:solidFill>
            <a:srgbClr val="E34326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779838" y="3954463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CONTENTS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589338" y="424180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This is a good space for a short subtitle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1165225" y="2728913"/>
            <a:ext cx="835025" cy="831850"/>
          </a:xfrm>
          <a:prstGeom prst="ellipse">
            <a:avLst/>
          </a:prstGeom>
          <a:solidFill>
            <a:srgbClr val="E34326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944563" y="917575"/>
            <a:ext cx="1296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</a:rPr>
              <a:t>01</a:t>
            </a:r>
            <a:r>
              <a:rPr lang="zh-CN" altLang="en-US" sz="1000" b="1">
                <a:solidFill>
                  <a:schemeClr val="bg1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000" b="1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chemeClr val="bg1"/>
                </a:solidFill>
                <a:ea typeface="微软雅黑" panose="020B0503020204020204" pitchFamily="34" charset="-122"/>
              </a:rPr>
              <a:t>选题背景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2833688" y="917575"/>
            <a:ext cx="1296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</a:rPr>
              <a:t>02</a:t>
            </a:r>
            <a:r>
              <a:rPr lang="zh-CN" altLang="en-US" sz="1000" b="1">
                <a:solidFill>
                  <a:schemeClr val="bg1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000" b="1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chemeClr val="bg1"/>
                </a:solidFill>
                <a:ea typeface="微软雅黑" panose="020B0503020204020204" pitchFamily="34" charset="-122"/>
              </a:rPr>
              <a:t>论文综述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4868863" y="917575"/>
            <a:ext cx="1296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</a:rPr>
              <a:t>03</a:t>
            </a:r>
            <a:endParaRPr lang="zh-CN" altLang="en-US" sz="1000" b="1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000" b="1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chemeClr val="bg1"/>
                </a:solidFill>
                <a:ea typeface="微软雅黑" panose="020B0503020204020204" pitchFamily="34" charset="-122"/>
              </a:rPr>
              <a:t>研究方法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6865938" y="917575"/>
            <a:ext cx="1296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</a:rPr>
              <a:t>04</a:t>
            </a:r>
            <a:r>
              <a:rPr lang="zh-CN" altLang="en-US" sz="1000" b="1">
                <a:solidFill>
                  <a:schemeClr val="bg1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000" b="1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chemeClr val="bg1"/>
                </a:solidFill>
                <a:ea typeface="微软雅黑" panose="020B0503020204020204" pitchFamily="34" charset="-122"/>
              </a:rPr>
              <a:t>论文总结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1225550" y="1566863"/>
            <a:ext cx="7207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3130550" y="1566863"/>
            <a:ext cx="7207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5157788" y="1566863"/>
            <a:ext cx="7207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7153275" y="1566863"/>
            <a:ext cx="7207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37" name="Group 17"/>
          <p:cNvGrpSpPr>
            <a:grpSpLocks/>
          </p:cNvGrpSpPr>
          <p:nvPr/>
        </p:nvGrpSpPr>
        <p:grpSpPr bwMode="auto">
          <a:xfrm>
            <a:off x="3282950" y="2876550"/>
            <a:ext cx="365125" cy="520700"/>
            <a:chOff x="0" y="0"/>
            <a:chExt cx="365" cy="524"/>
          </a:xfrm>
        </p:grpSpPr>
        <p:sp>
          <p:nvSpPr>
            <p:cNvPr id="5180" name="Freeform 18"/>
            <p:cNvSpPr>
              <a:spLocks/>
            </p:cNvSpPr>
            <p:nvPr/>
          </p:nvSpPr>
          <p:spPr bwMode="auto">
            <a:xfrm>
              <a:off x="131" y="287"/>
              <a:ext cx="66" cy="48"/>
            </a:xfrm>
            <a:custGeom>
              <a:avLst/>
              <a:gdLst>
                <a:gd name="T0" fmla="*/ 112 w 33"/>
                <a:gd name="T1" fmla="*/ 96 h 24"/>
                <a:gd name="T2" fmla="*/ 4 w 33"/>
                <a:gd name="T3" fmla="*/ 48 h 24"/>
                <a:gd name="T4" fmla="*/ 20 w 33"/>
                <a:gd name="T5" fmla="*/ 16 h 24"/>
                <a:gd name="T6" fmla="*/ 48 w 33"/>
                <a:gd name="T7" fmla="*/ 4 h 24"/>
                <a:gd name="T8" fmla="*/ 116 w 33"/>
                <a:gd name="T9" fmla="*/ 36 h 24"/>
                <a:gd name="T10" fmla="*/ 128 w 33"/>
                <a:gd name="T11" fmla="*/ 64 h 24"/>
                <a:gd name="T12" fmla="*/ 112 w 33"/>
                <a:gd name="T13" fmla="*/ 9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" h="24">
                  <a:moveTo>
                    <a:pt x="28" y="24"/>
                  </a:moveTo>
                  <a:cubicBezTo>
                    <a:pt x="28" y="24"/>
                    <a:pt x="0" y="11"/>
                    <a:pt x="1" y="12"/>
                  </a:cubicBezTo>
                  <a:cubicBezTo>
                    <a:pt x="2" y="13"/>
                    <a:pt x="5" y="4"/>
                    <a:pt x="5" y="4"/>
                  </a:cubicBezTo>
                  <a:cubicBezTo>
                    <a:pt x="6" y="1"/>
                    <a:pt x="9" y="0"/>
                    <a:pt x="1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3" y="13"/>
                    <a:pt x="32" y="16"/>
                  </a:cubicBezTo>
                  <a:lnTo>
                    <a:pt x="28" y="2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1" name="Freeform 19"/>
            <p:cNvSpPr>
              <a:spLocks/>
            </p:cNvSpPr>
            <p:nvPr/>
          </p:nvSpPr>
          <p:spPr bwMode="auto">
            <a:xfrm>
              <a:off x="235" y="0"/>
              <a:ext cx="96" cy="102"/>
            </a:xfrm>
            <a:custGeom>
              <a:avLst/>
              <a:gdLst>
                <a:gd name="T0" fmla="*/ 132 w 48"/>
                <a:gd name="T1" fmla="*/ 188 h 51"/>
                <a:gd name="T2" fmla="*/ 108 w 48"/>
                <a:gd name="T3" fmla="*/ 200 h 51"/>
                <a:gd name="T4" fmla="*/ 12 w 48"/>
                <a:gd name="T5" fmla="*/ 156 h 51"/>
                <a:gd name="T6" fmla="*/ 4 w 48"/>
                <a:gd name="T7" fmla="*/ 132 h 51"/>
                <a:gd name="T8" fmla="*/ 60 w 48"/>
                <a:gd name="T9" fmla="*/ 0 h 51"/>
                <a:gd name="T10" fmla="*/ 192 w 48"/>
                <a:gd name="T11" fmla="*/ 56 h 51"/>
                <a:gd name="T12" fmla="*/ 132 w 48"/>
                <a:gd name="T13" fmla="*/ 188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51">
                  <a:moveTo>
                    <a:pt x="33" y="47"/>
                  </a:moveTo>
                  <a:cubicBezTo>
                    <a:pt x="32" y="50"/>
                    <a:pt x="29" y="51"/>
                    <a:pt x="27" y="5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8"/>
                    <a:pt x="0" y="35"/>
                    <a:pt x="1" y="3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14"/>
                    <a:pt x="48" y="14"/>
                    <a:pt x="48" y="14"/>
                  </a:cubicBezTo>
                  <a:lnTo>
                    <a:pt x="33" y="4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2" name="Freeform 20"/>
            <p:cNvSpPr>
              <a:spLocks/>
            </p:cNvSpPr>
            <p:nvPr/>
          </p:nvSpPr>
          <p:spPr bwMode="auto">
            <a:xfrm>
              <a:off x="137" y="46"/>
              <a:ext cx="186" cy="241"/>
            </a:xfrm>
            <a:custGeom>
              <a:avLst/>
              <a:gdLst>
                <a:gd name="T0" fmla="*/ 208 w 93"/>
                <a:gd name="T1" fmla="*/ 468 h 120"/>
                <a:gd name="T2" fmla="*/ 180 w 93"/>
                <a:gd name="T3" fmla="*/ 480 h 120"/>
                <a:gd name="T4" fmla="*/ 16 w 93"/>
                <a:gd name="T5" fmla="*/ 408 h 120"/>
                <a:gd name="T6" fmla="*/ 4 w 93"/>
                <a:gd name="T7" fmla="*/ 376 h 120"/>
                <a:gd name="T8" fmla="*/ 164 w 93"/>
                <a:gd name="T9" fmla="*/ 16 h 120"/>
                <a:gd name="T10" fmla="*/ 192 w 93"/>
                <a:gd name="T11" fmla="*/ 4 h 120"/>
                <a:gd name="T12" fmla="*/ 356 w 93"/>
                <a:gd name="T13" fmla="*/ 80 h 120"/>
                <a:gd name="T14" fmla="*/ 368 w 93"/>
                <a:gd name="T15" fmla="*/ 108 h 120"/>
                <a:gd name="T16" fmla="*/ 208 w 93"/>
                <a:gd name="T17" fmla="*/ 468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3" h="120">
                  <a:moveTo>
                    <a:pt x="52" y="116"/>
                  </a:moveTo>
                  <a:cubicBezTo>
                    <a:pt x="51" y="119"/>
                    <a:pt x="48" y="120"/>
                    <a:pt x="45" y="119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1" y="99"/>
                    <a:pt x="0" y="96"/>
                    <a:pt x="1" y="9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1"/>
                    <a:pt x="45" y="0"/>
                    <a:pt x="48" y="1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2" y="21"/>
                    <a:pt x="93" y="24"/>
                    <a:pt x="92" y="27"/>
                  </a:cubicBezTo>
                  <a:lnTo>
                    <a:pt x="52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3" name="Freeform 21"/>
            <p:cNvSpPr>
              <a:spLocks/>
            </p:cNvSpPr>
            <p:nvPr/>
          </p:nvSpPr>
          <p:spPr bwMode="auto">
            <a:xfrm>
              <a:off x="116" y="233"/>
              <a:ext cx="125" cy="96"/>
            </a:xfrm>
            <a:custGeom>
              <a:avLst/>
              <a:gdLst>
                <a:gd name="T0" fmla="*/ 216 w 62"/>
                <a:gd name="T1" fmla="*/ 176 h 48"/>
                <a:gd name="T2" fmla="*/ 183 w 62"/>
                <a:gd name="T3" fmla="*/ 188 h 48"/>
                <a:gd name="T4" fmla="*/ 16 w 62"/>
                <a:gd name="T5" fmla="*/ 116 h 48"/>
                <a:gd name="T6" fmla="*/ 4 w 62"/>
                <a:gd name="T7" fmla="*/ 84 h 48"/>
                <a:gd name="T8" fmla="*/ 44 w 62"/>
                <a:gd name="T9" fmla="*/ 0 h 48"/>
                <a:gd name="T10" fmla="*/ 252 w 62"/>
                <a:gd name="T11" fmla="*/ 92 h 48"/>
                <a:gd name="T12" fmla="*/ 216 w 62"/>
                <a:gd name="T13" fmla="*/ 176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" h="48">
                  <a:moveTo>
                    <a:pt x="53" y="44"/>
                  </a:moveTo>
                  <a:cubicBezTo>
                    <a:pt x="51" y="47"/>
                    <a:pt x="48" y="48"/>
                    <a:pt x="45" y="4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1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53" y="4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4" name="Freeform 22"/>
            <p:cNvSpPr>
              <a:spLocks/>
            </p:cNvSpPr>
            <p:nvPr/>
          </p:nvSpPr>
          <p:spPr bwMode="auto">
            <a:xfrm>
              <a:off x="58" y="170"/>
              <a:ext cx="307" cy="288"/>
            </a:xfrm>
            <a:custGeom>
              <a:avLst/>
              <a:gdLst>
                <a:gd name="T0" fmla="*/ 616 w 153"/>
                <a:gd name="T1" fmla="*/ 260 h 143"/>
                <a:gd name="T2" fmla="*/ 371 w 153"/>
                <a:gd name="T3" fmla="*/ 4 h 143"/>
                <a:gd name="T4" fmla="*/ 351 w 153"/>
                <a:gd name="T5" fmla="*/ 20 h 143"/>
                <a:gd name="T6" fmla="*/ 351 w 153"/>
                <a:gd name="T7" fmla="*/ 64 h 143"/>
                <a:gd name="T8" fmla="*/ 371 w 153"/>
                <a:gd name="T9" fmla="*/ 97 h 143"/>
                <a:gd name="T10" fmla="*/ 524 w 153"/>
                <a:gd name="T11" fmla="*/ 264 h 143"/>
                <a:gd name="T12" fmla="*/ 331 w 153"/>
                <a:gd name="T13" fmla="*/ 483 h 143"/>
                <a:gd name="T14" fmla="*/ 0 w 153"/>
                <a:gd name="T15" fmla="*/ 483 h 143"/>
                <a:gd name="T16" fmla="*/ 0 w 153"/>
                <a:gd name="T17" fmla="*/ 580 h 143"/>
                <a:gd name="T18" fmla="*/ 331 w 153"/>
                <a:gd name="T19" fmla="*/ 580 h 143"/>
                <a:gd name="T20" fmla="*/ 616 w 153"/>
                <a:gd name="T21" fmla="*/ 260 h 1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3" h="143">
                  <a:moveTo>
                    <a:pt x="153" y="64"/>
                  </a:moveTo>
                  <a:cubicBezTo>
                    <a:pt x="153" y="16"/>
                    <a:pt x="92" y="1"/>
                    <a:pt x="92" y="1"/>
                  </a:cubicBezTo>
                  <a:cubicBezTo>
                    <a:pt x="89" y="0"/>
                    <a:pt x="87" y="1"/>
                    <a:pt x="87" y="5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20"/>
                    <a:pt x="89" y="23"/>
                    <a:pt x="92" y="24"/>
                  </a:cubicBezTo>
                  <a:cubicBezTo>
                    <a:pt x="92" y="24"/>
                    <a:pt x="130" y="35"/>
                    <a:pt x="130" y="65"/>
                  </a:cubicBezTo>
                  <a:cubicBezTo>
                    <a:pt x="130" y="94"/>
                    <a:pt x="101" y="119"/>
                    <a:pt x="82" y="119"/>
                  </a:cubicBezTo>
                  <a:cubicBezTo>
                    <a:pt x="71" y="119"/>
                    <a:pt x="0" y="119"/>
                    <a:pt x="0" y="119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52" y="143"/>
                    <a:pt x="82" y="143"/>
                  </a:cubicBezTo>
                  <a:cubicBezTo>
                    <a:pt x="115" y="143"/>
                    <a:pt x="153" y="113"/>
                    <a:pt x="153" y="6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5" name="Freeform 23"/>
            <p:cNvSpPr>
              <a:spLocks/>
            </p:cNvSpPr>
            <p:nvPr/>
          </p:nvSpPr>
          <p:spPr bwMode="auto">
            <a:xfrm>
              <a:off x="0" y="498"/>
              <a:ext cx="299" cy="26"/>
            </a:xfrm>
            <a:custGeom>
              <a:avLst/>
              <a:gdLst>
                <a:gd name="T0" fmla="*/ 600 w 149"/>
                <a:gd name="T1" fmla="*/ 32 h 13"/>
                <a:gd name="T2" fmla="*/ 580 w 149"/>
                <a:gd name="T3" fmla="*/ 52 h 13"/>
                <a:gd name="T4" fmla="*/ 0 w 149"/>
                <a:gd name="T5" fmla="*/ 52 h 13"/>
                <a:gd name="T6" fmla="*/ 0 w 149"/>
                <a:gd name="T7" fmla="*/ 0 h 13"/>
                <a:gd name="T8" fmla="*/ 580 w 149"/>
                <a:gd name="T9" fmla="*/ 0 h 13"/>
                <a:gd name="T10" fmla="*/ 600 w 149"/>
                <a:gd name="T11" fmla="*/ 24 h 13"/>
                <a:gd name="T12" fmla="*/ 600 w 149"/>
                <a:gd name="T13" fmla="*/ 32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" h="13">
                  <a:moveTo>
                    <a:pt x="149" y="8"/>
                  </a:moveTo>
                  <a:cubicBezTo>
                    <a:pt x="149" y="11"/>
                    <a:pt x="147" y="13"/>
                    <a:pt x="14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49" y="3"/>
                    <a:pt x="149" y="6"/>
                  </a:cubicBezTo>
                  <a:lnTo>
                    <a:pt x="149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6" name="Oval 24"/>
            <p:cNvSpPr>
              <a:spLocks noChangeArrowheads="1"/>
            </p:cNvSpPr>
            <p:nvPr/>
          </p:nvSpPr>
          <p:spPr bwMode="auto">
            <a:xfrm>
              <a:off x="197" y="136"/>
              <a:ext cx="102" cy="103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87" name="Oval 25"/>
            <p:cNvSpPr>
              <a:spLocks noChangeArrowheads="1"/>
            </p:cNvSpPr>
            <p:nvPr/>
          </p:nvSpPr>
          <p:spPr bwMode="auto">
            <a:xfrm>
              <a:off x="213" y="152"/>
              <a:ext cx="72" cy="7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88" name="Freeform 26"/>
            <p:cNvSpPr>
              <a:spLocks/>
            </p:cNvSpPr>
            <p:nvPr/>
          </p:nvSpPr>
          <p:spPr bwMode="auto">
            <a:xfrm>
              <a:off x="143" y="409"/>
              <a:ext cx="180" cy="115"/>
            </a:xfrm>
            <a:custGeom>
              <a:avLst/>
              <a:gdLst>
                <a:gd name="T0" fmla="*/ 344 w 90"/>
                <a:gd name="T1" fmla="*/ 232 h 57"/>
                <a:gd name="T2" fmla="*/ 0 w 90"/>
                <a:gd name="T3" fmla="*/ 232 h 57"/>
                <a:gd name="T4" fmla="*/ 0 w 90"/>
                <a:gd name="T5" fmla="*/ 0 h 57"/>
                <a:gd name="T6" fmla="*/ 172 w 90"/>
                <a:gd name="T7" fmla="*/ 0 h 57"/>
                <a:gd name="T8" fmla="*/ 348 w 90"/>
                <a:gd name="T9" fmla="*/ 220 h 57"/>
                <a:gd name="T10" fmla="*/ 344 w 90"/>
                <a:gd name="T11" fmla="*/ 232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0" h="57">
                  <a:moveTo>
                    <a:pt x="86" y="57"/>
                  </a:moveTo>
                  <a:cubicBezTo>
                    <a:pt x="81" y="57"/>
                    <a:pt x="0" y="57"/>
                    <a:pt x="0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4"/>
                    <a:pt x="90" y="57"/>
                    <a:pt x="8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9" name="Oval 27"/>
            <p:cNvSpPr>
              <a:spLocks noChangeArrowheads="1"/>
            </p:cNvSpPr>
            <p:nvPr/>
          </p:nvSpPr>
          <p:spPr bwMode="auto">
            <a:xfrm>
              <a:off x="231" y="168"/>
              <a:ext cx="36" cy="39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90" name="Oval 28"/>
            <p:cNvSpPr>
              <a:spLocks noChangeArrowheads="1"/>
            </p:cNvSpPr>
            <p:nvPr/>
          </p:nvSpPr>
          <p:spPr bwMode="auto">
            <a:xfrm>
              <a:off x="163" y="425"/>
              <a:ext cx="22" cy="23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91" name="Oval 29"/>
            <p:cNvSpPr>
              <a:spLocks noChangeArrowheads="1"/>
            </p:cNvSpPr>
            <p:nvPr/>
          </p:nvSpPr>
          <p:spPr bwMode="auto">
            <a:xfrm>
              <a:off x="159" y="498"/>
              <a:ext cx="22" cy="22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5138" name="Group 30"/>
          <p:cNvGrpSpPr>
            <a:grpSpLocks/>
          </p:cNvGrpSpPr>
          <p:nvPr/>
        </p:nvGrpSpPr>
        <p:grpSpPr bwMode="auto">
          <a:xfrm>
            <a:off x="1476375" y="2884488"/>
            <a:ext cx="227013" cy="576262"/>
            <a:chOff x="0" y="0"/>
            <a:chExt cx="137" cy="347"/>
          </a:xfrm>
        </p:grpSpPr>
        <p:sp>
          <p:nvSpPr>
            <p:cNvPr id="5157" name="Freeform 31"/>
            <p:cNvSpPr>
              <a:spLocks noEditPoints="1"/>
            </p:cNvSpPr>
            <p:nvPr/>
          </p:nvSpPr>
          <p:spPr bwMode="auto">
            <a:xfrm>
              <a:off x="32" y="0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0 w 72"/>
                <a:gd name="T3" fmla="*/ 54 h 54"/>
                <a:gd name="T4" fmla="*/ 0 w 72"/>
                <a:gd name="T5" fmla="*/ 0 h 54"/>
                <a:gd name="T6" fmla="*/ 72 w 72"/>
                <a:gd name="T7" fmla="*/ 0 h 54"/>
                <a:gd name="T8" fmla="*/ 72 w 72"/>
                <a:gd name="T9" fmla="*/ 54 h 54"/>
                <a:gd name="T10" fmla="*/ 12 w 72"/>
                <a:gd name="T11" fmla="*/ 42 h 54"/>
                <a:gd name="T12" fmla="*/ 60 w 72"/>
                <a:gd name="T13" fmla="*/ 42 h 54"/>
                <a:gd name="T14" fmla="*/ 60 w 72"/>
                <a:gd name="T15" fmla="*/ 10 h 54"/>
                <a:gd name="T16" fmla="*/ 12 w 72"/>
                <a:gd name="T17" fmla="*/ 10 h 54"/>
                <a:gd name="T18" fmla="*/ 12 w 72"/>
                <a:gd name="T19" fmla="*/ 42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2" h="54">
                  <a:moveTo>
                    <a:pt x="72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54"/>
                  </a:lnTo>
                  <a:close/>
                  <a:moveTo>
                    <a:pt x="12" y="42"/>
                  </a:moveTo>
                  <a:lnTo>
                    <a:pt x="60" y="42"/>
                  </a:lnTo>
                  <a:lnTo>
                    <a:pt x="60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8" name="Rectangle 32"/>
            <p:cNvSpPr>
              <a:spLocks noChangeArrowheads="1"/>
            </p:cNvSpPr>
            <p:nvPr/>
          </p:nvSpPr>
          <p:spPr bwMode="auto">
            <a:xfrm>
              <a:off x="0" y="32"/>
              <a:ext cx="137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59" name="Rectangle 33"/>
            <p:cNvSpPr>
              <a:spLocks noChangeArrowheads="1"/>
            </p:cNvSpPr>
            <p:nvPr/>
          </p:nvSpPr>
          <p:spPr bwMode="auto">
            <a:xfrm>
              <a:off x="12" y="122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60" name="Rectangle 34"/>
            <p:cNvSpPr>
              <a:spLocks noChangeArrowheads="1"/>
            </p:cNvSpPr>
            <p:nvPr/>
          </p:nvSpPr>
          <p:spPr bwMode="auto">
            <a:xfrm>
              <a:off x="8" y="210"/>
              <a:ext cx="22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61" name="Rectangle 35"/>
            <p:cNvSpPr>
              <a:spLocks noChangeArrowheads="1"/>
            </p:cNvSpPr>
            <p:nvPr/>
          </p:nvSpPr>
          <p:spPr bwMode="auto">
            <a:xfrm>
              <a:off x="50" y="212"/>
              <a:ext cx="36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62" name="Rectangle 36"/>
            <p:cNvSpPr>
              <a:spLocks noChangeArrowheads="1"/>
            </p:cNvSpPr>
            <p:nvPr/>
          </p:nvSpPr>
          <p:spPr bwMode="auto">
            <a:xfrm>
              <a:off x="56" y="198"/>
              <a:ext cx="26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63" name="Rectangle 37"/>
            <p:cNvSpPr>
              <a:spLocks noChangeArrowheads="1"/>
            </p:cNvSpPr>
            <p:nvPr/>
          </p:nvSpPr>
          <p:spPr bwMode="auto">
            <a:xfrm>
              <a:off x="12" y="200"/>
              <a:ext cx="14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64" name="Rectangle 38"/>
            <p:cNvSpPr>
              <a:spLocks noChangeArrowheads="1"/>
            </p:cNvSpPr>
            <p:nvPr/>
          </p:nvSpPr>
          <p:spPr bwMode="auto">
            <a:xfrm>
              <a:off x="64" y="237"/>
              <a:ext cx="8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65" name="Rectangle 39"/>
            <p:cNvSpPr>
              <a:spLocks noChangeArrowheads="1"/>
            </p:cNvSpPr>
            <p:nvPr/>
          </p:nvSpPr>
          <p:spPr bwMode="auto">
            <a:xfrm>
              <a:off x="108" y="10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66" name="Rectangle 40"/>
            <p:cNvSpPr>
              <a:spLocks noChangeArrowheads="1"/>
            </p:cNvSpPr>
            <p:nvPr/>
          </p:nvSpPr>
          <p:spPr bwMode="auto">
            <a:xfrm>
              <a:off x="108" y="11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67" name="Rectangle 41"/>
            <p:cNvSpPr>
              <a:spLocks noChangeArrowheads="1"/>
            </p:cNvSpPr>
            <p:nvPr/>
          </p:nvSpPr>
          <p:spPr bwMode="auto">
            <a:xfrm>
              <a:off x="108" y="13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68" name="Rectangle 42"/>
            <p:cNvSpPr>
              <a:spLocks noChangeArrowheads="1"/>
            </p:cNvSpPr>
            <p:nvPr/>
          </p:nvSpPr>
          <p:spPr bwMode="auto">
            <a:xfrm>
              <a:off x="108" y="14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69" name="Rectangle 43"/>
            <p:cNvSpPr>
              <a:spLocks noChangeArrowheads="1"/>
            </p:cNvSpPr>
            <p:nvPr/>
          </p:nvSpPr>
          <p:spPr bwMode="auto">
            <a:xfrm>
              <a:off x="108" y="16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70" name="Rectangle 44"/>
            <p:cNvSpPr>
              <a:spLocks noChangeArrowheads="1"/>
            </p:cNvSpPr>
            <p:nvPr/>
          </p:nvSpPr>
          <p:spPr bwMode="auto">
            <a:xfrm>
              <a:off x="108" y="17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71" name="Rectangle 45"/>
            <p:cNvSpPr>
              <a:spLocks noChangeArrowheads="1"/>
            </p:cNvSpPr>
            <p:nvPr/>
          </p:nvSpPr>
          <p:spPr bwMode="auto">
            <a:xfrm>
              <a:off x="108" y="186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72" name="Rectangle 46"/>
            <p:cNvSpPr>
              <a:spLocks noChangeArrowheads="1"/>
            </p:cNvSpPr>
            <p:nvPr/>
          </p:nvSpPr>
          <p:spPr bwMode="auto">
            <a:xfrm>
              <a:off x="108" y="48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73" name="Rectangle 47"/>
            <p:cNvSpPr>
              <a:spLocks noChangeArrowheads="1"/>
            </p:cNvSpPr>
            <p:nvPr/>
          </p:nvSpPr>
          <p:spPr bwMode="auto">
            <a:xfrm>
              <a:off x="108" y="6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74" name="Rectangle 48"/>
            <p:cNvSpPr>
              <a:spLocks noChangeArrowheads="1"/>
            </p:cNvSpPr>
            <p:nvPr/>
          </p:nvSpPr>
          <p:spPr bwMode="auto">
            <a:xfrm>
              <a:off x="108" y="76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75" name="Rectangle 49"/>
            <p:cNvSpPr>
              <a:spLocks noChangeArrowheads="1"/>
            </p:cNvSpPr>
            <p:nvPr/>
          </p:nvSpPr>
          <p:spPr bwMode="auto">
            <a:xfrm>
              <a:off x="108" y="9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76" name="Rectangle 50"/>
            <p:cNvSpPr>
              <a:spLocks noChangeArrowheads="1"/>
            </p:cNvSpPr>
            <p:nvPr/>
          </p:nvSpPr>
          <p:spPr bwMode="auto">
            <a:xfrm>
              <a:off x="108" y="10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77" name="Rectangle 51"/>
            <p:cNvSpPr>
              <a:spLocks noChangeArrowheads="1"/>
            </p:cNvSpPr>
            <p:nvPr/>
          </p:nvSpPr>
          <p:spPr bwMode="auto">
            <a:xfrm>
              <a:off x="108" y="11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78" name="Rectangle 52"/>
            <p:cNvSpPr>
              <a:spLocks noChangeArrowheads="1"/>
            </p:cNvSpPr>
            <p:nvPr/>
          </p:nvSpPr>
          <p:spPr bwMode="auto">
            <a:xfrm>
              <a:off x="108" y="13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79" name="Rectangle 53"/>
            <p:cNvSpPr>
              <a:spLocks noChangeArrowheads="1"/>
            </p:cNvSpPr>
            <p:nvPr/>
          </p:nvSpPr>
          <p:spPr bwMode="auto">
            <a:xfrm>
              <a:off x="48" y="235"/>
              <a:ext cx="40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5139" name="Group 54"/>
          <p:cNvGrpSpPr>
            <a:grpSpLocks/>
          </p:cNvGrpSpPr>
          <p:nvPr/>
        </p:nvGrpSpPr>
        <p:grpSpPr bwMode="auto">
          <a:xfrm>
            <a:off x="7375525" y="2882900"/>
            <a:ext cx="354013" cy="525463"/>
            <a:chOff x="0" y="0"/>
            <a:chExt cx="276" cy="410"/>
          </a:xfrm>
        </p:grpSpPr>
        <p:sp>
          <p:nvSpPr>
            <p:cNvPr id="5152" name="Rectangle 55"/>
            <p:cNvSpPr>
              <a:spLocks noChangeArrowheads="1"/>
            </p:cNvSpPr>
            <p:nvPr/>
          </p:nvSpPr>
          <p:spPr bwMode="auto">
            <a:xfrm>
              <a:off x="0" y="42"/>
              <a:ext cx="276" cy="36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53" name="Rectangle 56"/>
            <p:cNvSpPr>
              <a:spLocks noChangeArrowheads="1"/>
            </p:cNvSpPr>
            <p:nvPr/>
          </p:nvSpPr>
          <p:spPr bwMode="auto">
            <a:xfrm>
              <a:off x="24" y="74"/>
              <a:ext cx="22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54" name="Freeform 57"/>
            <p:cNvSpPr>
              <a:spLocks/>
            </p:cNvSpPr>
            <p:nvPr/>
          </p:nvSpPr>
          <p:spPr bwMode="auto">
            <a:xfrm>
              <a:off x="56" y="0"/>
              <a:ext cx="162" cy="90"/>
            </a:xfrm>
            <a:custGeom>
              <a:avLst/>
              <a:gdLst>
                <a:gd name="T0" fmla="*/ 134 w 162"/>
                <a:gd name="T1" fmla="*/ 34 h 90"/>
                <a:gd name="T2" fmla="*/ 134 w 162"/>
                <a:gd name="T3" fmla="*/ 0 h 90"/>
                <a:gd name="T4" fmla="*/ 28 w 162"/>
                <a:gd name="T5" fmla="*/ 0 h 90"/>
                <a:gd name="T6" fmla="*/ 28 w 162"/>
                <a:gd name="T7" fmla="*/ 34 h 90"/>
                <a:gd name="T8" fmla="*/ 0 w 162"/>
                <a:gd name="T9" fmla="*/ 34 h 90"/>
                <a:gd name="T10" fmla="*/ 0 w 162"/>
                <a:gd name="T11" fmla="*/ 90 h 90"/>
                <a:gd name="T12" fmla="*/ 162 w 162"/>
                <a:gd name="T13" fmla="*/ 90 h 90"/>
                <a:gd name="T14" fmla="*/ 162 w 162"/>
                <a:gd name="T15" fmla="*/ 34 h 90"/>
                <a:gd name="T16" fmla="*/ 134 w 162"/>
                <a:gd name="T17" fmla="*/ 34 h 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90">
                  <a:moveTo>
                    <a:pt x="134" y="34"/>
                  </a:moveTo>
                  <a:lnTo>
                    <a:pt x="134" y="0"/>
                  </a:lnTo>
                  <a:lnTo>
                    <a:pt x="28" y="0"/>
                  </a:lnTo>
                  <a:lnTo>
                    <a:pt x="28" y="34"/>
                  </a:lnTo>
                  <a:lnTo>
                    <a:pt x="0" y="34"/>
                  </a:lnTo>
                  <a:lnTo>
                    <a:pt x="0" y="90"/>
                  </a:lnTo>
                  <a:lnTo>
                    <a:pt x="162" y="90"/>
                  </a:lnTo>
                  <a:lnTo>
                    <a:pt x="162" y="34"/>
                  </a:lnTo>
                  <a:lnTo>
                    <a:pt x="134" y="3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Oval 58"/>
            <p:cNvSpPr>
              <a:spLocks noChangeArrowheads="1"/>
            </p:cNvSpPr>
            <p:nvPr/>
          </p:nvSpPr>
          <p:spPr bwMode="auto">
            <a:xfrm>
              <a:off x="54" y="157"/>
              <a:ext cx="168" cy="168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56" name="Freeform 59"/>
            <p:cNvSpPr>
              <a:spLocks/>
            </p:cNvSpPr>
            <p:nvPr/>
          </p:nvSpPr>
          <p:spPr bwMode="auto">
            <a:xfrm>
              <a:off x="86" y="193"/>
              <a:ext cx="102" cy="100"/>
            </a:xfrm>
            <a:custGeom>
              <a:avLst/>
              <a:gdLst>
                <a:gd name="T0" fmla="*/ 102 w 102"/>
                <a:gd name="T1" fmla="*/ 34 h 100"/>
                <a:gd name="T2" fmla="*/ 66 w 102"/>
                <a:gd name="T3" fmla="*/ 34 h 100"/>
                <a:gd name="T4" fmla="*/ 66 w 102"/>
                <a:gd name="T5" fmla="*/ 0 h 100"/>
                <a:gd name="T6" fmla="*/ 36 w 102"/>
                <a:gd name="T7" fmla="*/ 0 h 100"/>
                <a:gd name="T8" fmla="*/ 36 w 102"/>
                <a:gd name="T9" fmla="*/ 34 h 100"/>
                <a:gd name="T10" fmla="*/ 0 w 102"/>
                <a:gd name="T11" fmla="*/ 34 h 100"/>
                <a:gd name="T12" fmla="*/ 0 w 102"/>
                <a:gd name="T13" fmla="*/ 66 h 100"/>
                <a:gd name="T14" fmla="*/ 36 w 102"/>
                <a:gd name="T15" fmla="*/ 66 h 100"/>
                <a:gd name="T16" fmla="*/ 36 w 102"/>
                <a:gd name="T17" fmla="*/ 100 h 100"/>
                <a:gd name="T18" fmla="*/ 66 w 102"/>
                <a:gd name="T19" fmla="*/ 100 h 100"/>
                <a:gd name="T20" fmla="*/ 66 w 102"/>
                <a:gd name="T21" fmla="*/ 66 h 100"/>
                <a:gd name="T22" fmla="*/ 102 w 102"/>
                <a:gd name="T23" fmla="*/ 66 h 100"/>
                <a:gd name="T24" fmla="*/ 102 w 102"/>
                <a:gd name="T25" fmla="*/ 34 h 1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00">
                  <a:moveTo>
                    <a:pt x="102" y="34"/>
                  </a:moveTo>
                  <a:lnTo>
                    <a:pt x="66" y="34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36" y="66"/>
                  </a:lnTo>
                  <a:lnTo>
                    <a:pt x="36" y="100"/>
                  </a:lnTo>
                  <a:lnTo>
                    <a:pt x="66" y="100"/>
                  </a:lnTo>
                  <a:lnTo>
                    <a:pt x="66" y="66"/>
                  </a:lnTo>
                  <a:lnTo>
                    <a:pt x="102" y="66"/>
                  </a:lnTo>
                  <a:lnTo>
                    <a:pt x="1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40" name="Group 60"/>
          <p:cNvGrpSpPr>
            <a:grpSpLocks/>
          </p:cNvGrpSpPr>
          <p:nvPr/>
        </p:nvGrpSpPr>
        <p:grpSpPr bwMode="auto">
          <a:xfrm>
            <a:off x="5305425" y="2930525"/>
            <a:ext cx="498475" cy="415925"/>
            <a:chOff x="0" y="0"/>
            <a:chExt cx="361" cy="302"/>
          </a:xfrm>
        </p:grpSpPr>
        <p:sp>
          <p:nvSpPr>
            <p:cNvPr id="5141" name="Freeform 61"/>
            <p:cNvSpPr>
              <a:spLocks/>
            </p:cNvSpPr>
            <p:nvPr/>
          </p:nvSpPr>
          <p:spPr bwMode="auto">
            <a:xfrm>
              <a:off x="12" y="36"/>
              <a:ext cx="349" cy="266"/>
            </a:xfrm>
            <a:custGeom>
              <a:avLst/>
              <a:gdLst>
                <a:gd name="T0" fmla="*/ 680 w 174"/>
                <a:gd name="T1" fmla="*/ 536 h 132"/>
                <a:gd name="T2" fmla="*/ 140 w 174"/>
                <a:gd name="T3" fmla="*/ 536 h 132"/>
                <a:gd name="T4" fmla="*/ 124 w 174"/>
                <a:gd name="T5" fmla="*/ 520 h 132"/>
                <a:gd name="T6" fmla="*/ 140 w 174"/>
                <a:gd name="T7" fmla="*/ 504 h 132"/>
                <a:gd name="T8" fmla="*/ 664 w 174"/>
                <a:gd name="T9" fmla="*/ 504 h 132"/>
                <a:gd name="T10" fmla="*/ 664 w 174"/>
                <a:gd name="T11" fmla="*/ 36 h 132"/>
                <a:gd name="T12" fmla="*/ 16 w 174"/>
                <a:gd name="T13" fmla="*/ 36 h 132"/>
                <a:gd name="T14" fmla="*/ 0 w 174"/>
                <a:gd name="T15" fmla="*/ 16 h 132"/>
                <a:gd name="T16" fmla="*/ 16 w 174"/>
                <a:gd name="T17" fmla="*/ 0 h 132"/>
                <a:gd name="T18" fmla="*/ 680 w 174"/>
                <a:gd name="T19" fmla="*/ 0 h 132"/>
                <a:gd name="T20" fmla="*/ 700 w 174"/>
                <a:gd name="T21" fmla="*/ 16 h 132"/>
                <a:gd name="T22" fmla="*/ 700 w 174"/>
                <a:gd name="T23" fmla="*/ 520 h 132"/>
                <a:gd name="T24" fmla="*/ 680 w 174"/>
                <a:gd name="T25" fmla="*/ 536 h 1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4" h="132">
                  <a:moveTo>
                    <a:pt x="169" y="132"/>
                  </a:moveTo>
                  <a:cubicBezTo>
                    <a:pt x="35" y="132"/>
                    <a:pt x="35" y="132"/>
                    <a:pt x="35" y="132"/>
                  </a:cubicBezTo>
                  <a:cubicBezTo>
                    <a:pt x="33" y="132"/>
                    <a:pt x="31" y="130"/>
                    <a:pt x="31" y="128"/>
                  </a:cubicBezTo>
                  <a:cubicBezTo>
                    <a:pt x="31" y="126"/>
                    <a:pt x="33" y="124"/>
                    <a:pt x="35" y="124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30"/>
                    <a:pt x="172" y="132"/>
                    <a:pt x="169" y="132"/>
                  </a:cubicBezTo>
                  <a:close/>
                </a:path>
              </a:pathLst>
            </a:cu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Freeform 62"/>
            <p:cNvSpPr>
              <a:spLocks/>
            </p:cNvSpPr>
            <p:nvPr/>
          </p:nvSpPr>
          <p:spPr bwMode="auto">
            <a:xfrm>
              <a:off x="8" y="6"/>
              <a:ext cx="56" cy="215"/>
            </a:xfrm>
            <a:custGeom>
              <a:avLst/>
              <a:gdLst>
                <a:gd name="T0" fmla="*/ 112 w 28"/>
                <a:gd name="T1" fmla="*/ 113 h 107"/>
                <a:gd name="T2" fmla="*/ 112 w 28"/>
                <a:gd name="T3" fmla="*/ 72 h 107"/>
                <a:gd name="T4" fmla="*/ 112 w 28"/>
                <a:gd name="T5" fmla="*/ 0 h 107"/>
                <a:gd name="T6" fmla="*/ 80 w 28"/>
                <a:gd name="T7" fmla="*/ 0 h 107"/>
                <a:gd name="T8" fmla="*/ 80 w 28"/>
                <a:gd name="T9" fmla="*/ 0 h 107"/>
                <a:gd name="T10" fmla="*/ 0 w 28"/>
                <a:gd name="T11" fmla="*/ 0 h 107"/>
                <a:gd name="T12" fmla="*/ 4 w 28"/>
                <a:gd name="T13" fmla="*/ 72 h 107"/>
                <a:gd name="T14" fmla="*/ 4 w 28"/>
                <a:gd name="T15" fmla="*/ 113 h 107"/>
                <a:gd name="T16" fmla="*/ 4 w 28"/>
                <a:gd name="T17" fmla="*/ 113 h 107"/>
                <a:gd name="T18" fmla="*/ 4 w 28"/>
                <a:gd name="T19" fmla="*/ 352 h 107"/>
                <a:gd name="T20" fmla="*/ 112 w 28"/>
                <a:gd name="T21" fmla="*/ 352 h 107"/>
                <a:gd name="T22" fmla="*/ 112 w 28"/>
                <a:gd name="T23" fmla="*/ 11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" h="107">
                  <a:moveTo>
                    <a:pt x="28" y="2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7" y="11"/>
                    <a:pt x="28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8" y="107"/>
                    <a:pt x="28" y="87"/>
                  </a:cubicBezTo>
                  <a:cubicBezTo>
                    <a:pt x="28" y="67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Freeform 63"/>
            <p:cNvSpPr>
              <a:spLocks/>
            </p:cNvSpPr>
            <p:nvPr/>
          </p:nvSpPr>
          <p:spPr bwMode="auto">
            <a:xfrm>
              <a:off x="18" y="97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164 h 56"/>
                <a:gd name="T4" fmla="*/ 76 w 19"/>
                <a:gd name="T5" fmla="*/ 164 h 56"/>
                <a:gd name="T6" fmla="*/ 76 w 19"/>
                <a:gd name="T7" fmla="*/ 0 h 56"/>
                <a:gd name="T8" fmla="*/ 0 w 19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Freeform 64"/>
            <p:cNvSpPr>
              <a:spLocks/>
            </p:cNvSpPr>
            <p:nvPr/>
          </p:nvSpPr>
          <p:spPr bwMode="auto">
            <a:xfrm>
              <a:off x="133" y="6"/>
              <a:ext cx="54" cy="215"/>
            </a:xfrm>
            <a:custGeom>
              <a:avLst/>
              <a:gdLst>
                <a:gd name="T0" fmla="*/ 104 w 27"/>
                <a:gd name="T1" fmla="*/ 113 h 107"/>
                <a:gd name="T2" fmla="*/ 104 w 27"/>
                <a:gd name="T3" fmla="*/ 72 h 107"/>
                <a:gd name="T4" fmla="*/ 108 w 27"/>
                <a:gd name="T5" fmla="*/ 0 h 107"/>
                <a:gd name="T6" fmla="*/ 76 w 27"/>
                <a:gd name="T7" fmla="*/ 0 h 107"/>
                <a:gd name="T8" fmla="*/ 76 w 27"/>
                <a:gd name="T9" fmla="*/ 0 h 107"/>
                <a:gd name="T10" fmla="*/ 0 w 27"/>
                <a:gd name="T11" fmla="*/ 0 h 107"/>
                <a:gd name="T12" fmla="*/ 0 w 27"/>
                <a:gd name="T13" fmla="*/ 72 h 107"/>
                <a:gd name="T14" fmla="*/ 0 w 27"/>
                <a:gd name="T15" fmla="*/ 113 h 107"/>
                <a:gd name="T16" fmla="*/ 0 w 27"/>
                <a:gd name="T17" fmla="*/ 113 h 107"/>
                <a:gd name="T18" fmla="*/ 0 w 27"/>
                <a:gd name="T19" fmla="*/ 352 h 107"/>
                <a:gd name="T20" fmla="*/ 104 w 27"/>
                <a:gd name="T21" fmla="*/ 352 h 107"/>
                <a:gd name="T22" fmla="*/ 104 w 27"/>
                <a:gd name="T23" fmla="*/ 11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" h="107">
                  <a:moveTo>
                    <a:pt x="26" y="28"/>
                  </a:moveTo>
                  <a:cubicBezTo>
                    <a:pt x="26" y="18"/>
                    <a:pt x="26" y="18"/>
                    <a:pt x="26" y="18"/>
                  </a:cubicBezTo>
                  <a:cubicBezTo>
                    <a:pt x="26" y="11"/>
                    <a:pt x="27" y="0"/>
                    <a:pt x="2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6" y="107"/>
                    <a:pt x="26" y="87"/>
                  </a:cubicBezTo>
                  <a:cubicBezTo>
                    <a:pt x="26" y="67"/>
                    <a:pt x="26" y="28"/>
                    <a:pt x="26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Freeform 65"/>
            <p:cNvSpPr>
              <a:spLocks/>
            </p:cNvSpPr>
            <p:nvPr/>
          </p:nvSpPr>
          <p:spPr bwMode="auto">
            <a:xfrm>
              <a:off x="141" y="97"/>
              <a:ext cx="36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164 h 56"/>
                <a:gd name="T4" fmla="*/ 72 w 18"/>
                <a:gd name="T5" fmla="*/ 164 h 56"/>
                <a:gd name="T6" fmla="*/ 72 w 18"/>
                <a:gd name="T7" fmla="*/ 0 h 56"/>
                <a:gd name="T8" fmla="*/ 0 w 18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Freeform 66"/>
            <p:cNvSpPr>
              <a:spLocks/>
            </p:cNvSpPr>
            <p:nvPr/>
          </p:nvSpPr>
          <p:spPr bwMode="auto">
            <a:xfrm>
              <a:off x="255" y="6"/>
              <a:ext cx="54" cy="215"/>
            </a:xfrm>
            <a:custGeom>
              <a:avLst/>
              <a:gdLst>
                <a:gd name="T0" fmla="*/ 108 w 27"/>
                <a:gd name="T1" fmla="*/ 113 h 107"/>
                <a:gd name="T2" fmla="*/ 108 w 27"/>
                <a:gd name="T3" fmla="*/ 72 h 107"/>
                <a:gd name="T4" fmla="*/ 104 w 27"/>
                <a:gd name="T5" fmla="*/ 0 h 107"/>
                <a:gd name="T6" fmla="*/ 76 w 27"/>
                <a:gd name="T7" fmla="*/ 0 h 107"/>
                <a:gd name="T8" fmla="*/ 76 w 27"/>
                <a:gd name="T9" fmla="*/ 0 h 107"/>
                <a:gd name="T10" fmla="*/ 0 w 27"/>
                <a:gd name="T11" fmla="*/ 0 h 107"/>
                <a:gd name="T12" fmla="*/ 0 w 27"/>
                <a:gd name="T13" fmla="*/ 72 h 107"/>
                <a:gd name="T14" fmla="*/ 0 w 27"/>
                <a:gd name="T15" fmla="*/ 113 h 107"/>
                <a:gd name="T16" fmla="*/ 0 w 27"/>
                <a:gd name="T17" fmla="*/ 113 h 107"/>
                <a:gd name="T18" fmla="*/ 0 w 27"/>
                <a:gd name="T19" fmla="*/ 352 h 107"/>
                <a:gd name="T20" fmla="*/ 108 w 27"/>
                <a:gd name="T21" fmla="*/ 352 h 107"/>
                <a:gd name="T22" fmla="*/ 108 w 27"/>
                <a:gd name="T23" fmla="*/ 11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6" y="11"/>
                    <a:pt x="26" y="0"/>
                    <a:pt x="2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Freeform 67"/>
            <p:cNvSpPr>
              <a:spLocks/>
            </p:cNvSpPr>
            <p:nvPr/>
          </p:nvSpPr>
          <p:spPr bwMode="auto">
            <a:xfrm>
              <a:off x="263" y="97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164 h 56"/>
                <a:gd name="T4" fmla="*/ 76 w 19"/>
                <a:gd name="T5" fmla="*/ 164 h 56"/>
                <a:gd name="T6" fmla="*/ 76 w 19"/>
                <a:gd name="T7" fmla="*/ 0 h 56"/>
                <a:gd name="T8" fmla="*/ 0 w 19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Freeform 68"/>
            <p:cNvSpPr>
              <a:spLocks/>
            </p:cNvSpPr>
            <p:nvPr/>
          </p:nvSpPr>
          <p:spPr bwMode="auto">
            <a:xfrm>
              <a:off x="38" y="261"/>
              <a:ext cx="321" cy="41"/>
            </a:xfrm>
            <a:custGeom>
              <a:avLst/>
              <a:gdLst>
                <a:gd name="T0" fmla="*/ 644 w 160"/>
                <a:gd name="T1" fmla="*/ 84 h 20"/>
                <a:gd name="T2" fmla="*/ 0 w 160"/>
                <a:gd name="T3" fmla="*/ 84 h 20"/>
                <a:gd name="T4" fmla="*/ 0 w 160"/>
                <a:gd name="T5" fmla="*/ 68 h 20"/>
                <a:gd name="T6" fmla="*/ 60 w 160"/>
                <a:gd name="T7" fmla="*/ 0 h 20"/>
                <a:gd name="T8" fmla="*/ 580 w 160"/>
                <a:gd name="T9" fmla="*/ 0 h 20"/>
                <a:gd name="T10" fmla="*/ 644 w 160"/>
                <a:gd name="T11" fmla="*/ 68 h 20"/>
                <a:gd name="T12" fmla="*/ 644 w 160"/>
                <a:gd name="T13" fmla="*/ 84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0" h="20">
                  <a:moveTo>
                    <a:pt x="160" y="20"/>
                  </a:moveTo>
                  <a:cubicBezTo>
                    <a:pt x="101" y="20"/>
                    <a:pt x="32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Rectangle 69"/>
            <p:cNvSpPr>
              <a:spLocks noChangeArrowheads="1"/>
            </p:cNvSpPr>
            <p:nvPr/>
          </p:nvSpPr>
          <p:spPr bwMode="auto">
            <a:xfrm>
              <a:off x="0" y="0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50" name="Rectangle 70"/>
            <p:cNvSpPr>
              <a:spLocks noChangeArrowheads="1"/>
            </p:cNvSpPr>
            <p:nvPr/>
          </p:nvSpPr>
          <p:spPr bwMode="auto">
            <a:xfrm>
              <a:off x="125" y="0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51" name="Rectangle 71"/>
            <p:cNvSpPr>
              <a:spLocks noChangeArrowheads="1"/>
            </p:cNvSpPr>
            <p:nvPr/>
          </p:nvSpPr>
          <p:spPr bwMode="auto">
            <a:xfrm>
              <a:off x="247" y="0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reeform 2"/>
          <p:cNvSpPr>
            <a:spLocks/>
          </p:cNvSpPr>
          <p:nvPr/>
        </p:nvSpPr>
        <p:spPr bwMode="auto">
          <a:xfrm>
            <a:off x="468313" y="1801813"/>
            <a:ext cx="2393950" cy="2393950"/>
          </a:xfrm>
          <a:custGeom>
            <a:avLst/>
            <a:gdLst>
              <a:gd name="T0" fmla="*/ 2147483646 w 758"/>
              <a:gd name="T1" fmla="*/ 2147483646 h 758"/>
              <a:gd name="T2" fmla="*/ 369056764 w 758"/>
              <a:gd name="T3" fmla="*/ 2147483646 h 758"/>
              <a:gd name="T4" fmla="*/ 2147483646 w 758"/>
              <a:gd name="T5" fmla="*/ 369056764 h 758"/>
              <a:gd name="T6" fmla="*/ 2147483646 w 758"/>
              <a:gd name="T7" fmla="*/ 0 h 758"/>
              <a:gd name="T8" fmla="*/ 0 w 758"/>
              <a:gd name="T9" fmla="*/ 2147483646 h 758"/>
              <a:gd name="T10" fmla="*/ 2147483646 w 758"/>
              <a:gd name="T11" fmla="*/ 2147483646 h 758"/>
              <a:gd name="T12" fmla="*/ 2147483646 w 758"/>
              <a:gd name="T13" fmla="*/ 2147483646 h 758"/>
              <a:gd name="T14" fmla="*/ 2147483646 w 758"/>
              <a:gd name="T15" fmla="*/ 2147483646 h 758"/>
              <a:gd name="T16" fmla="*/ 2147483646 w 758"/>
              <a:gd name="T17" fmla="*/ 2147483646 h 7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58" h="758">
                <a:moveTo>
                  <a:pt x="379" y="721"/>
                </a:moveTo>
                <a:cubicBezTo>
                  <a:pt x="190" y="721"/>
                  <a:pt x="37" y="568"/>
                  <a:pt x="37" y="379"/>
                </a:cubicBezTo>
                <a:cubicBezTo>
                  <a:pt x="37" y="190"/>
                  <a:pt x="190" y="37"/>
                  <a:pt x="379" y="37"/>
                </a:cubicBezTo>
                <a:cubicBezTo>
                  <a:pt x="379" y="0"/>
                  <a:pt x="379" y="0"/>
                  <a:pt x="379" y="0"/>
                </a:cubicBezTo>
                <a:cubicBezTo>
                  <a:pt x="170" y="0"/>
                  <a:pt x="0" y="170"/>
                  <a:pt x="0" y="379"/>
                </a:cubicBezTo>
                <a:cubicBezTo>
                  <a:pt x="0" y="588"/>
                  <a:pt x="170" y="758"/>
                  <a:pt x="379" y="758"/>
                </a:cubicBezTo>
                <a:cubicBezTo>
                  <a:pt x="588" y="758"/>
                  <a:pt x="758" y="588"/>
                  <a:pt x="758" y="379"/>
                </a:cubicBezTo>
                <a:cubicBezTo>
                  <a:pt x="721" y="379"/>
                  <a:pt x="721" y="379"/>
                  <a:pt x="721" y="379"/>
                </a:cubicBezTo>
                <a:cubicBezTo>
                  <a:pt x="721" y="568"/>
                  <a:pt x="568" y="721"/>
                  <a:pt x="379" y="721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5" name="Freeform 3"/>
          <p:cNvSpPr>
            <a:spLocks/>
          </p:cNvSpPr>
          <p:nvPr/>
        </p:nvSpPr>
        <p:spPr bwMode="auto">
          <a:xfrm>
            <a:off x="793750" y="2127250"/>
            <a:ext cx="1350963" cy="1743075"/>
          </a:xfrm>
          <a:custGeom>
            <a:avLst/>
            <a:gdLst>
              <a:gd name="T0" fmla="*/ 2147483646 w 428"/>
              <a:gd name="T1" fmla="*/ 2147483646 h 552"/>
              <a:gd name="T2" fmla="*/ 2147483646 w 428"/>
              <a:gd name="T3" fmla="*/ 2147483646 h 552"/>
              <a:gd name="T4" fmla="*/ 358674364 w 428"/>
              <a:gd name="T5" fmla="*/ 2147483646 h 552"/>
              <a:gd name="T6" fmla="*/ 2147483646 w 428"/>
              <a:gd name="T7" fmla="*/ 358969244 h 552"/>
              <a:gd name="T8" fmla="*/ 2147483646 w 428"/>
              <a:gd name="T9" fmla="*/ 0 h 552"/>
              <a:gd name="T10" fmla="*/ 0 w 428"/>
              <a:gd name="T11" fmla="*/ 2147483646 h 552"/>
              <a:gd name="T12" fmla="*/ 2147483646 w 428"/>
              <a:gd name="T13" fmla="*/ 2147483646 h 552"/>
              <a:gd name="T14" fmla="*/ 2147483646 w 428"/>
              <a:gd name="T15" fmla="*/ 2147483646 h 552"/>
              <a:gd name="T16" fmla="*/ 2147483646 w 428"/>
              <a:gd name="T17" fmla="*/ 2147483646 h 5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28" h="552">
                <a:moveTo>
                  <a:pt x="408" y="476"/>
                </a:moveTo>
                <a:cubicBezTo>
                  <a:pt x="370" y="501"/>
                  <a:pt x="325" y="516"/>
                  <a:pt x="276" y="516"/>
                </a:cubicBezTo>
                <a:cubicBezTo>
                  <a:pt x="144" y="516"/>
                  <a:pt x="36" y="408"/>
                  <a:pt x="36" y="276"/>
                </a:cubicBezTo>
                <a:cubicBezTo>
                  <a:pt x="36" y="144"/>
                  <a:pt x="144" y="36"/>
                  <a:pt x="276" y="36"/>
                </a:cubicBezTo>
                <a:cubicBezTo>
                  <a:pt x="276" y="0"/>
                  <a:pt x="276" y="0"/>
                  <a:pt x="276" y="0"/>
                </a:cubicBezTo>
                <a:cubicBezTo>
                  <a:pt x="124" y="0"/>
                  <a:pt x="0" y="124"/>
                  <a:pt x="0" y="276"/>
                </a:cubicBezTo>
                <a:cubicBezTo>
                  <a:pt x="0" y="428"/>
                  <a:pt x="124" y="552"/>
                  <a:pt x="276" y="552"/>
                </a:cubicBezTo>
                <a:cubicBezTo>
                  <a:pt x="332" y="552"/>
                  <a:pt x="384" y="536"/>
                  <a:pt x="428" y="507"/>
                </a:cubicBezTo>
                <a:lnTo>
                  <a:pt x="408" y="47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950913" y="2284413"/>
            <a:ext cx="714375" cy="1393825"/>
          </a:xfrm>
          <a:custGeom>
            <a:avLst/>
            <a:gdLst>
              <a:gd name="T0" fmla="*/ 369689063 w 226"/>
              <a:gd name="T1" fmla="*/ 2147483646 h 441"/>
              <a:gd name="T2" fmla="*/ 2147483646 w 226"/>
              <a:gd name="T3" fmla="*/ 369606991 h 441"/>
              <a:gd name="T4" fmla="*/ 2147483646 w 226"/>
              <a:gd name="T5" fmla="*/ 0 h 441"/>
              <a:gd name="T6" fmla="*/ 0 w 226"/>
              <a:gd name="T7" fmla="*/ 2147483646 h 441"/>
              <a:gd name="T8" fmla="*/ 1578673921 w 226"/>
              <a:gd name="T9" fmla="*/ 2147483646 h 441"/>
              <a:gd name="T10" fmla="*/ 1688583360 w 226"/>
              <a:gd name="T11" fmla="*/ 2147483646 h 441"/>
              <a:gd name="T12" fmla="*/ 369689063 w 226"/>
              <a:gd name="T13" fmla="*/ 2147483646 h 4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" h="441">
                <a:moveTo>
                  <a:pt x="37" y="226"/>
                </a:moveTo>
                <a:cubicBezTo>
                  <a:pt x="37" y="122"/>
                  <a:pt x="122" y="37"/>
                  <a:pt x="226" y="37"/>
                </a:cubicBezTo>
                <a:cubicBezTo>
                  <a:pt x="226" y="0"/>
                  <a:pt x="226" y="0"/>
                  <a:pt x="226" y="0"/>
                </a:cubicBezTo>
                <a:cubicBezTo>
                  <a:pt x="102" y="0"/>
                  <a:pt x="0" y="102"/>
                  <a:pt x="0" y="226"/>
                </a:cubicBezTo>
                <a:cubicBezTo>
                  <a:pt x="0" y="326"/>
                  <a:pt x="67" y="412"/>
                  <a:pt x="158" y="441"/>
                </a:cubicBezTo>
                <a:cubicBezTo>
                  <a:pt x="169" y="406"/>
                  <a:pt x="169" y="406"/>
                  <a:pt x="169" y="406"/>
                </a:cubicBezTo>
                <a:cubicBezTo>
                  <a:pt x="92" y="382"/>
                  <a:pt x="37" y="310"/>
                  <a:pt x="37" y="226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Freeform 5"/>
          <p:cNvSpPr>
            <a:spLocks/>
          </p:cNvSpPr>
          <p:nvPr/>
        </p:nvSpPr>
        <p:spPr bwMode="auto">
          <a:xfrm>
            <a:off x="631825" y="1965325"/>
            <a:ext cx="1990725" cy="2066925"/>
          </a:xfrm>
          <a:custGeom>
            <a:avLst/>
            <a:gdLst>
              <a:gd name="T0" fmla="*/ 2147483646 w 630"/>
              <a:gd name="T1" fmla="*/ 2147483646 h 654"/>
              <a:gd name="T2" fmla="*/ 2147483646 w 630"/>
              <a:gd name="T3" fmla="*/ 2147483646 h 654"/>
              <a:gd name="T4" fmla="*/ 359455418 w 630"/>
              <a:gd name="T5" fmla="*/ 2147483646 h 654"/>
              <a:gd name="T6" fmla="*/ 2147483646 w 630"/>
              <a:gd name="T7" fmla="*/ 359581741 h 654"/>
              <a:gd name="T8" fmla="*/ 2147483646 w 630"/>
              <a:gd name="T9" fmla="*/ 0 h 654"/>
              <a:gd name="T10" fmla="*/ 0 w 630"/>
              <a:gd name="T11" fmla="*/ 2147483646 h 654"/>
              <a:gd name="T12" fmla="*/ 2147483646 w 630"/>
              <a:gd name="T13" fmla="*/ 2147483646 h 654"/>
              <a:gd name="T14" fmla="*/ 2147483646 w 630"/>
              <a:gd name="T15" fmla="*/ 2147483646 h 654"/>
              <a:gd name="T16" fmla="*/ 2147483646 w 630"/>
              <a:gd name="T17" fmla="*/ 2147483646 h 6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30" h="654">
                <a:moveTo>
                  <a:pt x="596" y="437"/>
                </a:moveTo>
                <a:cubicBezTo>
                  <a:pt x="553" y="543"/>
                  <a:pt x="448" y="618"/>
                  <a:pt x="327" y="618"/>
                </a:cubicBezTo>
                <a:cubicBezTo>
                  <a:pt x="167" y="618"/>
                  <a:pt x="36" y="487"/>
                  <a:pt x="36" y="327"/>
                </a:cubicBezTo>
                <a:cubicBezTo>
                  <a:pt x="36" y="167"/>
                  <a:pt x="167" y="36"/>
                  <a:pt x="327" y="36"/>
                </a:cubicBezTo>
                <a:cubicBezTo>
                  <a:pt x="327" y="0"/>
                  <a:pt x="327" y="0"/>
                  <a:pt x="327" y="0"/>
                </a:cubicBezTo>
                <a:cubicBezTo>
                  <a:pt x="147" y="0"/>
                  <a:pt x="0" y="146"/>
                  <a:pt x="0" y="327"/>
                </a:cubicBezTo>
                <a:cubicBezTo>
                  <a:pt x="0" y="508"/>
                  <a:pt x="147" y="654"/>
                  <a:pt x="327" y="654"/>
                </a:cubicBezTo>
                <a:cubicBezTo>
                  <a:pt x="464" y="654"/>
                  <a:pt x="581" y="570"/>
                  <a:pt x="630" y="451"/>
                </a:cubicBezTo>
                <a:lnTo>
                  <a:pt x="596" y="437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1363663" y="2697163"/>
            <a:ext cx="603250" cy="603250"/>
            <a:chOff x="0" y="0"/>
            <a:chExt cx="522" cy="522"/>
          </a:xfrm>
        </p:grpSpPr>
        <p:sp>
          <p:nvSpPr>
            <p:cNvPr id="23590" name="Freeform 7"/>
            <p:cNvSpPr>
              <a:spLocks noEditPoints="1"/>
            </p:cNvSpPr>
            <p:nvPr/>
          </p:nvSpPr>
          <p:spPr bwMode="auto">
            <a:xfrm>
              <a:off x="0" y="0"/>
              <a:ext cx="522" cy="522"/>
            </a:xfrm>
            <a:custGeom>
              <a:avLst/>
              <a:gdLst>
                <a:gd name="T0" fmla="*/ 984 w 262"/>
                <a:gd name="T1" fmla="*/ 289 h 262"/>
                <a:gd name="T2" fmla="*/ 96 w 262"/>
                <a:gd name="T3" fmla="*/ 219 h 262"/>
                <a:gd name="T4" fmla="*/ 16 w 262"/>
                <a:gd name="T5" fmla="*/ 655 h 262"/>
                <a:gd name="T6" fmla="*/ 520 w 262"/>
                <a:gd name="T7" fmla="*/ 1040 h 262"/>
                <a:gd name="T8" fmla="*/ 1040 w 262"/>
                <a:gd name="T9" fmla="*/ 540 h 262"/>
                <a:gd name="T10" fmla="*/ 913 w 262"/>
                <a:gd name="T11" fmla="*/ 396 h 262"/>
                <a:gd name="T12" fmla="*/ 952 w 262"/>
                <a:gd name="T13" fmla="*/ 452 h 262"/>
                <a:gd name="T14" fmla="*/ 924 w 262"/>
                <a:gd name="T15" fmla="*/ 420 h 262"/>
                <a:gd name="T16" fmla="*/ 916 w 262"/>
                <a:gd name="T17" fmla="*/ 707 h 262"/>
                <a:gd name="T18" fmla="*/ 707 w 262"/>
                <a:gd name="T19" fmla="*/ 916 h 262"/>
                <a:gd name="T20" fmla="*/ 584 w 262"/>
                <a:gd name="T21" fmla="*/ 952 h 262"/>
                <a:gd name="T22" fmla="*/ 131 w 262"/>
                <a:gd name="T23" fmla="*/ 731 h 262"/>
                <a:gd name="T24" fmla="*/ 80 w 262"/>
                <a:gd name="T25" fmla="*/ 520 h 262"/>
                <a:gd name="T26" fmla="*/ 104 w 262"/>
                <a:gd name="T27" fmla="*/ 508 h 262"/>
                <a:gd name="T28" fmla="*/ 243 w 262"/>
                <a:gd name="T29" fmla="*/ 572 h 262"/>
                <a:gd name="T30" fmla="*/ 239 w 262"/>
                <a:gd name="T31" fmla="*/ 636 h 262"/>
                <a:gd name="T32" fmla="*/ 187 w 262"/>
                <a:gd name="T33" fmla="*/ 719 h 262"/>
                <a:gd name="T34" fmla="*/ 247 w 262"/>
                <a:gd name="T35" fmla="*/ 785 h 262"/>
                <a:gd name="T36" fmla="*/ 285 w 262"/>
                <a:gd name="T37" fmla="*/ 809 h 262"/>
                <a:gd name="T38" fmla="*/ 365 w 262"/>
                <a:gd name="T39" fmla="*/ 916 h 262"/>
                <a:gd name="T40" fmla="*/ 381 w 262"/>
                <a:gd name="T41" fmla="*/ 775 h 262"/>
                <a:gd name="T42" fmla="*/ 404 w 262"/>
                <a:gd name="T43" fmla="*/ 675 h 262"/>
                <a:gd name="T44" fmla="*/ 301 w 262"/>
                <a:gd name="T45" fmla="*/ 588 h 262"/>
                <a:gd name="T46" fmla="*/ 281 w 262"/>
                <a:gd name="T47" fmla="*/ 504 h 262"/>
                <a:gd name="T48" fmla="*/ 305 w 262"/>
                <a:gd name="T49" fmla="*/ 452 h 262"/>
                <a:gd name="T50" fmla="*/ 349 w 262"/>
                <a:gd name="T51" fmla="*/ 472 h 262"/>
                <a:gd name="T52" fmla="*/ 392 w 262"/>
                <a:gd name="T53" fmla="*/ 408 h 262"/>
                <a:gd name="T54" fmla="*/ 432 w 262"/>
                <a:gd name="T55" fmla="*/ 251 h 262"/>
                <a:gd name="T56" fmla="*/ 377 w 262"/>
                <a:gd name="T57" fmla="*/ 203 h 262"/>
                <a:gd name="T58" fmla="*/ 259 w 262"/>
                <a:gd name="T59" fmla="*/ 187 h 262"/>
                <a:gd name="T60" fmla="*/ 329 w 262"/>
                <a:gd name="T61" fmla="*/ 124 h 262"/>
                <a:gd name="T62" fmla="*/ 779 w 262"/>
                <a:gd name="T63" fmla="*/ 251 h 262"/>
                <a:gd name="T64" fmla="*/ 699 w 262"/>
                <a:gd name="T65" fmla="*/ 317 h 262"/>
                <a:gd name="T66" fmla="*/ 636 w 262"/>
                <a:gd name="T67" fmla="*/ 416 h 262"/>
                <a:gd name="T68" fmla="*/ 663 w 262"/>
                <a:gd name="T69" fmla="*/ 444 h 262"/>
                <a:gd name="T70" fmla="*/ 747 w 262"/>
                <a:gd name="T71" fmla="*/ 452 h 262"/>
                <a:gd name="T72" fmla="*/ 715 w 262"/>
                <a:gd name="T73" fmla="*/ 520 h 262"/>
                <a:gd name="T74" fmla="*/ 624 w 262"/>
                <a:gd name="T75" fmla="*/ 548 h 262"/>
                <a:gd name="T76" fmla="*/ 616 w 262"/>
                <a:gd name="T77" fmla="*/ 624 h 262"/>
                <a:gd name="T78" fmla="*/ 655 w 262"/>
                <a:gd name="T79" fmla="*/ 679 h 262"/>
                <a:gd name="T80" fmla="*/ 691 w 262"/>
                <a:gd name="T81" fmla="*/ 829 h 262"/>
                <a:gd name="T82" fmla="*/ 751 w 262"/>
                <a:gd name="T83" fmla="*/ 805 h 262"/>
                <a:gd name="T84" fmla="*/ 793 w 262"/>
                <a:gd name="T85" fmla="*/ 719 h 262"/>
                <a:gd name="T86" fmla="*/ 841 w 262"/>
                <a:gd name="T87" fmla="*/ 659 h 262"/>
                <a:gd name="T88" fmla="*/ 901 w 262"/>
                <a:gd name="T89" fmla="*/ 588 h 262"/>
                <a:gd name="T90" fmla="*/ 913 w 262"/>
                <a:gd name="T91" fmla="*/ 560 h 262"/>
                <a:gd name="T92" fmla="*/ 853 w 262"/>
                <a:gd name="T93" fmla="*/ 548 h 262"/>
                <a:gd name="T94" fmla="*/ 849 w 262"/>
                <a:gd name="T95" fmla="*/ 516 h 262"/>
                <a:gd name="T96" fmla="*/ 909 w 262"/>
                <a:gd name="T97" fmla="*/ 532 h 262"/>
                <a:gd name="T98" fmla="*/ 956 w 262"/>
                <a:gd name="T99" fmla="*/ 496 h 26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62" h="262">
                  <a:moveTo>
                    <a:pt x="261" y="123"/>
                  </a:moveTo>
                  <a:cubicBezTo>
                    <a:pt x="261" y="119"/>
                    <a:pt x="261" y="115"/>
                    <a:pt x="260" y="111"/>
                  </a:cubicBezTo>
                  <a:cubicBezTo>
                    <a:pt x="258" y="98"/>
                    <a:pt x="254" y="85"/>
                    <a:pt x="248" y="73"/>
                  </a:cubicBezTo>
                  <a:cubicBezTo>
                    <a:pt x="226" y="28"/>
                    <a:pt x="181" y="0"/>
                    <a:pt x="131" y="0"/>
                  </a:cubicBezTo>
                  <a:cubicBezTo>
                    <a:pt x="100" y="0"/>
                    <a:pt x="70" y="11"/>
                    <a:pt x="46" y="31"/>
                  </a:cubicBezTo>
                  <a:cubicBezTo>
                    <a:pt x="38" y="38"/>
                    <a:pt x="30" y="46"/>
                    <a:pt x="24" y="55"/>
                  </a:cubicBezTo>
                  <a:cubicBezTo>
                    <a:pt x="15" y="68"/>
                    <a:pt x="8" y="83"/>
                    <a:pt x="4" y="100"/>
                  </a:cubicBezTo>
                  <a:cubicBezTo>
                    <a:pt x="1" y="110"/>
                    <a:pt x="0" y="120"/>
                    <a:pt x="0" y="131"/>
                  </a:cubicBezTo>
                  <a:cubicBezTo>
                    <a:pt x="0" y="143"/>
                    <a:pt x="1" y="154"/>
                    <a:pt x="4" y="165"/>
                  </a:cubicBezTo>
                  <a:cubicBezTo>
                    <a:pt x="8" y="178"/>
                    <a:pt x="13" y="190"/>
                    <a:pt x="20" y="201"/>
                  </a:cubicBezTo>
                  <a:cubicBezTo>
                    <a:pt x="31" y="219"/>
                    <a:pt x="47" y="234"/>
                    <a:pt x="65" y="244"/>
                  </a:cubicBezTo>
                  <a:cubicBezTo>
                    <a:pt x="84" y="255"/>
                    <a:pt x="107" y="262"/>
                    <a:pt x="131" y="262"/>
                  </a:cubicBezTo>
                  <a:cubicBezTo>
                    <a:pt x="137" y="262"/>
                    <a:pt x="143" y="262"/>
                    <a:pt x="148" y="261"/>
                  </a:cubicBezTo>
                  <a:cubicBezTo>
                    <a:pt x="170" y="258"/>
                    <a:pt x="190" y="250"/>
                    <a:pt x="207" y="237"/>
                  </a:cubicBezTo>
                  <a:cubicBezTo>
                    <a:pt x="239" y="215"/>
                    <a:pt x="260" y="178"/>
                    <a:pt x="262" y="136"/>
                  </a:cubicBezTo>
                  <a:cubicBezTo>
                    <a:pt x="262" y="134"/>
                    <a:pt x="262" y="133"/>
                    <a:pt x="262" y="131"/>
                  </a:cubicBezTo>
                  <a:cubicBezTo>
                    <a:pt x="262" y="128"/>
                    <a:pt x="262" y="126"/>
                    <a:pt x="261" y="123"/>
                  </a:cubicBezTo>
                  <a:close/>
                  <a:moveTo>
                    <a:pt x="230" y="100"/>
                  </a:moveTo>
                  <a:cubicBezTo>
                    <a:pt x="231" y="99"/>
                    <a:pt x="233" y="100"/>
                    <a:pt x="236" y="101"/>
                  </a:cubicBezTo>
                  <a:cubicBezTo>
                    <a:pt x="236" y="101"/>
                    <a:pt x="237" y="101"/>
                    <a:pt x="237" y="101"/>
                  </a:cubicBezTo>
                  <a:cubicBezTo>
                    <a:pt x="238" y="105"/>
                    <a:pt x="239" y="110"/>
                    <a:pt x="240" y="114"/>
                  </a:cubicBezTo>
                  <a:cubicBezTo>
                    <a:pt x="240" y="114"/>
                    <a:pt x="240" y="115"/>
                    <a:pt x="240" y="116"/>
                  </a:cubicBezTo>
                  <a:cubicBezTo>
                    <a:pt x="239" y="114"/>
                    <a:pt x="238" y="112"/>
                    <a:pt x="237" y="110"/>
                  </a:cubicBezTo>
                  <a:cubicBezTo>
                    <a:pt x="233" y="106"/>
                    <a:pt x="233" y="106"/>
                    <a:pt x="233" y="106"/>
                  </a:cubicBezTo>
                  <a:cubicBezTo>
                    <a:pt x="231" y="104"/>
                    <a:pt x="229" y="101"/>
                    <a:pt x="230" y="100"/>
                  </a:cubicBezTo>
                  <a:close/>
                  <a:moveTo>
                    <a:pt x="241" y="135"/>
                  </a:moveTo>
                  <a:cubicBezTo>
                    <a:pt x="241" y="151"/>
                    <a:pt x="237" y="165"/>
                    <a:pt x="231" y="178"/>
                  </a:cubicBezTo>
                  <a:cubicBezTo>
                    <a:pt x="222" y="196"/>
                    <a:pt x="209" y="212"/>
                    <a:pt x="192" y="223"/>
                  </a:cubicBezTo>
                  <a:cubicBezTo>
                    <a:pt x="188" y="226"/>
                    <a:pt x="183" y="229"/>
                    <a:pt x="178" y="231"/>
                  </a:cubicBezTo>
                  <a:cubicBezTo>
                    <a:pt x="178" y="231"/>
                    <a:pt x="178" y="231"/>
                    <a:pt x="178" y="231"/>
                  </a:cubicBezTo>
                  <a:cubicBezTo>
                    <a:pt x="174" y="233"/>
                    <a:pt x="171" y="234"/>
                    <a:pt x="167" y="235"/>
                  </a:cubicBezTo>
                  <a:cubicBezTo>
                    <a:pt x="162" y="237"/>
                    <a:pt x="157" y="238"/>
                    <a:pt x="152" y="239"/>
                  </a:cubicBezTo>
                  <a:cubicBezTo>
                    <a:pt x="150" y="240"/>
                    <a:pt x="149" y="240"/>
                    <a:pt x="147" y="240"/>
                  </a:cubicBezTo>
                  <a:cubicBezTo>
                    <a:pt x="142" y="241"/>
                    <a:pt x="136" y="242"/>
                    <a:pt x="131" y="242"/>
                  </a:cubicBezTo>
                  <a:cubicBezTo>
                    <a:pt x="107" y="242"/>
                    <a:pt x="86" y="234"/>
                    <a:pt x="68" y="222"/>
                  </a:cubicBezTo>
                  <a:cubicBezTo>
                    <a:pt x="54" y="212"/>
                    <a:pt x="42" y="199"/>
                    <a:pt x="33" y="184"/>
                  </a:cubicBezTo>
                  <a:cubicBezTo>
                    <a:pt x="31" y="179"/>
                    <a:pt x="29" y="174"/>
                    <a:pt x="27" y="169"/>
                  </a:cubicBezTo>
                  <a:cubicBezTo>
                    <a:pt x="27" y="169"/>
                    <a:pt x="27" y="169"/>
                    <a:pt x="27" y="169"/>
                  </a:cubicBezTo>
                  <a:cubicBezTo>
                    <a:pt x="23" y="157"/>
                    <a:pt x="20" y="144"/>
                    <a:pt x="20" y="131"/>
                  </a:cubicBezTo>
                  <a:cubicBezTo>
                    <a:pt x="20" y="125"/>
                    <a:pt x="21" y="119"/>
                    <a:pt x="22" y="113"/>
                  </a:cubicBezTo>
                  <a:cubicBezTo>
                    <a:pt x="22" y="114"/>
                    <a:pt x="22" y="115"/>
                    <a:pt x="22" y="115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27" y="131"/>
                    <a:pt x="31" y="134"/>
                    <a:pt x="34" y="135"/>
                  </a:cubicBezTo>
                  <a:cubicBezTo>
                    <a:pt x="53" y="138"/>
                    <a:pt x="53" y="138"/>
                    <a:pt x="53" y="138"/>
                  </a:cubicBezTo>
                  <a:cubicBezTo>
                    <a:pt x="56" y="138"/>
                    <a:pt x="60" y="141"/>
                    <a:pt x="61" y="144"/>
                  </a:cubicBezTo>
                  <a:cubicBezTo>
                    <a:pt x="61" y="144"/>
                    <a:pt x="61" y="145"/>
                    <a:pt x="61" y="145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4" y="154"/>
                    <a:pt x="63" y="158"/>
                    <a:pt x="60" y="160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53" y="165"/>
                    <a:pt x="50" y="170"/>
                    <a:pt x="49" y="173"/>
                  </a:cubicBezTo>
                  <a:cubicBezTo>
                    <a:pt x="47" y="181"/>
                    <a:pt x="47" y="181"/>
                    <a:pt x="47" y="181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6" y="188"/>
                    <a:pt x="47" y="192"/>
                    <a:pt x="50" y="194"/>
                  </a:cubicBezTo>
                  <a:cubicBezTo>
                    <a:pt x="53" y="196"/>
                    <a:pt x="59" y="197"/>
                    <a:pt x="62" y="198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0" y="201"/>
                    <a:pt x="71" y="203"/>
                  </a:cubicBezTo>
                  <a:cubicBezTo>
                    <a:pt x="71" y="204"/>
                    <a:pt x="72" y="204"/>
                    <a:pt x="72" y="204"/>
                  </a:cubicBezTo>
                  <a:cubicBezTo>
                    <a:pt x="74" y="207"/>
                    <a:pt x="76" y="211"/>
                    <a:pt x="77" y="214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5" y="228"/>
                    <a:pt x="88" y="231"/>
                    <a:pt x="92" y="231"/>
                  </a:cubicBezTo>
                  <a:cubicBezTo>
                    <a:pt x="95" y="231"/>
                    <a:pt x="97" y="228"/>
                    <a:pt x="96" y="225"/>
                  </a:cubicBezTo>
                  <a:cubicBezTo>
                    <a:pt x="94" y="207"/>
                    <a:pt x="94" y="207"/>
                    <a:pt x="94" y="207"/>
                  </a:cubicBezTo>
                  <a:cubicBezTo>
                    <a:pt x="93" y="204"/>
                    <a:pt x="94" y="198"/>
                    <a:pt x="96" y="195"/>
                  </a:cubicBezTo>
                  <a:cubicBezTo>
                    <a:pt x="99" y="190"/>
                    <a:pt x="99" y="190"/>
                    <a:pt x="99" y="190"/>
                  </a:cubicBezTo>
                  <a:cubicBezTo>
                    <a:pt x="101" y="187"/>
                    <a:pt x="102" y="182"/>
                    <a:pt x="102" y="178"/>
                  </a:cubicBezTo>
                  <a:cubicBezTo>
                    <a:pt x="102" y="170"/>
                    <a:pt x="102" y="170"/>
                    <a:pt x="102" y="170"/>
                  </a:cubicBezTo>
                  <a:cubicBezTo>
                    <a:pt x="101" y="167"/>
                    <a:pt x="99" y="163"/>
                    <a:pt x="95" y="162"/>
                  </a:cubicBezTo>
                  <a:cubicBezTo>
                    <a:pt x="84" y="157"/>
                    <a:pt x="84" y="157"/>
                    <a:pt x="84" y="157"/>
                  </a:cubicBezTo>
                  <a:cubicBezTo>
                    <a:pt x="80" y="155"/>
                    <a:pt x="77" y="151"/>
                    <a:pt x="76" y="148"/>
                  </a:cubicBezTo>
                  <a:cubicBezTo>
                    <a:pt x="73" y="139"/>
                    <a:pt x="73" y="139"/>
                    <a:pt x="73" y="139"/>
                  </a:cubicBezTo>
                  <a:cubicBezTo>
                    <a:pt x="72" y="137"/>
                    <a:pt x="72" y="134"/>
                    <a:pt x="71" y="131"/>
                  </a:cubicBezTo>
                  <a:cubicBezTo>
                    <a:pt x="71" y="130"/>
                    <a:pt x="71" y="128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3"/>
                    <a:pt x="73" y="118"/>
                    <a:pt x="75" y="116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3"/>
                    <a:pt x="79" y="112"/>
                    <a:pt x="80" y="112"/>
                  </a:cubicBezTo>
                  <a:cubicBezTo>
                    <a:pt x="81" y="112"/>
                    <a:pt x="82" y="113"/>
                    <a:pt x="83" y="115"/>
                  </a:cubicBezTo>
                  <a:cubicBezTo>
                    <a:pt x="84" y="118"/>
                    <a:pt x="86" y="120"/>
                    <a:pt x="88" y="119"/>
                  </a:cubicBezTo>
                  <a:cubicBezTo>
                    <a:pt x="89" y="118"/>
                    <a:pt x="91" y="115"/>
                    <a:pt x="92" y="112"/>
                  </a:cubicBezTo>
                  <a:cubicBezTo>
                    <a:pt x="93" y="109"/>
                    <a:pt x="96" y="105"/>
                    <a:pt x="99" y="103"/>
                  </a:cubicBezTo>
                  <a:cubicBezTo>
                    <a:pt x="99" y="103"/>
                    <a:pt x="99" y="103"/>
                    <a:pt x="99" y="103"/>
                  </a:cubicBezTo>
                  <a:cubicBezTo>
                    <a:pt x="102" y="101"/>
                    <a:pt x="106" y="97"/>
                    <a:pt x="107" y="9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3" y="70"/>
                    <a:pt x="111" y="66"/>
                    <a:pt x="109" y="63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58"/>
                    <a:pt x="99" y="54"/>
                    <a:pt x="96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2" y="48"/>
                    <a:pt x="88" y="47"/>
                    <a:pt x="84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4" y="47"/>
                    <a:pt x="62" y="46"/>
                    <a:pt x="59" y="47"/>
                  </a:cubicBezTo>
                  <a:cubicBezTo>
                    <a:pt x="67" y="40"/>
                    <a:pt x="75" y="35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98" y="24"/>
                    <a:pt x="114" y="20"/>
                    <a:pt x="131" y="20"/>
                  </a:cubicBezTo>
                  <a:cubicBezTo>
                    <a:pt x="168" y="20"/>
                    <a:pt x="200" y="39"/>
                    <a:pt x="220" y="67"/>
                  </a:cubicBezTo>
                  <a:cubicBezTo>
                    <a:pt x="196" y="63"/>
                    <a:pt x="196" y="63"/>
                    <a:pt x="196" y="63"/>
                  </a:cubicBezTo>
                  <a:cubicBezTo>
                    <a:pt x="194" y="63"/>
                    <a:pt x="192" y="64"/>
                    <a:pt x="190" y="65"/>
                  </a:cubicBezTo>
                  <a:cubicBezTo>
                    <a:pt x="188" y="65"/>
                    <a:pt x="187" y="66"/>
                    <a:pt x="186" y="67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2" y="96"/>
                    <a:pt x="160" y="101"/>
                    <a:pt x="160" y="105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59" y="117"/>
                    <a:pt x="161" y="118"/>
                    <a:pt x="163" y="116"/>
                  </a:cubicBezTo>
                  <a:cubicBezTo>
                    <a:pt x="167" y="112"/>
                    <a:pt x="167" y="112"/>
                    <a:pt x="167" y="112"/>
                  </a:cubicBezTo>
                  <a:cubicBezTo>
                    <a:pt x="170" y="110"/>
                    <a:pt x="174" y="108"/>
                    <a:pt x="178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4" y="108"/>
                    <a:pt x="187" y="111"/>
                    <a:pt x="188" y="114"/>
                  </a:cubicBezTo>
                  <a:cubicBezTo>
                    <a:pt x="189" y="117"/>
                    <a:pt x="189" y="117"/>
                    <a:pt x="189" y="117"/>
                  </a:cubicBezTo>
                  <a:cubicBezTo>
                    <a:pt x="190" y="121"/>
                    <a:pt x="190" y="125"/>
                    <a:pt x="188" y="128"/>
                  </a:cubicBezTo>
                  <a:cubicBezTo>
                    <a:pt x="187" y="130"/>
                    <a:pt x="184" y="132"/>
                    <a:pt x="180" y="131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7" y="130"/>
                    <a:pt x="163" y="132"/>
                    <a:pt x="160" y="134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7" y="138"/>
                    <a:pt x="156" y="139"/>
                    <a:pt x="156" y="140"/>
                  </a:cubicBezTo>
                  <a:cubicBezTo>
                    <a:pt x="154" y="143"/>
                    <a:pt x="153" y="146"/>
                    <a:pt x="154" y="149"/>
                  </a:cubicBezTo>
                  <a:cubicBezTo>
                    <a:pt x="155" y="157"/>
                    <a:pt x="155" y="157"/>
                    <a:pt x="155" y="157"/>
                  </a:cubicBezTo>
                  <a:cubicBezTo>
                    <a:pt x="155" y="158"/>
                    <a:pt x="155" y="159"/>
                    <a:pt x="156" y="160"/>
                  </a:cubicBezTo>
                  <a:cubicBezTo>
                    <a:pt x="157" y="163"/>
                    <a:pt x="159" y="166"/>
                    <a:pt x="161" y="167"/>
                  </a:cubicBezTo>
                  <a:cubicBezTo>
                    <a:pt x="165" y="171"/>
                    <a:pt x="165" y="171"/>
                    <a:pt x="165" y="171"/>
                  </a:cubicBezTo>
                  <a:cubicBezTo>
                    <a:pt x="168" y="173"/>
                    <a:pt x="170" y="177"/>
                    <a:pt x="170" y="181"/>
                  </a:cubicBezTo>
                  <a:cubicBezTo>
                    <a:pt x="170" y="201"/>
                    <a:pt x="170" y="201"/>
                    <a:pt x="170" y="201"/>
                  </a:cubicBezTo>
                  <a:cubicBezTo>
                    <a:pt x="170" y="204"/>
                    <a:pt x="172" y="207"/>
                    <a:pt x="174" y="209"/>
                  </a:cubicBezTo>
                  <a:cubicBezTo>
                    <a:pt x="174" y="209"/>
                    <a:pt x="175" y="210"/>
                    <a:pt x="175" y="210"/>
                  </a:cubicBezTo>
                  <a:cubicBezTo>
                    <a:pt x="178" y="211"/>
                    <a:pt x="182" y="210"/>
                    <a:pt x="184" y="208"/>
                  </a:cubicBezTo>
                  <a:cubicBezTo>
                    <a:pt x="189" y="203"/>
                    <a:pt x="189" y="203"/>
                    <a:pt x="189" y="203"/>
                  </a:cubicBezTo>
                  <a:cubicBezTo>
                    <a:pt x="191" y="200"/>
                    <a:pt x="194" y="196"/>
                    <a:pt x="195" y="192"/>
                  </a:cubicBezTo>
                  <a:cubicBezTo>
                    <a:pt x="195" y="192"/>
                    <a:pt x="198" y="185"/>
                    <a:pt x="198" y="184"/>
                  </a:cubicBezTo>
                  <a:cubicBezTo>
                    <a:pt x="198" y="183"/>
                    <a:pt x="200" y="181"/>
                    <a:pt x="200" y="181"/>
                  </a:cubicBezTo>
                  <a:cubicBezTo>
                    <a:pt x="203" y="180"/>
                    <a:pt x="207" y="177"/>
                    <a:pt x="208" y="175"/>
                  </a:cubicBezTo>
                  <a:cubicBezTo>
                    <a:pt x="209" y="173"/>
                    <a:pt x="210" y="170"/>
                    <a:pt x="211" y="168"/>
                  </a:cubicBezTo>
                  <a:cubicBezTo>
                    <a:pt x="211" y="167"/>
                    <a:pt x="212" y="167"/>
                    <a:pt x="212" y="166"/>
                  </a:cubicBezTo>
                  <a:cubicBezTo>
                    <a:pt x="213" y="164"/>
                    <a:pt x="215" y="160"/>
                    <a:pt x="218" y="158"/>
                  </a:cubicBezTo>
                  <a:cubicBezTo>
                    <a:pt x="219" y="158"/>
                    <a:pt x="219" y="158"/>
                    <a:pt x="219" y="158"/>
                  </a:cubicBezTo>
                  <a:cubicBezTo>
                    <a:pt x="221" y="155"/>
                    <a:pt x="225" y="151"/>
                    <a:pt x="227" y="148"/>
                  </a:cubicBezTo>
                  <a:cubicBezTo>
                    <a:pt x="229" y="144"/>
                    <a:pt x="229" y="144"/>
                    <a:pt x="229" y="144"/>
                  </a:cubicBezTo>
                  <a:cubicBezTo>
                    <a:pt x="230" y="143"/>
                    <a:pt x="230" y="143"/>
                    <a:pt x="230" y="142"/>
                  </a:cubicBezTo>
                  <a:cubicBezTo>
                    <a:pt x="230" y="142"/>
                    <a:pt x="230" y="141"/>
                    <a:pt x="230" y="141"/>
                  </a:cubicBezTo>
                  <a:cubicBezTo>
                    <a:pt x="230" y="140"/>
                    <a:pt x="228" y="140"/>
                    <a:pt x="227" y="140"/>
                  </a:cubicBezTo>
                  <a:cubicBezTo>
                    <a:pt x="226" y="140"/>
                    <a:pt x="226" y="140"/>
                    <a:pt x="226" y="140"/>
                  </a:cubicBezTo>
                  <a:cubicBezTo>
                    <a:pt x="223" y="141"/>
                    <a:pt x="218" y="140"/>
                    <a:pt x="215" y="138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09" y="134"/>
                    <a:pt x="207" y="131"/>
                    <a:pt x="208" y="130"/>
                  </a:cubicBezTo>
                  <a:cubicBezTo>
                    <a:pt x="208" y="128"/>
                    <a:pt x="211" y="129"/>
                    <a:pt x="214" y="130"/>
                  </a:cubicBezTo>
                  <a:cubicBezTo>
                    <a:pt x="217" y="132"/>
                    <a:pt x="217" y="132"/>
                    <a:pt x="217" y="132"/>
                  </a:cubicBezTo>
                  <a:cubicBezTo>
                    <a:pt x="220" y="133"/>
                    <a:pt x="225" y="135"/>
                    <a:pt x="228" y="134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31" y="134"/>
                    <a:pt x="231" y="134"/>
                    <a:pt x="231" y="134"/>
                  </a:cubicBezTo>
                  <a:cubicBezTo>
                    <a:pt x="235" y="134"/>
                    <a:pt x="238" y="132"/>
                    <a:pt x="239" y="130"/>
                  </a:cubicBezTo>
                  <a:cubicBezTo>
                    <a:pt x="240" y="129"/>
                    <a:pt x="241" y="127"/>
                    <a:pt x="241" y="125"/>
                  </a:cubicBezTo>
                  <a:cubicBezTo>
                    <a:pt x="241" y="127"/>
                    <a:pt x="241" y="129"/>
                    <a:pt x="241" y="131"/>
                  </a:cubicBezTo>
                  <a:cubicBezTo>
                    <a:pt x="241" y="132"/>
                    <a:pt x="241" y="134"/>
                    <a:pt x="241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Freeform 8"/>
            <p:cNvSpPr>
              <a:spLocks/>
            </p:cNvSpPr>
            <p:nvPr/>
          </p:nvSpPr>
          <p:spPr bwMode="auto">
            <a:xfrm>
              <a:off x="392" y="382"/>
              <a:ext cx="26" cy="32"/>
            </a:xfrm>
            <a:custGeom>
              <a:avLst/>
              <a:gdLst>
                <a:gd name="T0" fmla="*/ 52 w 13"/>
                <a:gd name="T1" fmla="*/ 16 h 16"/>
                <a:gd name="T2" fmla="*/ 36 w 13"/>
                <a:gd name="T3" fmla="*/ 44 h 16"/>
                <a:gd name="T4" fmla="*/ 16 w 13"/>
                <a:gd name="T5" fmla="*/ 60 h 16"/>
                <a:gd name="T6" fmla="*/ 16 w 13"/>
                <a:gd name="T7" fmla="*/ 64 h 16"/>
                <a:gd name="T8" fmla="*/ 0 w 13"/>
                <a:gd name="T9" fmla="*/ 60 h 16"/>
                <a:gd name="T10" fmla="*/ 0 w 13"/>
                <a:gd name="T11" fmla="*/ 48 h 16"/>
                <a:gd name="T12" fmla="*/ 20 w 13"/>
                <a:gd name="T13" fmla="*/ 20 h 16"/>
                <a:gd name="T14" fmla="*/ 40 w 13"/>
                <a:gd name="T15" fmla="*/ 4 h 16"/>
                <a:gd name="T16" fmla="*/ 44 w 13"/>
                <a:gd name="T17" fmla="*/ 0 h 16"/>
                <a:gd name="T18" fmla="*/ 52 w 13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16">
                  <a:moveTo>
                    <a:pt x="13" y="4"/>
                  </a:moveTo>
                  <a:cubicBezTo>
                    <a:pt x="12" y="7"/>
                    <a:pt x="11" y="10"/>
                    <a:pt x="9" y="11"/>
                  </a:cubicBezTo>
                  <a:cubicBezTo>
                    <a:pt x="8" y="13"/>
                    <a:pt x="6" y="15"/>
                    <a:pt x="4" y="15"/>
                  </a:cubicBezTo>
                  <a:cubicBezTo>
                    <a:pt x="4" y="15"/>
                    <a:pt x="4" y="15"/>
                    <a:pt x="4" y="16"/>
                  </a:cubicBezTo>
                  <a:cubicBezTo>
                    <a:pt x="2" y="16"/>
                    <a:pt x="1" y="16"/>
                    <a:pt x="0" y="15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1" y="11"/>
                    <a:pt x="3" y="8"/>
                    <a:pt x="5" y="5"/>
                  </a:cubicBezTo>
                  <a:cubicBezTo>
                    <a:pt x="6" y="3"/>
                    <a:pt x="8" y="1"/>
                    <a:pt x="10" y="1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2" y="0"/>
                    <a:pt x="13" y="2"/>
                    <a:pt x="13" y="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1801813" y="1857375"/>
            <a:ext cx="2197100" cy="0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Freeform 10"/>
          <p:cNvSpPr>
            <a:spLocks/>
          </p:cNvSpPr>
          <p:nvPr/>
        </p:nvSpPr>
        <p:spPr bwMode="auto">
          <a:xfrm>
            <a:off x="1801813" y="2022475"/>
            <a:ext cx="2197100" cy="423863"/>
          </a:xfrm>
          <a:custGeom>
            <a:avLst/>
            <a:gdLst>
              <a:gd name="T0" fmla="*/ 0 w 1384"/>
              <a:gd name="T1" fmla="*/ 0 h 267"/>
              <a:gd name="T2" fmla="*/ 2147483646 w 1384"/>
              <a:gd name="T3" fmla="*/ 0 h 267"/>
              <a:gd name="T4" fmla="*/ 2147483646 w 1384"/>
              <a:gd name="T5" fmla="*/ 672883306 h 267"/>
              <a:gd name="T6" fmla="*/ 2147483646 w 1384"/>
              <a:gd name="T7" fmla="*/ 672883306 h 2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84" h="267">
                <a:moveTo>
                  <a:pt x="0" y="0"/>
                </a:moveTo>
                <a:lnTo>
                  <a:pt x="1150" y="0"/>
                </a:lnTo>
                <a:lnTo>
                  <a:pt x="1150" y="267"/>
                </a:lnTo>
                <a:lnTo>
                  <a:pt x="1384" y="267"/>
                </a:lnTo>
              </a:path>
            </a:pathLst>
          </a:custGeom>
          <a:noFill/>
          <a:ln w="6350" cap="flat" cmpd="sng">
            <a:solidFill>
              <a:srgbClr val="95C1AD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Freeform 11"/>
          <p:cNvSpPr>
            <a:spLocks/>
          </p:cNvSpPr>
          <p:nvPr/>
        </p:nvSpPr>
        <p:spPr bwMode="auto">
          <a:xfrm>
            <a:off x="1801813" y="2185988"/>
            <a:ext cx="2197100" cy="869950"/>
          </a:xfrm>
          <a:custGeom>
            <a:avLst/>
            <a:gdLst>
              <a:gd name="T0" fmla="*/ 0 w 1384"/>
              <a:gd name="T1" fmla="*/ 0 h 548"/>
              <a:gd name="T2" fmla="*/ 2147483646 w 1384"/>
              <a:gd name="T3" fmla="*/ 0 h 548"/>
              <a:gd name="T4" fmla="*/ 2147483646 w 1384"/>
              <a:gd name="T5" fmla="*/ 1381045625 h 548"/>
              <a:gd name="T6" fmla="*/ 2147483646 w 1384"/>
              <a:gd name="T7" fmla="*/ 1381045625 h 5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84" h="548">
                <a:moveTo>
                  <a:pt x="0" y="0"/>
                </a:moveTo>
                <a:lnTo>
                  <a:pt x="996" y="0"/>
                </a:lnTo>
                <a:lnTo>
                  <a:pt x="996" y="548"/>
                </a:lnTo>
                <a:lnTo>
                  <a:pt x="1384" y="548"/>
                </a:lnTo>
              </a:path>
            </a:pathLst>
          </a:custGeom>
          <a:noFill/>
          <a:ln w="6350" cap="flat" cmpd="sng">
            <a:solidFill>
              <a:srgbClr val="95C1AD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Freeform 12"/>
          <p:cNvSpPr>
            <a:spLocks/>
          </p:cNvSpPr>
          <p:nvPr/>
        </p:nvSpPr>
        <p:spPr bwMode="auto">
          <a:xfrm>
            <a:off x="1801813" y="2344738"/>
            <a:ext cx="2197100" cy="1273175"/>
          </a:xfrm>
          <a:custGeom>
            <a:avLst/>
            <a:gdLst>
              <a:gd name="T0" fmla="*/ 0 w 1384"/>
              <a:gd name="T1" fmla="*/ 0 h 802"/>
              <a:gd name="T2" fmla="*/ 2119452200 w 1384"/>
              <a:gd name="T3" fmla="*/ 0 h 802"/>
              <a:gd name="T4" fmla="*/ 2119452200 w 1384"/>
              <a:gd name="T5" fmla="*/ 2021165313 h 802"/>
              <a:gd name="T6" fmla="*/ 2147483646 w 1384"/>
              <a:gd name="T7" fmla="*/ 2021165313 h 8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84" h="802">
                <a:moveTo>
                  <a:pt x="0" y="0"/>
                </a:moveTo>
                <a:lnTo>
                  <a:pt x="841" y="0"/>
                </a:lnTo>
                <a:lnTo>
                  <a:pt x="841" y="802"/>
                </a:lnTo>
                <a:lnTo>
                  <a:pt x="1384" y="802"/>
                </a:lnTo>
              </a:path>
            </a:pathLst>
          </a:custGeom>
          <a:noFill/>
          <a:ln w="6350" cap="flat" cmpd="sng">
            <a:solidFill>
              <a:srgbClr val="95C1AD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563" name="Group 13"/>
          <p:cNvGrpSpPr>
            <a:grpSpLocks/>
          </p:cNvGrpSpPr>
          <p:nvPr/>
        </p:nvGrpSpPr>
        <p:grpSpPr bwMode="auto">
          <a:xfrm>
            <a:off x="4194175" y="3521075"/>
            <a:ext cx="177800" cy="187325"/>
            <a:chOff x="0" y="0"/>
            <a:chExt cx="167" cy="177"/>
          </a:xfrm>
        </p:grpSpPr>
        <p:sp>
          <p:nvSpPr>
            <p:cNvPr id="23584" name="Freeform 14"/>
            <p:cNvSpPr>
              <a:spLocks/>
            </p:cNvSpPr>
            <p:nvPr/>
          </p:nvSpPr>
          <p:spPr bwMode="auto">
            <a:xfrm>
              <a:off x="133" y="42"/>
              <a:ext cx="16" cy="135"/>
            </a:xfrm>
            <a:custGeom>
              <a:avLst/>
              <a:gdLst>
                <a:gd name="T0" fmla="*/ 16 w 8"/>
                <a:gd name="T1" fmla="*/ 0 h 68"/>
                <a:gd name="T2" fmla="*/ 0 w 8"/>
                <a:gd name="T3" fmla="*/ 16 h 68"/>
                <a:gd name="T4" fmla="*/ 0 w 8"/>
                <a:gd name="T5" fmla="*/ 252 h 68"/>
                <a:gd name="T6" fmla="*/ 16 w 8"/>
                <a:gd name="T7" fmla="*/ 268 h 68"/>
                <a:gd name="T8" fmla="*/ 32 w 8"/>
                <a:gd name="T9" fmla="*/ 252 h 68"/>
                <a:gd name="T10" fmla="*/ 32 w 8"/>
                <a:gd name="T11" fmla="*/ 16 h 68"/>
                <a:gd name="T12" fmla="*/ 16 w 8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6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6"/>
                    <a:pt x="2" y="68"/>
                    <a:pt x="4" y="68"/>
                  </a:cubicBezTo>
                  <a:cubicBezTo>
                    <a:pt x="6" y="68"/>
                    <a:pt x="8" y="66"/>
                    <a:pt x="8" y="6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5" name="Freeform 15"/>
            <p:cNvSpPr>
              <a:spLocks/>
            </p:cNvSpPr>
            <p:nvPr/>
          </p:nvSpPr>
          <p:spPr bwMode="auto">
            <a:xfrm>
              <a:off x="153" y="66"/>
              <a:ext cx="14" cy="111"/>
            </a:xfrm>
            <a:custGeom>
              <a:avLst/>
              <a:gdLst>
                <a:gd name="T0" fmla="*/ 16 w 7"/>
                <a:gd name="T1" fmla="*/ 0 h 56"/>
                <a:gd name="T2" fmla="*/ 0 w 7"/>
                <a:gd name="T3" fmla="*/ 16 h 56"/>
                <a:gd name="T4" fmla="*/ 0 w 7"/>
                <a:gd name="T5" fmla="*/ 204 h 56"/>
                <a:gd name="T6" fmla="*/ 16 w 7"/>
                <a:gd name="T7" fmla="*/ 220 h 56"/>
                <a:gd name="T8" fmla="*/ 28 w 7"/>
                <a:gd name="T9" fmla="*/ 204 h 56"/>
                <a:gd name="T10" fmla="*/ 28 w 7"/>
                <a:gd name="T11" fmla="*/ 16 h 56"/>
                <a:gd name="T12" fmla="*/ 16 w 7"/>
                <a:gd name="T13" fmla="*/ 0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56">
                  <a:moveTo>
                    <a:pt x="4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4"/>
                    <a:pt x="1" y="56"/>
                    <a:pt x="4" y="56"/>
                  </a:cubicBezTo>
                  <a:cubicBezTo>
                    <a:pt x="6" y="56"/>
                    <a:pt x="7" y="54"/>
                    <a:pt x="7" y="5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Freeform 16"/>
            <p:cNvSpPr>
              <a:spLocks/>
            </p:cNvSpPr>
            <p:nvPr/>
          </p:nvSpPr>
          <p:spPr bwMode="auto">
            <a:xfrm>
              <a:off x="32" y="52"/>
              <a:ext cx="61" cy="16"/>
            </a:xfrm>
            <a:custGeom>
              <a:avLst/>
              <a:gdLst>
                <a:gd name="T0" fmla="*/ 104 w 31"/>
                <a:gd name="T1" fmla="*/ 0 h 8"/>
                <a:gd name="T2" fmla="*/ 16 w 31"/>
                <a:gd name="T3" fmla="*/ 0 h 8"/>
                <a:gd name="T4" fmla="*/ 0 w 31"/>
                <a:gd name="T5" fmla="*/ 16 h 8"/>
                <a:gd name="T6" fmla="*/ 16 w 31"/>
                <a:gd name="T7" fmla="*/ 32 h 8"/>
                <a:gd name="T8" fmla="*/ 104 w 31"/>
                <a:gd name="T9" fmla="*/ 32 h 8"/>
                <a:gd name="T10" fmla="*/ 120 w 31"/>
                <a:gd name="T11" fmla="*/ 16 h 8"/>
                <a:gd name="T12" fmla="*/ 104 w 31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8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30" y="8"/>
                    <a:pt x="31" y="6"/>
                    <a:pt x="31" y="4"/>
                  </a:cubicBezTo>
                  <a:cubicBezTo>
                    <a:pt x="31" y="2"/>
                    <a:pt x="30" y="0"/>
                    <a:pt x="27" y="0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Freeform 17"/>
            <p:cNvSpPr>
              <a:spLocks/>
            </p:cNvSpPr>
            <p:nvPr/>
          </p:nvSpPr>
          <p:spPr bwMode="auto">
            <a:xfrm>
              <a:off x="32" y="82"/>
              <a:ext cx="61" cy="14"/>
            </a:xfrm>
            <a:custGeom>
              <a:avLst/>
              <a:gdLst>
                <a:gd name="T0" fmla="*/ 104 w 31"/>
                <a:gd name="T1" fmla="*/ 0 h 7"/>
                <a:gd name="T2" fmla="*/ 16 w 31"/>
                <a:gd name="T3" fmla="*/ 0 h 7"/>
                <a:gd name="T4" fmla="*/ 0 w 31"/>
                <a:gd name="T5" fmla="*/ 16 h 7"/>
                <a:gd name="T6" fmla="*/ 16 w 31"/>
                <a:gd name="T7" fmla="*/ 28 h 7"/>
                <a:gd name="T8" fmla="*/ 104 w 31"/>
                <a:gd name="T9" fmla="*/ 28 h 7"/>
                <a:gd name="T10" fmla="*/ 120 w 31"/>
                <a:gd name="T11" fmla="*/ 16 h 7"/>
                <a:gd name="T12" fmla="*/ 104 w 31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7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0" y="7"/>
                    <a:pt x="31" y="6"/>
                    <a:pt x="31" y="4"/>
                  </a:cubicBezTo>
                  <a:cubicBezTo>
                    <a:pt x="31" y="2"/>
                    <a:pt x="30" y="0"/>
                    <a:pt x="27" y="0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Freeform 18"/>
            <p:cNvSpPr>
              <a:spLocks/>
            </p:cNvSpPr>
            <p:nvPr/>
          </p:nvSpPr>
          <p:spPr bwMode="auto">
            <a:xfrm>
              <a:off x="34" y="112"/>
              <a:ext cx="45" cy="14"/>
            </a:xfrm>
            <a:custGeom>
              <a:avLst/>
              <a:gdLst>
                <a:gd name="T0" fmla="*/ 72 w 23"/>
                <a:gd name="T1" fmla="*/ 0 h 7"/>
                <a:gd name="T2" fmla="*/ 12 w 23"/>
                <a:gd name="T3" fmla="*/ 0 h 7"/>
                <a:gd name="T4" fmla="*/ 0 w 23"/>
                <a:gd name="T5" fmla="*/ 16 h 7"/>
                <a:gd name="T6" fmla="*/ 12 w 23"/>
                <a:gd name="T7" fmla="*/ 28 h 7"/>
                <a:gd name="T8" fmla="*/ 72 w 23"/>
                <a:gd name="T9" fmla="*/ 28 h 7"/>
                <a:gd name="T10" fmla="*/ 88 w 23"/>
                <a:gd name="T11" fmla="*/ 16 h 7"/>
                <a:gd name="T12" fmla="*/ 72 w 23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7">
                  <a:moveTo>
                    <a:pt x="1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1" y="7"/>
                    <a:pt x="23" y="6"/>
                    <a:pt x="23" y="4"/>
                  </a:cubicBezTo>
                  <a:cubicBezTo>
                    <a:pt x="23" y="1"/>
                    <a:pt x="21" y="0"/>
                    <a:pt x="19" y="0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Freeform 19"/>
            <p:cNvSpPr>
              <a:spLocks noEditPoints="1"/>
            </p:cNvSpPr>
            <p:nvPr/>
          </p:nvSpPr>
          <p:spPr bwMode="auto">
            <a:xfrm>
              <a:off x="0" y="0"/>
              <a:ext cx="127" cy="177"/>
            </a:xfrm>
            <a:custGeom>
              <a:avLst/>
              <a:gdLst>
                <a:gd name="T0" fmla="*/ 216 w 64"/>
                <a:gd name="T1" fmla="*/ 0 h 89"/>
                <a:gd name="T2" fmla="*/ 36 w 64"/>
                <a:gd name="T3" fmla="*/ 0 h 89"/>
                <a:gd name="T4" fmla="*/ 0 w 64"/>
                <a:gd name="T5" fmla="*/ 36 h 89"/>
                <a:gd name="T6" fmla="*/ 0 w 64"/>
                <a:gd name="T7" fmla="*/ 320 h 89"/>
                <a:gd name="T8" fmla="*/ 36 w 64"/>
                <a:gd name="T9" fmla="*/ 352 h 89"/>
                <a:gd name="T10" fmla="*/ 216 w 64"/>
                <a:gd name="T11" fmla="*/ 352 h 89"/>
                <a:gd name="T12" fmla="*/ 252 w 64"/>
                <a:gd name="T13" fmla="*/ 320 h 89"/>
                <a:gd name="T14" fmla="*/ 252 w 64"/>
                <a:gd name="T15" fmla="*/ 36 h 89"/>
                <a:gd name="T16" fmla="*/ 216 w 64"/>
                <a:gd name="T17" fmla="*/ 0 h 89"/>
                <a:gd name="T18" fmla="*/ 220 w 64"/>
                <a:gd name="T19" fmla="*/ 320 h 89"/>
                <a:gd name="T20" fmla="*/ 216 w 64"/>
                <a:gd name="T21" fmla="*/ 324 h 89"/>
                <a:gd name="T22" fmla="*/ 36 w 64"/>
                <a:gd name="T23" fmla="*/ 324 h 89"/>
                <a:gd name="T24" fmla="*/ 32 w 64"/>
                <a:gd name="T25" fmla="*/ 320 h 89"/>
                <a:gd name="T26" fmla="*/ 32 w 64"/>
                <a:gd name="T27" fmla="*/ 36 h 89"/>
                <a:gd name="T28" fmla="*/ 36 w 64"/>
                <a:gd name="T29" fmla="*/ 32 h 89"/>
                <a:gd name="T30" fmla="*/ 216 w 64"/>
                <a:gd name="T31" fmla="*/ 32 h 89"/>
                <a:gd name="T32" fmla="*/ 220 w 64"/>
                <a:gd name="T33" fmla="*/ 36 h 89"/>
                <a:gd name="T34" fmla="*/ 220 w 64"/>
                <a:gd name="T35" fmla="*/ 320 h 8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89">
                  <a:moveTo>
                    <a:pt x="5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5"/>
                    <a:pt x="4" y="89"/>
                    <a:pt x="9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60" y="89"/>
                    <a:pt x="64" y="85"/>
                    <a:pt x="64" y="81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4"/>
                    <a:pt x="60" y="0"/>
                    <a:pt x="55" y="0"/>
                  </a:cubicBezTo>
                  <a:close/>
                  <a:moveTo>
                    <a:pt x="56" y="81"/>
                  </a:moveTo>
                  <a:cubicBezTo>
                    <a:pt x="56" y="81"/>
                    <a:pt x="56" y="82"/>
                    <a:pt x="55" y="82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8" y="82"/>
                    <a:pt x="8" y="81"/>
                    <a:pt x="8" y="8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8"/>
                    <a:pt x="56" y="8"/>
                    <a:pt x="56" y="9"/>
                  </a:cubicBezTo>
                  <a:lnTo>
                    <a:pt x="56" y="81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4" name="Freeform 20"/>
          <p:cNvSpPr>
            <a:spLocks noEditPoints="1"/>
          </p:cNvSpPr>
          <p:nvPr/>
        </p:nvSpPr>
        <p:spPr bwMode="auto">
          <a:xfrm>
            <a:off x="4189413" y="2962275"/>
            <a:ext cx="190500" cy="187325"/>
          </a:xfrm>
          <a:custGeom>
            <a:avLst/>
            <a:gdLst>
              <a:gd name="T0" fmla="*/ 407755618 w 89"/>
              <a:gd name="T1" fmla="*/ 217073894 h 89"/>
              <a:gd name="T2" fmla="*/ 178680438 w 89"/>
              <a:gd name="T3" fmla="*/ 0 h 89"/>
              <a:gd name="T4" fmla="*/ 164934472 w 89"/>
              <a:gd name="T5" fmla="*/ 0 h 89"/>
              <a:gd name="T6" fmla="*/ 164934472 w 89"/>
              <a:gd name="T7" fmla="*/ 44301310 h 89"/>
              <a:gd name="T8" fmla="*/ 0 w 89"/>
              <a:gd name="T9" fmla="*/ 217073894 h 89"/>
              <a:gd name="T10" fmla="*/ 178680438 w 89"/>
              <a:gd name="T11" fmla="*/ 394277029 h 89"/>
              <a:gd name="T12" fmla="*/ 284054764 w 89"/>
              <a:gd name="T13" fmla="*/ 363267375 h 89"/>
              <a:gd name="T14" fmla="*/ 361941438 w 89"/>
              <a:gd name="T15" fmla="*/ 234793997 h 89"/>
              <a:gd name="T16" fmla="*/ 407755618 w 89"/>
              <a:gd name="T17" fmla="*/ 234793997 h 89"/>
              <a:gd name="T18" fmla="*/ 407755618 w 89"/>
              <a:gd name="T19" fmla="*/ 217073894 h 89"/>
              <a:gd name="T20" fmla="*/ 261147674 w 89"/>
              <a:gd name="T21" fmla="*/ 336686168 h 89"/>
              <a:gd name="T22" fmla="*/ 178680438 w 89"/>
              <a:gd name="T23" fmla="*/ 358836823 h 89"/>
              <a:gd name="T24" fmla="*/ 32070354 w 89"/>
              <a:gd name="T25" fmla="*/ 217073894 h 89"/>
              <a:gd name="T26" fmla="*/ 164934472 w 89"/>
              <a:gd name="T27" fmla="*/ 79741516 h 89"/>
              <a:gd name="T28" fmla="*/ 164934472 w 89"/>
              <a:gd name="T29" fmla="*/ 234793997 h 89"/>
              <a:gd name="T30" fmla="*/ 325288382 w 89"/>
              <a:gd name="T31" fmla="*/ 234793997 h 89"/>
              <a:gd name="T32" fmla="*/ 261147674 w 89"/>
              <a:gd name="T33" fmla="*/ 336686168 h 89"/>
              <a:gd name="T34" fmla="*/ 197004826 w 89"/>
              <a:gd name="T35" fmla="*/ 199353791 h 89"/>
              <a:gd name="T36" fmla="*/ 197004826 w 89"/>
              <a:gd name="T37" fmla="*/ 35440206 h 89"/>
              <a:gd name="T38" fmla="*/ 371102562 w 89"/>
              <a:gd name="T39" fmla="*/ 199353791 h 89"/>
              <a:gd name="T40" fmla="*/ 197004826 w 89"/>
              <a:gd name="T41" fmla="*/ 199353791 h 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9" h="89">
                <a:moveTo>
                  <a:pt x="89" y="49"/>
                </a:moveTo>
                <a:cubicBezTo>
                  <a:pt x="89" y="22"/>
                  <a:pt x="67" y="0"/>
                  <a:pt x="3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10"/>
                  <a:pt x="36" y="10"/>
                  <a:pt x="36" y="10"/>
                </a:cubicBezTo>
                <a:cubicBezTo>
                  <a:pt x="16" y="12"/>
                  <a:pt x="0" y="29"/>
                  <a:pt x="0" y="49"/>
                </a:cubicBezTo>
                <a:cubicBezTo>
                  <a:pt x="0" y="71"/>
                  <a:pt x="18" y="89"/>
                  <a:pt x="39" y="89"/>
                </a:cubicBezTo>
                <a:cubicBezTo>
                  <a:pt x="47" y="89"/>
                  <a:pt x="55" y="86"/>
                  <a:pt x="62" y="82"/>
                </a:cubicBezTo>
                <a:cubicBezTo>
                  <a:pt x="71" y="75"/>
                  <a:pt x="78" y="65"/>
                  <a:pt x="79" y="53"/>
                </a:cubicBezTo>
                <a:cubicBezTo>
                  <a:pt x="89" y="53"/>
                  <a:pt x="89" y="53"/>
                  <a:pt x="89" y="53"/>
                </a:cubicBezTo>
                <a:lnTo>
                  <a:pt x="89" y="49"/>
                </a:lnTo>
                <a:close/>
                <a:moveTo>
                  <a:pt x="57" y="76"/>
                </a:moveTo>
                <a:cubicBezTo>
                  <a:pt x="52" y="79"/>
                  <a:pt x="46" y="81"/>
                  <a:pt x="39" y="81"/>
                </a:cubicBezTo>
                <a:cubicBezTo>
                  <a:pt x="22" y="81"/>
                  <a:pt x="7" y="67"/>
                  <a:pt x="7" y="49"/>
                </a:cubicBezTo>
                <a:cubicBezTo>
                  <a:pt x="7" y="33"/>
                  <a:pt x="20" y="19"/>
                  <a:pt x="36" y="18"/>
                </a:cubicBezTo>
                <a:cubicBezTo>
                  <a:pt x="36" y="53"/>
                  <a:pt x="36" y="53"/>
                  <a:pt x="36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0" y="62"/>
                  <a:pt x="65" y="70"/>
                  <a:pt x="57" y="76"/>
                </a:cubicBezTo>
                <a:close/>
                <a:moveTo>
                  <a:pt x="43" y="45"/>
                </a:moveTo>
                <a:cubicBezTo>
                  <a:pt x="43" y="8"/>
                  <a:pt x="43" y="8"/>
                  <a:pt x="43" y="8"/>
                </a:cubicBezTo>
                <a:cubicBezTo>
                  <a:pt x="63" y="9"/>
                  <a:pt x="79" y="25"/>
                  <a:pt x="81" y="45"/>
                </a:cubicBezTo>
                <a:lnTo>
                  <a:pt x="43" y="45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565" name="Group 21"/>
          <p:cNvGrpSpPr>
            <a:grpSpLocks/>
          </p:cNvGrpSpPr>
          <p:nvPr/>
        </p:nvGrpSpPr>
        <p:grpSpPr bwMode="auto">
          <a:xfrm>
            <a:off x="4189413" y="2362200"/>
            <a:ext cx="190500" cy="165100"/>
            <a:chOff x="0" y="0"/>
            <a:chExt cx="177" cy="155"/>
          </a:xfrm>
        </p:grpSpPr>
        <p:sp>
          <p:nvSpPr>
            <p:cNvPr id="23582" name="Freeform 22"/>
            <p:cNvSpPr>
              <a:spLocks noEditPoints="1"/>
            </p:cNvSpPr>
            <p:nvPr/>
          </p:nvSpPr>
          <p:spPr bwMode="auto">
            <a:xfrm>
              <a:off x="0" y="32"/>
              <a:ext cx="143" cy="123"/>
            </a:xfrm>
            <a:custGeom>
              <a:avLst/>
              <a:gdLst>
                <a:gd name="T0" fmla="*/ 268 w 72"/>
                <a:gd name="T1" fmla="*/ 0 h 62"/>
                <a:gd name="T2" fmla="*/ 16 w 72"/>
                <a:gd name="T3" fmla="*/ 0 h 62"/>
                <a:gd name="T4" fmla="*/ 0 w 72"/>
                <a:gd name="T5" fmla="*/ 16 h 62"/>
                <a:gd name="T6" fmla="*/ 0 w 72"/>
                <a:gd name="T7" fmla="*/ 228 h 62"/>
                <a:gd name="T8" fmla="*/ 16 w 72"/>
                <a:gd name="T9" fmla="*/ 244 h 62"/>
                <a:gd name="T10" fmla="*/ 268 w 72"/>
                <a:gd name="T11" fmla="*/ 244 h 62"/>
                <a:gd name="T12" fmla="*/ 284 w 72"/>
                <a:gd name="T13" fmla="*/ 228 h 62"/>
                <a:gd name="T14" fmla="*/ 284 w 72"/>
                <a:gd name="T15" fmla="*/ 141 h 62"/>
                <a:gd name="T16" fmla="*/ 284 w 72"/>
                <a:gd name="T17" fmla="*/ 103 h 62"/>
                <a:gd name="T18" fmla="*/ 284 w 72"/>
                <a:gd name="T19" fmla="*/ 16 h 62"/>
                <a:gd name="T20" fmla="*/ 268 w 72"/>
                <a:gd name="T21" fmla="*/ 0 h 62"/>
                <a:gd name="T22" fmla="*/ 28 w 72"/>
                <a:gd name="T23" fmla="*/ 212 h 62"/>
                <a:gd name="T24" fmla="*/ 28 w 72"/>
                <a:gd name="T25" fmla="*/ 32 h 62"/>
                <a:gd name="T26" fmla="*/ 256 w 72"/>
                <a:gd name="T27" fmla="*/ 32 h 62"/>
                <a:gd name="T28" fmla="*/ 256 w 72"/>
                <a:gd name="T29" fmla="*/ 91 h 62"/>
                <a:gd name="T30" fmla="*/ 224 w 72"/>
                <a:gd name="T31" fmla="*/ 91 h 62"/>
                <a:gd name="T32" fmla="*/ 189 w 72"/>
                <a:gd name="T33" fmla="*/ 123 h 62"/>
                <a:gd name="T34" fmla="*/ 224 w 72"/>
                <a:gd name="T35" fmla="*/ 157 h 62"/>
                <a:gd name="T36" fmla="*/ 256 w 72"/>
                <a:gd name="T37" fmla="*/ 157 h 62"/>
                <a:gd name="T38" fmla="*/ 256 w 72"/>
                <a:gd name="T39" fmla="*/ 212 h 62"/>
                <a:gd name="T40" fmla="*/ 28 w 72"/>
                <a:gd name="T41" fmla="*/ 212 h 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2" h="62">
                  <a:moveTo>
                    <a:pt x="6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0"/>
                    <a:pt x="2" y="62"/>
                    <a:pt x="4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70" y="62"/>
                    <a:pt x="72" y="60"/>
                    <a:pt x="72" y="58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0"/>
                    <a:pt x="68" y="0"/>
                  </a:cubicBezTo>
                  <a:close/>
                  <a:moveTo>
                    <a:pt x="7" y="5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2" y="23"/>
                    <a:pt x="48" y="26"/>
                    <a:pt x="48" y="31"/>
                  </a:cubicBezTo>
                  <a:cubicBezTo>
                    <a:pt x="48" y="36"/>
                    <a:pt x="52" y="40"/>
                    <a:pt x="57" y="40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54"/>
                    <a:pt x="65" y="54"/>
                    <a:pt x="65" y="54"/>
                  </a:cubicBezTo>
                  <a:lnTo>
                    <a:pt x="7" y="54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Freeform 23"/>
            <p:cNvSpPr>
              <a:spLocks/>
            </p:cNvSpPr>
            <p:nvPr/>
          </p:nvSpPr>
          <p:spPr bwMode="auto">
            <a:xfrm>
              <a:off x="34" y="0"/>
              <a:ext cx="143" cy="121"/>
            </a:xfrm>
            <a:custGeom>
              <a:avLst/>
              <a:gdLst>
                <a:gd name="T0" fmla="*/ 268 w 72"/>
                <a:gd name="T1" fmla="*/ 0 h 61"/>
                <a:gd name="T2" fmla="*/ 12 w 72"/>
                <a:gd name="T3" fmla="*/ 0 h 61"/>
                <a:gd name="T4" fmla="*/ 0 w 72"/>
                <a:gd name="T5" fmla="*/ 16 h 61"/>
                <a:gd name="T6" fmla="*/ 12 w 72"/>
                <a:gd name="T7" fmla="*/ 28 h 61"/>
                <a:gd name="T8" fmla="*/ 252 w 72"/>
                <a:gd name="T9" fmla="*/ 28 h 61"/>
                <a:gd name="T10" fmla="*/ 252 w 72"/>
                <a:gd name="T11" fmla="*/ 224 h 61"/>
                <a:gd name="T12" fmla="*/ 268 w 72"/>
                <a:gd name="T13" fmla="*/ 240 h 61"/>
                <a:gd name="T14" fmla="*/ 284 w 72"/>
                <a:gd name="T15" fmla="*/ 224 h 61"/>
                <a:gd name="T16" fmla="*/ 284 w 72"/>
                <a:gd name="T17" fmla="*/ 16 h 61"/>
                <a:gd name="T18" fmla="*/ 268 w 72"/>
                <a:gd name="T19" fmla="*/ 0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2" h="61">
                  <a:moveTo>
                    <a:pt x="6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60"/>
                    <a:pt x="66" y="61"/>
                    <a:pt x="68" y="61"/>
                  </a:cubicBezTo>
                  <a:cubicBezTo>
                    <a:pt x="70" y="61"/>
                    <a:pt x="72" y="60"/>
                    <a:pt x="72" y="57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1"/>
                    <a:pt x="70" y="0"/>
                    <a:pt x="68" y="0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66" name="Group 24"/>
          <p:cNvGrpSpPr>
            <a:grpSpLocks/>
          </p:cNvGrpSpPr>
          <p:nvPr/>
        </p:nvGrpSpPr>
        <p:grpSpPr bwMode="auto">
          <a:xfrm>
            <a:off x="4189413" y="1752600"/>
            <a:ext cx="190500" cy="187325"/>
            <a:chOff x="0" y="0"/>
            <a:chExt cx="177" cy="177"/>
          </a:xfrm>
        </p:grpSpPr>
        <p:sp>
          <p:nvSpPr>
            <p:cNvPr id="23580" name="Freeform 25"/>
            <p:cNvSpPr>
              <a:spLocks noEditPoints="1"/>
            </p:cNvSpPr>
            <p:nvPr/>
          </p:nvSpPr>
          <p:spPr bwMode="auto">
            <a:xfrm>
              <a:off x="48" y="48"/>
              <a:ext cx="81" cy="81"/>
            </a:xfrm>
            <a:custGeom>
              <a:avLst/>
              <a:gdLst>
                <a:gd name="T0" fmla="*/ 136 w 41"/>
                <a:gd name="T1" fmla="*/ 4 h 41"/>
                <a:gd name="T2" fmla="*/ 43 w 41"/>
                <a:gd name="T3" fmla="*/ 40 h 41"/>
                <a:gd name="T4" fmla="*/ 43 w 41"/>
                <a:gd name="T5" fmla="*/ 40 h 41"/>
                <a:gd name="T6" fmla="*/ 43 w 41"/>
                <a:gd name="T7" fmla="*/ 40 h 41"/>
                <a:gd name="T8" fmla="*/ 40 w 41"/>
                <a:gd name="T9" fmla="*/ 40 h 41"/>
                <a:gd name="T10" fmla="*/ 40 w 41"/>
                <a:gd name="T11" fmla="*/ 43 h 41"/>
                <a:gd name="T12" fmla="*/ 40 w 41"/>
                <a:gd name="T13" fmla="*/ 43 h 41"/>
                <a:gd name="T14" fmla="*/ 36 w 41"/>
                <a:gd name="T15" fmla="*/ 43 h 41"/>
                <a:gd name="T16" fmla="*/ 36 w 41"/>
                <a:gd name="T17" fmla="*/ 47 h 41"/>
                <a:gd name="T18" fmla="*/ 36 w 41"/>
                <a:gd name="T19" fmla="*/ 47 h 41"/>
                <a:gd name="T20" fmla="*/ 0 w 41"/>
                <a:gd name="T21" fmla="*/ 140 h 41"/>
                <a:gd name="T22" fmla="*/ 4 w 41"/>
                <a:gd name="T23" fmla="*/ 156 h 41"/>
                <a:gd name="T24" fmla="*/ 16 w 41"/>
                <a:gd name="T25" fmla="*/ 160 h 41"/>
                <a:gd name="T26" fmla="*/ 20 w 41"/>
                <a:gd name="T27" fmla="*/ 160 h 41"/>
                <a:gd name="T28" fmla="*/ 113 w 41"/>
                <a:gd name="T29" fmla="*/ 124 h 41"/>
                <a:gd name="T30" fmla="*/ 117 w 41"/>
                <a:gd name="T31" fmla="*/ 124 h 41"/>
                <a:gd name="T32" fmla="*/ 117 w 41"/>
                <a:gd name="T33" fmla="*/ 124 h 41"/>
                <a:gd name="T34" fmla="*/ 117 w 41"/>
                <a:gd name="T35" fmla="*/ 124 h 41"/>
                <a:gd name="T36" fmla="*/ 121 w 41"/>
                <a:gd name="T37" fmla="*/ 121 h 41"/>
                <a:gd name="T38" fmla="*/ 121 w 41"/>
                <a:gd name="T39" fmla="*/ 121 h 41"/>
                <a:gd name="T40" fmla="*/ 121 w 41"/>
                <a:gd name="T41" fmla="*/ 121 h 41"/>
                <a:gd name="T42" fmla="*/ 124 w 41"/>
                <a:gd name="T43" fmla="*/ 117 h 41"/>
                <a:gd name="T44" fmla="*/ 124 w 41"/>
                <a:gd name="T45" fmla="*/ 117 h 41"/>
                <a:gd name="T46" fmla="*/ 156 w 41"/>
                <a:gd name="T47" fmla="*/ 24 h 41"/>
                <a:gd name="T48" fmla="*/ 152 w 41"/>
                <a:gd name="T49" fmla="*/ 8 h 41"/>
                <a:gd name="T50" fmla="*/ 136 w 41"/>
                <a:gd name="T51" fmla="*/ 4 h 41"/>
                <a:gd name="T52" fmla="*/ 40 w 41"/>
                <a:gd name="T53" fmla="*/ 121 h 41"/>
                <a:gd name="T54" fmla="*/ 55 w 41"/>
                <a:gd name="T55" fmla="*/ 79 h 41"/>
                <a:gd name="T56" fmla="*/ 81 w 41"/>
                <a:gd name="T57" fmla="*/ 105 h 41"/>
                <a:gd name="T58" fmla="*/ 40 w 41"/>
                <a:gd name="T59" fmla="*/ 121 h 4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1" h="41">
                  <a:moveTo>
                    <a:pt x="35" y="1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9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9"/>
                    <a:pt x="1" y="40"/>
                  </a:cubicBezTo>
                  <a:cubicBezTo>
                    <a:pt x="2" y="41"/>
                    <a:pt x="3" y="41"/>
                    <a:pt x="4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2"/>
                    <a:pt x="31" y="31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0"/>
                    <a:pt x="31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1" y="4"/>
                    <a:pt x="40" y="3"/>
                    <a:pt x="39" y="2"/>
                  </a:cubicBezTo>
                  <a:cubicBezTo>
                    <a:pt x="38" y="1"/>
                    <a:pt x="37" y="0"/>
                    <a:pt x="35" y="1"/>
                  </a:cubicBezTo>
                  <a:close/>
                  <a:moveTo>
                    <a:pt x="10" y="3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0" y="31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Freeform 26"/>
            <p:cNvSpPr>
              <a:spLocks noEditPoints="1"/>
            </p:cNvSpPr>
            <p:nvPr/>
          </p:nvSpPr>
          <p:spPr bwMode="auto">
            <a:xfrm>
              <a:off x="0" y="0"/>
              <a:ext cx="177" cy="177"/>
            </a:xfrm>
            <a:custGeom>
              <a:avLst/>
              <a:gdLst>
                <a:gd name="T0" fmla="*/ 284 w 89"/>
                <a:gd name="T1" fmla="*/ 0 h 89"/>
                <a:gd name="T2" fmla="*/ 64 w 89"/>
                <a:gd name="T3" fmla="*/ 0 h 89"/>
                <a:gd name="T4" fmla="*/ 0 w 89"/>
                <a:gd name="T5" fmla="*/ 68 h 89"/>
                <a:gd name="T6" fmla="*/ 0 w 89"/>
                <a:gd name="T7" fmla="*/ 288 h 89"/>
                <a:gd name="T8" fmla="*/ 64 w 89"/>
                <a:gd name="T9" fmla="*/ 352 h 89"/>
                <a:gd name="T10" fmla="*/ 284 w 89"/>
                <a:gd name="T11" fmla="*/ 352 h 89"/>
                <a:gd name="T12" fmla="*/ 300 w 89"/>
                <a:gd name="T13" fmla="*/ 352 h 89"/>
                <a:gd name="T14" fmla="*/ 352 w 89"/>
                <a:gd name="T15" fmla="*/ 288 h 89"/>
                <a:gd name="T16" fmla="*/ 352 w 89"/>
                <a:gd name="T17" fmla="*/ 68 h 89"/>
                <a:gd name="T18" fmla="*/ 284 w 89"/>
                <a:gd name="T19" fmla="*/ 0 h 89"/>
                <a:gd name="T20" fmla="*/ 320 w 89"/>
                <a:gd name="T21" fmla="*/ 288 h 89"/>
                <a:gd name="T22" fmla="*/ 292 w 89"/>
                <a:gd name="T23" fmla="*/ 324 h 89"/>
                <a:gd name="T24" fmla="*/ 284 w 89"/>
                <a:gd name="T25" fmla="*/ 324 h 89"/>
                <a:gd name="T26" fmla="*/ 64 w 89"/>
                <a:gd name="T27" fmla="*/ 324 h 89"/>
                <a:gd name="T28" fmla="*/ 28 w 89"/>
                <a:gd name="T29" fmla="*/ 288 h 89"/>
                <a:gd name="T30" fmla="*/ 28 w 89"/>
                <a:gd name="T31" fmla="*/ 68 h 89"/>
                <a:gd name="T32" fmla="*/ 64 w 89"/>
                <a:gd name="T33" fmla="*/ 32 h 89"/>
                <a:gd name="T34" fmla="*/ 284 w 89"/>
                <a:gd name="T35" fmla="*/ 32 h 89"/>
                <a:gd name="T36" fmla="*/ 320 w 89"/>
                <a:gd name="T37" fmla="*/ 68 h 89"/>
                <a:gd name="T38" fmla="*/ 320 w 89"/>
                <a:gd name="T39" fmla="*/ 288 h 8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9" h="89">
                  <a:moveTo>
                    <a:pt x="7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2"/>
                    <a:pt x="7" y="89"/>
                    <a:pt x="16" y="89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89"/>
                    <a:pt x="75" y="89"/>
                    <a:pt x="76" y="89"/>
                  </a:cubicBezTo>
                  <a:cubicBezTo>
                    <a:pt x="83" y="88"/>
                    <a:pt x="89" y="81"/>
                    <a:pt x="89" y="73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8"/>
                    <a:pt x="81" y="0"/>
                    <a:pt x="72" y="0"/>
                  </a:cubicBezTo>
                  <a:close/>
                  <a:moveTo>
                    <a:pt x="81" y="73"/>
                  </a:moveTo>
                  <a:cubicBezTo>
                    <a:pt x="81" y="77"/>
                    <a:pt x="78" y="81"/>
                    <a:pt x="74" y="82"/>
                  </a:cubicBezTo>
                  <a:cubicBezTo>
                    <a:pt x="74" y="82"/>
                    <a:pt x="73" y="82"/>
                    <a:pt x="72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1" y="82"/>
                    <a:pt x="7" y="78"/>
                    <a:pt x="7" y="73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2"/>
                    <a:pt x="11" y="8"/>
                    <a:pt x="16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7" y="8"/>
                    <a:pt x="81" y="12"/>
                    <a:pt x="81" y="17"/>
                  </a:cubicBezTo>
                  <a:lnTo>
                    <a:pt x="81" y="73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7" name="Text Box 27"/>
          <p:cNvSpPr txBox="1">
            <a:spLocks noChangeArrowheads="1"/>
          </p:cNvSpPr>
          <p:nvPr/>
        </p:nvSpPr>
        <p:spPr bwMode="auto">
          <a:xfrm>
            <a:off x="4425950" y="165417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>
                <a:solidFill>
                  <a:schemeClr val="bg2"/>
                </a:solidFill>
              </a:rPr>
              <a:t>75%</a:t>
            </a:r>
          </a:p>
        </p:txBody>
      </p:sp>
      <p:sp>
        <p:nvSpPr>
          <p:cNvPr id="23568" name="Rectangle 28"/>
          <p:cNvSpPr>
            <a:spLocks noChangeArrowheads="1"/>
          </p:cNvSpPr>
          <p:nvPr/>
        </p:nvSpPr>
        <p:spPr bwMode="auto">
          <a:xfrm>
            <a:off x="5073650" y="1685925"/>
            <a:ext cx="36004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3569" name="Text Box 29"/>
          <p:cNvSpPr txBox="1">
            <a:spLocks noChangeArrowheads="1"/>
          </p:cNvSpPr>
          <p:nvPr/>
        </p:nvSpPr>
        <p:spPr bwMode="auto">
          <a:xfrm>
            <a:off x="4425950" y="225742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>
                <a:solidFill>
                  <a:schemeClr val="bg2"/>
                </a:solidFill>
              </a:rPr>
              <a:t>68%</a:t>
            </a:r>
          </a:p>
        </p:txBody>
      </p:sp>
      <p:sp>
        <p:nvSpPr>
          <p:cNvPr id="23570" name="Rectangle 30"/>
          <p:cNvSpPr>
            <a:spLocks noChangeArrowheads="1"/>
          </p:cNvSpPr>
          <p:nvPr/>
        </p:nvSpPr>
        <p:spPr bwMode="auto">
          <a:xfrm>
            <a:off x="5073650" y="2289175"/>
            <a:ext cx="36004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3571" name="Text Box 31"/>
          <p:cNvSpPr txBox="1">
            <a:spLocks noChangeArrowheads="1"/>
          </p:cNvSpPr>
          <p:nvPr/>
        </p:nvSpPr>
        <p:spPr bwMode="auto">
          <a:xfrm>
            <a:off x="4425950" y="287337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>
                <a:solidFill>
                  <a:schemeClr val="bg2"/>
                </a:solidFill>
              </a:rPr>
              <a:t>56%</a:t>
            </a:r>
          </a:p>
        </p:txBody>
      </p:sp>
      <p:sp>
        <p:nvSpPr>
          <p:cNvPr id="23572" name="Rectangle 32"/>
          <p:cNvSpPr>
            <a:spLocks noChangeArrowheads="1"/>
          </p:cNvSpPr>
          <p:nvPr/>
        </p:nvSpPr>
        <p:spPr bwMode="auto">
          <a:xfrm>
            <a:off x="5073650" y="2905125"/>
            <a:ext cx="36004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3573" name="Text Box 33"/>
          <p:cNvSpPr txBox="1">
            <a:spLocks noChangeArrowheads="1"/>
          </p:cNvSpPr>
          <p:nvPr/>
        </p:nvSpPr>
        <p:spPr bwMode="auto">
          <a:xfrm>
            <a:off x="4425950" y="342582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>
                <a:solidFill>
                  <a:schemeClr val="bg2"/>
                </a:solidFill>
              </a:rPr>
              <a:t>43%</a:t>
            </a:r>
          </a:p>
        </p:txBody>
      </p:sp>
      <p:sp>
        <p:nvSpPr>
          <p:cNvPr id="23574" name="Rectangle 34"/>
          <p:cNvSpPr>
            <a:spLocks noChangeArrowheads="1"/>
          </p:cNvSpPr>
          <p:nvPr/>
        </p:nvSpPr>
        <p:spPr bwMode="auto">
          <a:xfrm>
            <a:off x="5073650" y="3457575"/>
            <a:ext cx="36004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3575" name="Text Box 35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23576" name="Text Box 36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23577" name="Group 37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23578" name="Rectangle 38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3579" name="Rectangle 39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2"/>
          <p:cNvSpPr>
            <a:spLocks noChangeArrowheads="1"/>
          </p:cNvSpPr>
          <p:nvPr/>
        </p:nvSpPr>
        <p:spPr bwMode="auto">
          <a:xfrm>
            <a:off x="2627313" y="2787650"/>
            <a:ext cx="733425" cy="733425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1547813" y="2224088"/>
            <a:ext cx="641350" cy="63500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890588" y="1985963"/>
            <a:ext cx="366712" cy="366712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552450" y="2289175"/>
            <a:ext cx="255588" cy="255588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230188" y="2289175"/>
            <a:ext cx="176212" cy="176213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-301625" y="2500313"/>
            <a:ext cx="592138" cy="592137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5924550" y="1817688"/>
            <a:ext cx="323850" cy="32385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5924550" y="2538413"/>
            <a:ext cx="323850" cy="3238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5924550" y="3262313"/>
            <a:ext cx="323850" cy="320675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5924550" y="3975100"/>
            <a:ext cx="323850" cy="32385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4588" name="Group 12"/>
          <p:cNvGrpSpPr>
            <a:grpSpLocks/>
          </p:cNvGrpSpPr>
          <p:nvPr/>
        </p:nvGrpSpPr>
        <p:grpSpPr bwMode="auto">
          <a:xfrm>
            <a:off x="3779838" y="1779588"/>
            <a:ext cx="1733550" cy="2527300"/>
            <a:chOff x="0" y="0"/>
            <a:chExt cx="1335" cy="1947"/>
          </a:xfrm>
        </p:grpSpPr>
        <p:sp>
          <p:nvSpPr>
            <p:cNvPr id="24616" name="Freeform 13"/>
            <p:cNvSpPr>
              <a:spLocks noEditPoints="1"/>
            </p:cNvSpPr>
            <p:nvPr/>
          </p:nvSpPr>
          <p:spPr bwMode="auto">
            <a:xfrm>
              <a:off x="0" y="0"/>
              <a:ext cx="1335" cy="1609"/>
            </a:xfrm>
            <a:custGeom>
              <a:avLst/>
              <a:gdLst>
                <a:gd name="T0" fmla="*/ 1574 w 565"/>
                <a:gd name="T1" fmla="*/ 0 h 681"/>
                <a:gd name="T2" fmla="*/ 0 w 565"/>
                <a:gd name="T3" fmla="*/ 1581 h 681"/>
                <a:gd name="T4" fmla="*/ 402 w 565"/>
                <a:gd name="T5" fmla="*/ 2634 h 681"/>
                <a:gd name="T6" fmla="*/ 402 w 565"/>
                <a:gd name="T7" fmla="*/ 2634 h 681"/>
                <a:gd name="T8" fmla="*/ 406 w 565"/>
                <a:gd name="T9" fmla="*/ 2642 h 681"/>
                <a:gd name="T10" fmla="*/ 475 w 565"/>
                <a:gd name="T11" fmla="*/ 2712 h 681"/>
                <a:gd name="T12" fmla="*/ 844 w 565"/>
                <a:gd name="T13" fmla="*/ 3171 h 681"/>
                <a:gd name="T14" fmla="*/ 1295 w 565"/>
                <a:gd name="T15" fmla="*/ 3802 h 681"/>
                <a:gd name="T16" fmla="*/ 1536 w 565"/>
                <a:gd name="T17" fmla="*/ 3802 h 681"/>
                <a:gd name="T18" fmla="*/ 1614 w 565"/>
                <a:gd name="T19" fmla="*/ 3802 h 681"/>
                <a:gd name="T20" fmla="*/ 1852 w 565"/>
                <a:gd name="T21" fmla="*/ 3802 h 681"/>
                <a:gd name="T22" fmla="*/ 2311 w 565"/>
                <a:gd name="T23" fmla="*/ 3171 h 681"/>
                <a:gd name="T24" fmla="*/ 2663 w 565"/>
                <a:gd name="T25" fmla="*/ 2724 h 681"/>
                <a:gd name="T26" fmla="*/ 3154 w 565"/>
                <a:gd name="T27" fmla="*/ 1581 h 681"/>
                <a:gd name="T28" fmla="*/ 1574 w 565"/>
                <a:gd name="T29" fmla="*/ 0 h 681"/>
                <a:gd name="T30" fmla="*/ 2167 w 565"/>
                <a:gd name="T31" fmla="*/ 2289 h 681"/>
                <a:gd name="T32" fmla="*/ 1975 w 565"/>
                <a:gd name="T33" fmla="*/ 2540 h 681"/>
                <a:gd name="T34" fmla="*/ 1725 w 565"/>
                <a:gd name="T35" fmla="*/ 2904 h 681"/>
                <a:gd name="T36" fmla="*/ 1597 w 565"/>
                <a:gd name="T37" fmla="*/ 2904 h 681"/>
                <a:gd name="T38" fmla="*/ 1557 w 565"/>
                <a:gd name="T39" fmla="*/ 2904 h 681"/>
                <a:gd name="T40" fmla="*/ 1425 w 565"/>
                <a:gd name="T41" fmla="*/ 2904 h 681"/>
                <a:gd name="T42" fmla="*/ 1179 w 565"/>
                <a:gd name="T43" fmla="*/ 2540 h 681"/>
                <a:gd name="T44" fmla="*/ 983 w 565"/>
                <a:gd name="T45" fmla="*/ 2278 h 681"/>
                <a:gd name="T46" fmla="*/ 943 w 565"/>
                <a:gd name="T47" fmla="*/ 2237 h 681"/>
                <a:gd name="T48" fmla="*/ 938 w 565"/>
                <a:gd name="T49" fmla="*/ 2233 h 681"/>
                <a:gd name="T50" fmla="*/ 938 w 565"/>
                <a:gd name="T51" fmla="*/ 2233 h 681"/>
                <a:gd name="T52" fmla="*/ 721 w 565"/>
                <a:gd name="T53" fmla="*/ 1630 h 681"/>
                <a:gd name="T54" fmla="*/ 1574 w 565"/>
                <a:gd name="T55" fmla="*/ 721 h 681"/>
                <a:gd name="T56" fmla="*/ 2434 w 565"/>
                <a:gd name="T57" fmla="*/ 1630 h 681"/>
                <a:gd name="T58" fmla="*/ 2167 w 565"/>
                <a:gd name="T59" fmla="*/ 2289 h 68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65" h="681">
                  <a:moveTo>
                    <a:pt x="282" y="0"/>
                  </a:moveTo>
                  <a:cubicBezTo>
                    <a:pt x="126" y="0"/>
                    <a:pt x="0" y="127"/>
                    <a:pt x="0" y="283"/>
                  </a:cubicBezTo>
                  <a:cubicBezTo>
                    <a:pt x="0" y="356"/>
                    <a:pt x="27" y="422"/>
                    <a:pt x="72" y="472"/>
                  </a:cubicBezTo>
                  <a:cubicBezTo>
                    <a:pt x="72" y="472"/>
                    <a:pt x="72" y="472"/>
                    <a:pt x="72" y="472"/>
                  </a:cubicBezTo>
                  <a:cubicBezTo>
                    <a:pt x="72" y="472"/>
                    <a:pt x="72" y="473"/>
                    <a:pt x="73" y="473"/>
                  </a:cubicBezTo>
                  <a:cubicBezTo>
                    <a:pt x="77" y="478"/>
                    <a:pt x="81" y="482"/>
                    <a:pt x="85" y="486"/>
                  </a:cubicBezTo>
                  <a:cubicBezTo>
                    <a:pt x="102" y="504"/>
                    <a:pt x="131" y="536"/>
                    <a:pt x="151" y="568"/>
                  </a:cubicBezTo>
                  <a:cubicBezTo>
                    <a:pt x="180" y="615"/>
                    <a:pt x="165" y="681"/>
                    <a:pt x="232" y="681"/>
                  </a:cubicBezTo>
                  <a:cubicBezTo>
                    <a:pt x="275" y="681"/>
                    <a:pt x="275" y="681"/>
                    <a:pt x="275" y="681"/>
                  </a:cubicBezTo>
                  <a:cubicBezTo>
                    <a:pt x="289" y="681"/>
                    <a:pt x="289" y="681"/>
                    <a:pt x="289" y="681"/>
                  </a:cubicBezTo>
                  <a:cubicBezTo>
                    <a:pt x="332" y="681"/>
                    <a:pt x="332" y="681"/>
                    <a:pt x="332" y="681"/>
                  </a:cubicBezTo>
                  <a:cubicBezTo>
                    <a:pt x="399" y="681"/>
                    <a:pt x="385" y="615"/>
                    <a:pt x="414" y="568"/>
                  </a:cubicBezTo>
                  <a:cubicBezTo>
                    <a:pt x="433" y="538"/>
                    <a:pt x="460" y="507"/>
                    <a:pt x="477" y="488"/>
                  </a:cubicBezTo>
                  <a:cubicBezTo>
                    <a:pt x="531" y="437"/>
                    <a:pt x="565" y="364"/>
                    <a:pt x="565" y="283"/>
                  </a:cubicBezTo>
                  <a:cubicBezTo>
                    <a:pt x="565" y="127"/>
                    <a:pt x="439" y="0"/>
                    <a:pt x="282" y="0"/>
                  </a:cubicBezTo>
                  <a:close/>
                  <a:moveTo>
                    <a:pt x="388" y="410"/>
                  </a:moveTo>
                  <a:cubicBezTo>
                    <a:pt x="379" y="420"/>
                    <a:pt x="364" y="438"/>
                    <a:pt x="354" y="455"/>
                  </a:cubicBezTo>
                  <a:cubicBezTo>
                    <a:pt x="338" y="482"/>
                    <a:pt x="346" y="520"/>
                    <a:pt x="309" y="520"/>
                  </a:cubicBezTo>
                  <a:cubicBezTo>
                    <a:pt x="286" y="520"/>
                    <a:pt x="286" y="520"/>
                    <a:pt x="286" y="520"/>
                  </a:cubicBezTo>
                  <a:cubicBezTo>
                    <a:pt x="279" y="520"/>
                    <a:pt x="279" y="520"/>
                    <a:pt x="279" y="520"/>
                  </a:cubicBezTo>
                  <a:cubicBezTo>
                    <a:pt x="255" y="520"/>
                    <a:pt x="255" y="520"/>
                    <a:pt x="255" y="520"/>
                  </a:cubicBezTo>
                  <a:cubicBezTo>
                    <a:pt x="219" y="520"/>
                    <a:pt x="227" y="482"/>
                    <a:pt x="211" y="455"/>
                  </a:cubicBezTo>
                  <a:cubicBezTo>
                    <a:pt x="201" y="437"/>
                    <a:pt x="185" y="419"/>
                    <a:pt x="176" y="408"/>
                  </a:cubicBezTo>
                  <a:cubicBezTo>
                    <a:pt x="173" y="406"/>
                    <a:pt x="171" y="403"/>
                    <a:pt x="169" y="401"/>
                  </a:cubicBezTo>
                  <a:cubicBezTo>
                    <a:pt x="169" y="401"/>
                    <a:pt x="168" y="400"/>
                    <a:pt x="168" y="400"/>
                  </a:cubicBezTo>
                  <a:cubicBezTo>
                    <a:pt x="168" y="400"/>
                    <a:pt x="168" y="400"/>
                    <a:pt x="168" y="400"/>
                  </a:cubicBezTo>
                  <a:cubicBezTo>
                    <a:pt x="144" y="371"/>
                    <a:pt x="129" y="333"/>
                    <a:pt x="129" y="292"/>
                  </a:cubicBezTo>
                  <a:cubicBezTo>
                    <a:pt x="129" y="202"/>
                    <a:pt x="198" y="129"/>
                    <a:pt x="282" y="129"/>
                  </a:cubicBezTo>
                  <a:cubicBezTo>
                    <a:pt x="367" y="129"/>
                    <a:pt x="436" y="202"/>
                    <a:pt x="436" y="292"/>
                  </a:cubicBezTo>
                  <a:cubicBezTo>
                    <a:pt x="436" y="338"/>
                    <a:pt x="417" y="380"/>
                    <a:pt x="388" y="410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Freeform 14"/>
            <p:cNvSpPr>
              <a:spLocks/>
            </p:cNvSpPr>
            <p:nvPr/>
          </p:nvSpPr>
          <p:spPr bwMode="auto">
            <a:xfrm>
              <a:off x="442" y="1621"/>
              <a:ext cx="449" cy="108"/>
            </a:xfrm>
            <a:custGeom>
              <a:avLst/>
              <a:gdLst>
                <a:gd name="T0" fmla="*/ 938 w 190"/>
                <a:gd name="T1" fmla="*/ 0 h 46"/>
                <a:gd name="T2" fmla="*/ 111 w 190"/>
                <a:gd name="T3" fmla="*/ 0 h 46"/>
                <a:gd name="T4" fmla="*/ 0 w 190"/>
                <a:gd name="T5" fmla="*/ 127 h 46"/>
                <a:gd name="T6" fmla="*/ 0 w 190"/>
                <a:gd name="T7" fmla="*/ 131 h 46"/>
                <a:gd name="T8" fmla="*/ 111 w 190"/>
                <a:gd name="T9" fmla="*/ 254 h 46"/>
                <a:gd name="T10" fmla="*/ 938 w 190"/>
                <a:gd name="T11" fmla="*/ 254 h 46"/>
                <a:gd name="T12" fmla="*/ 1061 w 190"/>
                <a:gd name="T13" fmla="*/ 131 h 46"/>
                <a:gd name="T14" fmla="*/ 1061 w 190"/>
                <a:gd name="T15" fmla="*/ 127 h 46"/>
                <a:gd name="T16" fmla="*/ 938 w 190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0" h="46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2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9" y="46"/>
                    <a:pt x="20" y="46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80" y="46"/>
                    <a:pt x="190" y="35"/>
                    <a:pt x="190" y="24"/>
                  </a:cubicBezTo>
                  <a:cubicBezTo>
                    <a:pt x="190" y="23"/>
                    <a:pt x="190" y="23"/>
                    <a:pt x="190" y="23"/>
                  </a:cubicBezTo>
                  <a:cubicBezTo>
                    <a:pt x="190" y="12"/>
                    <a:pt x="180" y="0"/>
                    <a:pt x="168" y="0"/>
                  </a:cubicBezTo>
                  <a:close/>
                </a:path>
              </a:pathLst>
            </a:custGeom>
            <a:solidFill>
              <a:srgbClr val="AFD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8" name="Freeform 15"/>
            <p:cNvSpPr>
              <a:spLocks/>
            </p:cNvSpPr>
            <p:nvPr/>
          </p:nvSpPr>
          <p:spPr bwMode="auto">
            <a:xfrm>
              <a:off x="442" y="1748"/>
              <a:ext cx="449" cy="199"/>
            </a:xfrm>
            <a:custGeom>
              <a:avLst/>
              <a:gdLst>
                <a:gd name="T0" fmla="*/ 938 w 190"/>
                <a:gd name="T1" fmla="*/ 0 h 84"/>
                <a:gd name="T2" fmla="*/ 111 w 190"/>
                <a:gd name="T3" fmla="*/ 0 h 84"/>
                <a:gd name="T4" fmla="*/ 0 w 190"/>
                <a:gd name="T5" fmla="*/ 123 h 84"/>
                <a:gd name="T6" fmla="*/ 0 w 190"/>
                <a:gd name="T7" fmla="*/ 123 h 84"/>
                <a:gd name="T8" fmla="*/ 111 w 190"/>
                <a:gd name="T9" fmla="*/ 230 h 84"/>
                <a:gd name="T10" fmla="*/ 267 w 190"/>
                <a:gd name="T11" fmla="*/ 230 h 84"/>
                <a:gd name="T12" fmla="*/ 267 w 190"/>
                <a:gd name="T13" fmla="*/ 258 h 84"/>
                <a:gd name="T14" fmla="*/ 532 w 190"/>
                <a:gd name="T15" fmla="*/ 471 h 84"/>
                <a:gd name="T16" fmla="*/ 787 w 190"/>
                <a:gd name="T17" fmla="*/ 258 h 84"/>
                <a:gd name="T18" fmla="*/ 787 w 190"/>
                <a:gd name="T19" fmla="*/ 230 h 84"/>
                <a:gd name="T20" fmla="*/ 938 w 190"/>
                <a:gd name="T21" fmla="*/ 230 h 84"/>
                <a:gd name="T22" fmla="*/ 1061 w 190"/>
                <a:gd name="T23" fmla="*/ 123 h 84"/>
                <a:gd name="T24" fmla="*/ 1061 w 190"/>
                <a:gd name="T25" fmla="*/ 123 h 84"/>
                <a:gd name="T26" fmla="*/ 938 w 190"/>
                <a:gd name="T27" fmla="*/ 0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90" h="84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3"/>
                    <a:pt x="9" y="41"/>
                    <a:pt x="20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3"/>
                    <a:pt x="48" y="44"/>
                    <a:pt x="48" y="46"/>
                  </a:cubicBezTo>
                  <a:cubicBezTo>
                    <a:pt x="48" y="67"/>
                    <a:pt x="69" y="84"/>
                    <a:pt x="95" y="84"/>
                  </a:cubicBezTo>
                  <a:cubicBezTo>
                    <a:pt x="120" y="84"/>
                    <a:pt x="141" y="67"/>
                    <a:pt x="141" y="46"/>
                  </a:cubicBezTo>
                  <a:cubicBezTo>
                    <a:pt x="141" y="44"/>
                    <a:pt x="141" y="43"/>
                    <a:pt x="141" y="41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80" y="41"/>
                    <a:pt x="190" y="33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11"/>
                    <a:pt x="180" y="0"/>
                    <a:pt x="168" y="0"/>
                  </a:cubicBezTo>
                  <a:close/>
                </a:path>
              </a:pathLst>
            </a:custGeom>
            <a:solidFill>
              <a:srgbClr val="AFD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Freeform 16"/>
            <p:cNvSpPr>
              <a:spLocks noEditPoints="1"/>
            </p:cNvSpPr>
            <p:nvPr/>
          </p:nvSpPr>
          <p:spPr bwMode="auto">
            <a:xfrm>
              <a:off x="560" y="605"/>
              <a:ext cx="215" cy="276"/>
            </a:xfrm>
            <a:custGeom>
              <a:avLst/>
              <a:gdLst>
                <a:gd name="T0" fmla="*/ 491 w 91"/>
                <a:gd name="T1" fmla="*/ 0 h 117"/>
                <a:gd name="T2" fmla="*/ 17 w 91"/>
                <a:gd name="T3" fmla="*/ 0 h 117"/>
                <a:gd name="T4" fmla="*/ 0 w 91"/>
                <a:gd name="T5" fmla="*/ 17 h 117"/>
                <a:gd name="T6" fmla="*/ 0 w 91"/>
                <a:gd name="T7" fmla="*/ 635 h 117"/>
                <a:gd name="T8" fmla="*/ 17 w 91"/>
                <a:gd name="T9" fmla="*/ 646 h 117"/>
                <a:gd name="T10" fmla="*/ 241 w 91"/>
                <a:gd name="T11" fmla="*/ 512 h 117"/>
                <a:gd name="T12" fmla="*/ 267 w 91"/>
                <a:gd name="T13" fmla="*/ 512 h 117"/>
                <a:gd name="T14" fmla="*/ 491 w 91"/>
                <a:gd name="T15" fmla="*/ 646 h 117"/>
                <a:gd name="T16" fmla="*/ 508 w 91"/>
                <a:gd name="T17" fmla="*/ 635 h 117"/>
                <a:gd name="T18" fmla="*/ 508 w 91"/>
                <a:gd name="T19" fmla="*/ 17 h 117"/>
                <a:gd name="T20" fmla="*/ 491 w 91"/>
                <a:gd name="T21" fmla="*/ 0 h 117"/>
                <a:gd name="T22" fmla="*/ 364 w 91"/>
                <a:gd name="T23" fmla="*/ 274 h 117"/>
                <a:gd name="T24" fmla="*/ 345 w 91"/>
                <a:gd name="T25" fmla="*/ 295 h 117"/>
                <a:gd name="T26" fmla="*/ 279 w 91"/>
                <a:gd name="T27" fmla="*/ 295 h 117"/>
                <a:gd name="T28" fmla="*/ 279 w 91"/>
                <a:gd name="T29" fmla="*/ 356 h 117"/>
                <a:gd name="T30" fmla="*/ 262 w 91"/>
                <a:gd name="T31" fmla="*/ 373 h 117"/>
                <a:gd name="T32" fmla="*/ 246 w 91"/>
                <a:gd name="T33" fmla="*/ 373 h 117"/>
                <a:gd name="T34" fmla="*/ 229 w 91"/>
                <a:gd name="T35" fmla="*/ 356 h 117"/>
                <a:gd name="T36" fmla="*/ 229 w 91"/>
                <a:gd name="T37" fmla="*/ 295 h 117"/>
                <a:gd name="T38" fmla="*/ 163 w 91"/>
                <a:gd name="T39" fmla="*/ 295 h 117"/>
                <a:gd name="T40" fmla="*/ 144 w 91"/>
                <a:gd name="T41" fmla="*/ 274 h 117"/>
                <a:gd name="T42" fmla="*/ 144 w 91"/>
                <a:gd name="T43" fmla="*/ 257 h 117"/>
                <a:gd name="T44" fmla="*/ 163 w 91"/>
                <a:gd name="T45" fmla="*/ 238 h 117"/>
                <a:gd name="T46" fmla="*/ 229 w 91"/>
                <a:gd name="T47" fmla="*/ 238 h 117"/>
                <a:gd name="T48" fmla="*/ 229 w 91"/>
                <a:gd name="T49" fmla="*/ 172 h 117"/>
                <a:gd name="T50" fmla="*/ 246 w 91"/>
                <a:gd name="T51" fmla="*/ 156 h 117"/>
                <a:gd name="T52" fmla="*/ 262 w 91"/>
                <a:gd name="T53" fmla="*/ 156 h 117"/>
                <a:gd name="T54" fmla="*/ 279 w 91"/>
                <a:gd name="T55" fmla="*/ 172 h 117"/>
                <a:gd name="T56" fmla="*/ 279 w 91"/>
                <a:gd name="T57" fmla="*/ 238 h 117"/>
                <a:gd name="T58" fmla="*/ 345 w 91"/>
                <a:gd name="T59" fmla="*/ 238 h 117"/>
                <a:gd name="T60" fmla="*/ 364 w 91"/>
                <a:gd name="T61" fmla="*/ 257 h 117"/>
                <a:gd name="T62" fmla="*/ 364 w 91"/>
                <a:gd name="T63" fmla="*/ 274 h 11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91" h="117">
                  <a:moveTo>
                    <a:pt x="8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3" y="116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4" y="91"/>
                    <a:pt x="47" y="91"/>
                    <a:pt x="48" y="92"/>
                  </a:cubicBezTo>
                  <a:cubicBezTo>
                    <a:pt x="88" y="116"/>
                    <a:pt x="88" y="116"/>
                    <a:pt x="88" y="116"/>
                  </a:cubicBezTo>
                  <a:cubicBezTo>
                    <a:pt x="90" y="117"/>
                    <a:pt x="91" y="116"/>
                    <a:pt x="91" y="114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lose/>
                  <a:moveTo>
                    <a:pt x="65" y="49"/>
                  </a:moveTo>
                  <a:cubicBezTo>
                    <a:pt x="65" y="51"/>
                    <a:pt x="64" y="53"/>
                    <a:pt x="62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6"/>
                    <a:pt x="49" y="67"/>
                    <a:pt x="47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2" y="67"/>
                    <a:pt x="41" y="66"/>
                    <a:pt x="41" y="64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7" y="53"/>
                    <a:pt x="26" y="51"/>
                    <a:pt x="26" y="49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4"/>
                    <a:pt x="27" y="43"/>
                    <a:pt x="29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29"/>
                    <a:pt x="42" y="28"/>
                    <a:pt x="44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8"/>
                    <a:pt x="50" y="29"/>
                    <a:pt x="50" y="3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4" y="43"/>
                    <a:pt x="65" y="44"/>
                    <a:pt x="65" y="46"/>
                  </a:cubicBezTo>
                  <a:lnTo>
                    <a:pt x="65" y="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0" name="Freeform 17"/>
            <p:cNvSpPr>
              <a:spLocks/>
            </p:cNvSpPr>
            <p:nvPr/>
          </p:nvSpPr>
          <p:spPr bwMode="auto">
            <a:xfrm>
              <a:off x="621" y="543"/>
              <a:ext cx="215" cy="279"/>
            </a:xfrm>
            <a:custGeom>
              <a:avLst/>
              <a:gdLst>
                <a:gd name="T0" fmla="*/ 487 w 91"/>
                <a:gd name="T1" fmla="*/ 0 h 118"/>
                <a:gd name="T2" fmla="*/ 508 w 91"/>
                <a:gd name="T3" fmla="*/ 17 h 118"/>
                <a:gd name="T4" fmla="*/ 508 w 91"/>
                <a:gd name="T5" fmla="*/ 643 h 118"/>
                <a:gd name="T6" fmla="*/ 491 w 91"/>
                <a:gd name="T7" fmla="*/ 655 h 118"/>
                <a:gd name="T8" fmla="*/ 430 w 91"/>
                <a:gd name="T9" fmla="*/ 610 h 118"/>
                <a:gd name="T10" fmla="*/ 418 w 91"/>
                <a:gd name="T11" fmla="*/ 582 h 118"/>
                <a:gd name="T12" fmla="*/ 418 w 91"/>
                <a:gd name="T13" fmla="*/ 106 h 118"/>
                <a:gd name="T14" fmla="*/ 397 w 91"/>
                <a:gd name="T15" fmla="*/ 90 h 118"/>
                <a:gd name="T16" fmla="*/ 17 w 91"/>
                <a:gd name="T17" fmla="*/ 90 h 118"/>
                <a:gd name="T18" fmla="*/ 0 w 91"/>
                <a:gd name="T19" fmla="*/ 73 h 118"/>
                <a:gd name="T20" fmla="*/ 0 w 91"/>
                <a:gd name="T21" fmla="*/ 17 h 118"/>
                <a:gd name="T22" fmla="*/ 17 w 91"/>
                <a:gd name="T23" fmla="*/ 0 h 118"/>
                <a:gd name="T24" fmla="*/ 487 w 91"/>
                <a:gd name="T25" fmla="*/ 0 h 1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1" h="118">
                  <a:moveTo>
                    <a:pt x="87" y="0"/>
                  </a:moveTo>
                  <a:cubicBezTo>
                    <a:pt x="89" y="0"/>
                    <a:pt x="91" y="2"/>
                    <a:pt x="91" y="3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91" y="117"/>
                    <a:pt x="89" y="118"/>
                    <a:pt x="88" y="117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6" y="108"/>
                    <a:pt x="75" y="106"/>
                    <a:pt x="75" y="104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5" y="18"/>
                    <a:pt x="73" y="16"/>
                    <a:pt x="71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9" name="Group 18"/>
          <p:cNvGrpSpPr>
            <a:grpSpLocks/>
          </p:cNvGrpSpPr>
          <p:nvPr/>
        </p:nvGrpSpPr>
        <p:grpSpPr bwMode="auto">
          <a:xfrm>
            <a:off x="6037263" y="4065588"/>
            <a:ext cx="98425" cy="146050"/>
            <a:chOff x="0" y="0"/>
            <a:chExt cx="85" cy="127"/>
          </a:xfrm>
        </p:grpSpPr>
        <p:sp>
          <p:nvSpPr>
            <p:cNvPr id="24614" name="Freeform 19"/>
            <p:cNvSpPr>
              <a:spLocks noEditPoints="1"/>
            </p:cNvSpPr>
            <p:nvPr/>
          </p:nvSpPr>
          <p:spPr bwMode="auto">
            <a:xfrm>
              <a:off x="0" y="47"/>
              <a:ext cx="85" cy="80"/>
            </a:xfrm>
            <a:custGeom>
              <a:avLst/>
              <a:gdLst>
                <a:gd name="T0" fmla="*/ 189 w 36"/>
                <a:gd name="T1" fmla="*/ 0 h 34"/>
                <a:gd name="T2" fmla="*/ 12 w 36"/>
                <a:gd name="T3" fmla="*/ 0 h 34"/>
                <a:gd name="T4" fmla="*/ 5 w 36"/>
                <a:gd name="T5" fmla="*/ 0 h 34"/>
                <a:gd name="T6" fmla="*/ 0 w 36"/>
                <a:gd name="T7" fmla="*/ 5 h 34"/>
                <a:gd name="T8" fmla="*/ 0 w 36"/>
                <a:gd name="T9" fmla="*/ 33 h 34"/>
                <a:gd name="T10" fmla="*/ 0 w 36"/>
                <a:gd name="T11" fmla="*/ 176 h 34"/>
                <a:gd name="T12" fmla="*/ 12 w 36"/>
                <a:gd name="T13" fmla="*/ 188 h 34"/>
                <a:gd name="T14" fmla="*/ 189 w 36"/>
                <a:gd name="T15" fmla="*/ 188 h 34"/>
                <a:gd name="T16" fmla="*/ 201 w 36"/>
                <a:gd name="T17" fmla="*/ 176 h 34"/>
                <a:gd name="T18" fmla="*/ 201 w 36"/>
                <a:gd name="T19" fmla="*/ 5 h 34"/>
                <a:gd name="T20" fmla="*/ 189 w 36"/>
                <a:gd name="T21" fmla="*/ 0 h 34"/>
                <a:gd name="T22" fmla="*/ 45 w 36"/>
                <a:gd name="T23" fmla="*/ 38 h 34"/>
                <a:gd name="T24" fmla="*/ 61 w 36"/>
                <a:gd name="T25" fmla="*/ 38 h 34"/>
                <a:gd name="T26" fmla="*/ 61 w 36"/>
                <a:gd name="T27" fmla="*/ 144 h 34"/>
                <a:gd name="T28" fmla="*/ 45 w 36"/>
                <a:gd name="T29" fmla="*/ 144 h 34"/>
                <a:gd name="T30" fmla="*/ 45 w 36"/>
                <a:gd name="T31" fmla="*/ 38 h 34"/>
                <a:gd name="T32" fmla="*/ 90 w 36"/>
                <a:gd name="T33" fmla="*/ 38 h 34"/>
                <a:gd name="T34" fmla="*/ 111 w 36"/>
                <a:gd name="T35" fmla="*/ 38 h 34"/>
                <a:gd name="T36" fmla="*/ 111 w 36"/>
                <a:gd name="T37" fmla="*/ 144 h 34"/>
                <a:gd name="T38" fmla="*/ 90 w 36"/>
                <a:gd name="T39" fmla="*/ 144 h 34"/>
                <a:gd name="T40" fmla="*/ 90 w 36"/>
                <a:gd name="T41" fmla="*/ 38 h 34"/>
                <a:gd name="T42" fmla="*/ 156 w 36"/>
                <a:gd name="T43" fmla="*/ 144 h 34"/>
                <a:gd name="T44" fmla="*/ 139 w 36"/>
                <a:gd name="T45" fmla="*/ 144 h 34"/>
                <a:gd name="T46" fmla="*/ 139 w 36"/>
                <a:gd name="T47" fmla="*/ 38 h 34"/>
                <a:gd name="T48" fmla="*/ 156 w 36"/>
                <a:gd name="T49" fmla="*/ 38 h 34"/>
                <a:gd name="T50" fmla="*/ 156 w 36"/>
                <a:gd name="T51" fmla="*/ 144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6" h="3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3"/>
                    <a:pt x="36" y="3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5" y="0"/>
                    <a:pt x="34" y="0"/>
                  </a:cubicBezTo>
                  <a:close/>
                  <a:moveTo>
                    <a:pt x="8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8" y="7"/>
                  </a:lnTo>
                  <a:close/>
                  <a:moveTo>
                    <a:pt x="16" y="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6"/>
                    <a:pt x="16" y="26"/>
                    <a:pt x="16" y="26"/>
                  </a:cubicBezTo>
                  <a:lnTo>
                    <a:pt x="16" y="7"/>
                  </a:lnTo>
                  <a:close/>
                  <a:moveTo>
                    <a:pt x="28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8" y="7"/>
                    <a:pt x="28" y="7"/>
                    <a:pt x="28" y="7"/>
                  </a:cubicBezTo>
                  <a:lnTo>
                    <a:pt x="28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Freeform 20"/>
            <p:cNvSpPr>
              <a:spLocks/>
            </p:cNvSpPr>
            <p:nvPr/>
          </p:nvSpPr>
          <p:spPr bwMode="auto">
            <a:xfrm>
              <a:off x="0" y="0"/>
              <a:ext cx="85" cy="33"/>
            </a:xfrm>
            <a:custGeom>
              <a:avLst/>
              <a:gdLst>
                <a:gd name="T0" fmla="*/ 189 w 36"/>
                <a:gd name="T1" fmla="*/ 78 h 14"/>
                <a:gd name="T2" fmla="*/ 201 w 36"/>
                <a:gd name="T3" fmla="*/ 66 h 14"/>
                <a:gd name="T4" fmla="*/ 201 w 36"/>
                <a:gd name="T5" fmla="*/ 40 h 14"/>
                <a:gd name="T6" fmla="*/ 189 w 36"/>
                <a:gd name="T7" fmla="*/ 28 h 14"/>
                <a:gd name="T8" fmla="*/ 144 w 36"/>
                <a:gd name="T9" fmla="*/ 28 h 14"/>
                <a:gd name="T10" fmla="*/ 139 w 36"/>
                <a:gd name="T11" fmla="*/ 21 h 14"/>
                <a:gd name="T12" fmla="*/ 139 w 36"/>
                <a:gd name="T13" fmla="*/ 5 h 14"/>
                <a:gd name="T14" fmla="*/ 128 w 36"/>
                <a:gd name="T15" fmla="*/ 0 h 14"/>
                <a:gd name="T16" fmla="*/ 73 w 36"/>
                <a:gd name="T17" fmla="*/ 0 h 14"/>
                <a:gd name="T18" fmla="*/ 66 w 36"/>
                <a:gd name="T19" fmla="*/ 5 h 14"/>
                <a:gd name="T20" fmla="*/ 66 w 36"/>
                <a:gd name="T21" fmla="*/ 21 h 14"/>
                <a:gd name="T22" fmla="*/ 57 w 36"/>
                <a:gd name="T23" fmla="*/ 28 h 14"/>
                <a:gd name="T24" fmla="*/ 12 w 36"/>
                <a:gd name="T25" fmla="*/ 28 h 14"/>
                <a:gd name="T26" fmla="*/ 0 w 36"/>
                <a:gd name="T27" fmla="*/ 40 h 14"/>
                <a:gd name="T28" fmla="*/ 0 w 36"/>
                <a:gd name="T29" fmla="*/ 66 h 14"/>
                <a:gd name="T30" fmla="*/ 12 w 36"/>
                <a:gd name="T31" fmla="*/ 78 h 14"/>
                <a:gd name="T32" fmla="*/ 189 w 36"/>
                <a:gd name="T33" fmla="*/ 78 h 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6" h="14">
                  <a:moveTo>
                    <a:pt x="34" y="14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6"/>
                    <a:pt x="35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4"/>
                    <a:pt x="2" y="14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90" name="Group 21"/>
          <p:cNvGrpSpPr>
            <a:grpSpLocks/>
          </p:cNvGrpSpPr>
          <p:nvPr/>
        </p:nvGrpSpPr>
        <p:grpSpPr bwMode="auto">
          <a:xfrm>
            <a:off x="6010275" y="3352800"/>
            <a:ext cx="152400" cy="123825"/>
            <a:chOff x="0" y="0"/>
            <a:chExt cx="132" cy="109"/>
          </a:xfrm>
        </p:grpSpPr>
        <p:sp>
          <p:nvSpPr>
            <p:cNvPr id="24612" name="Freeform 22"/>
            <p:cNvSpPr>
              <a:spLocks/>
            </p:cNvSpPr>
            <p:nvPr/>
          </p:nvSpPr>
          <p:spPr bwMode="auto">
            <a:xfrm>
              <a:off x="83" y="38"/>
              <a:ext cx="49" cy="71"/>
            </a:xfrm>
            <a:custGeom>
              <a:avLst/>
              <a:gdLst>
                <a:gd name="T0" fmla="*/ 114 w 21"/>
                <a:gd name="T1" fmla="*/ 85 h 30"/>
                <a:gd name="T2" fmla="*/ 28 w 21"/>
                <a:gd name="T3" fmla="*/ 168 h 30"/>
                <a:gd name="T4" fmla="*/ 0 w 21"/>
                <a:gd name="T5" fmla="*/ 163 h 30"/>
                <a:gd name="T6" fmla="*/ 77 w 21"/>
                <a:gd name="T7" fmla="*/ 50 h 30"/>
                <a:gd name="T8" fmla="*/ 65 w 21"/>
                <a:gd name="T9" fmla="*/ 0 h 30"/>
                <a:gd name="T10" fmla="*/ 114 w 21"/>
                <a:gd name="T11" fmla="*/ 8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30">
                  <a:moveTo>
                    <a:pt x="21" y="15"/>
                  </a:moveTo>
                  <a:cubicBezTo>
                    <a:pt x="21" y="23"/>
                    <a:pt x="14" y="30"/>
                    <a:pt x="5" y="30"/>
                  </a:cubicBezTo>
                  <a:cubicBezTo>
                    <a:pt x="4" y="30"/>
                    <a:pt x="2" y="30"/>
                    <a:pt x="0" y="29"/>
                  </a:cubicBezTo>
                  <a:cubicBezTo>
                    <a:pt x="8" y="26"/>
                    <a:pt x="14" y="18"/>
                    <a:pt x="14" y="9"/>
                  </a:cubicBezTo>
                  <a:cubicBezTo>
                    <a:pt x="14" y="6"/>
                    <a:pt x="13" y="3"/>
                    <a:pt x="12" y="0"/>
                  </a:cubicBezTo>
                  <a:cubicBezTo>
                    <a:pt x="17" y="3"/>
                    <a:pt x="21" y="8"/>
                    <a:pt x="2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3" name="Freeform 23"/>
            <p:cNvSpPr>
              <a:spLocks noEditPoints="1"/>
            </p:cNvSpPr>
            <p:nvPr/>
          </p:nvSpPr>
          <p:spPr bwMode="auto">
            <a:xfrm>
              <a:off x="0" y="0"/>
              <a:ext cx="109" cy="109"/>
            </a:xfrm>
            <a:custGeom>
              <a:avLst/>
              <a:gdLst>
                <a:gd name="T0" fmla="*/ 254 w 46"/>
                <a:gd name="T1" fmla="*/ 85 h 46"/>
                <a:gd name="T2" fmla="*/ 197 w 46"/>
                <a:gd name="T3" fmla="*/ 21 h 46"/>
                <a:gd name="T4" fmla="*/ 197 w 46"/>
                <a:gd name="T5" fmla="*/ 21 h 46"/>
                <a:gd name="T6" fmla="*/ 130 w 46"/>
                <a:gd name="T7" fmla="*/ 0 h 46"/>
                <a:gd name="T8" fmla="*/ 21 w 46"/>
                <a:gd name="T9" fmla="*/ 57 h 46"/>
                <a:gd name="T10" fmla="*/ 0 w 46"/>
                <a:gd name="T11" fmla="*/ 130 h 46"/>
                <a:gd name="T12" fmla="*/ 28 w 46"/>
                <a:gd name="T13" fmla="*/ 209 h 46"/>
                <a:gd name="T14" fmla="*/ 50 w 46"/>
                <a:gd name="T15" fmla="*/ 237 h 46"/>
                <a:gd name="T16" fmla="*/ 78 w 46"/>
                <a:gd name="T17" fmla="*/ 246 h 46"/>
                <a:gd name="T18" fmla="*/ 78 w 46"/>
                <a:gd name="T19" fmla="*/ 246 h 46"/>
                <a:gd name="T20" fmla="*/ 130 w 46"/>
                <a:gd name="T21" fmla="*/ 258 h 46"/>
                <a:gd name="T22" fmla="*/ 180 w 46"/>
                <a:gd name="T23" fmla="*/ 246 h 46"/>
                <a:gd name="T24" fmla="*/ 201 w 46"/>
                <a:gd name="T25" fmla="*/ 237 h 46"/>
                <a:gd name="T26" fmla="*/ 237 w 46"/>
                <a:gd name="T27" fmla="*/ 201 h 46"/>
                <a:gd name="T28" fmla="*/ 258 w 46"/>
                <a:gd name="T29" fmla="*/ 147 h 46"/>
                <a:gd name="T30" fmla="*/ 258 w 46"/>
                <a:gd name="T31" fmla="*/ 147 h 46"/>
                <a:gd name="T32" fmla="*/ 258 w 46"/>
                <a:gd name="T33" fmla="*/ 130 h 46"/>
                <a:gd name="T34" fmla="*/ 254 w 46"/>
                <a:gd name="T35" fmla="*/ 85 h 46"/>
                <a:gd name="T36" fmla="*/ 173 w 46"/>
                <a:gd name="T37" fmla="*/ 62 h 46"/>
                <a:gd name="T38" fmla="*/ 197 w 46"/>
                <a:gd name="T39" fmla="*/ 85 h 46"/>
                <a:gd name="T40" fmla="*/ 197 w 46"/>
                <a:gd name="T41" fmla="*/ 85 h 46"/>
                <a:gd name="T42" fmla="*/ 173 w 46"/>
                <a:gd name="T43" fmla="*/ 107 h 46"/>
                <a:gd name="T44" fmla="*/ 152 w 46"/>
                <a:gd name="T45" fmla="*/ 85 h 46"/>
                <a:gd name="T46" fmla="*/ 173 w 46"/>
                <a:gd name="T47" fmla="*/ 62 h 46"/>
                <a:gd name="T48" fmla="*/ 173 w 46"/>
                <a:gd name="T49" fmla="*/ 62 h 46"/>
                <a:gd name="T50" fmla="*/ 85 w 46"/>
                <a:gd name="T51" fmla="*/ 201 h 46"/>
                <a:gd name="T52" fmla="*/ 62 w 46"/>
                <a:gd name="T53" fmla="*/ 180 h 46"/>
                <a:gd name="T54" fmla="*/ 85 w 46"/>
                <a:gd name="T55" fmla="*/ 156 h 46"/>
                <a:gd name="T56" fmla="*/ 107 w 46"/>
                <a:gd name="T57" fmla="*/ 180 h 46"/>
                <a:gd name="T58" fmla="*/ 85 w 46"/>
                <a:gd name="T59" fmla="*/ 201 h 46"/>
                <a:gd name="T60" fmla="*/ 85 w 46"/>
                <a:gd name="T61" fmla="*/ 107 h 46"/>
                <a:gd name="T62" fmla="*/ 62 w 46"/>
                <a:gd name="T63" fmla="*/ 85 h 46"/>
                <a:gd name="T64" fmla="*/ 85 w 46"/>
                <a:gd name="T65" fmla="*/ 62 h 46"/>
                <a:gd name="T66" fmla="*/ 107 w 46"/>
                <a:gd name="T67" fmla="*/ 85 h 46"/>
                <a:gd name="T68" fmla="*/ 85 w 46"/>
                <a:gd name="T69" fmla="*/ 107 h 46"/>
                <a:gd name="T70" fmla="*/ 111 w 46"/>
                <a:gd name="T71" fmla="*/ 130 h 46"/>
                <a:gd name="T72" fmla="*/ 123 w 46"/>
                <a:gd name="T73" fmla="*/ 118 h 46"/>
                <a:gd name="T74" fmla="*/ 130 w 46"/>
                <a:gd name="T75" fmla="*/ 118 h 46"/>
                <a:gd name="T76" fmla="*/ 147 w 46"/>
                <a:gd name="T77" fmla="*/ 130 h 46"/>
                <a:gd name="T78" fmla="*/ 140 w 46"/>
                <a:gd name="T79" fmla="*/ 140 h 46"/>
                <a:gd name="T80" fmla="*/ 130 w 46"/>
                <a:gd name="T81" fmla="*/ 147 h 46"/>
                <a:gd name="T82" fmla="*/ 111 w 46"/>
                <a:gd name="T83" fmla="*/ 130 h 46"/>
                <a:gd name="T84" fmla="*/ 173 w 46"/>
                <a:gd name="T85" fmla="*/ 201 h 46"/>
                <a:gd name="T86" fmla="*/ 152 w 46"/>
                <a:gd name="T87" fmla="*/ 180 h 46"/>
                <a:gd name="T88" fmla="*/ 173 w 46"/>
                <a:gd name="T89" fmla="*/ 156 h 46"/>
                <a:gd name="T90" fmla="*/ 197 w 46"/>
                <a:gd name="T91" fmla="*/ 180 h 46"/>
                <a:gd name="T92" fmla="*/ 173 w 46"/>
                <a:gd name="T93" fmla="*/ 201 h 4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6" h="46">
                  <a:moveTo>
                    <a:pt x="45" y="15"/>
                  </a:moveTo>
                  <a:cubicBezTo>
                    <a:pt x="43" y="10"/>
                    <a:pt x="39" y="6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1" y="2"/>
                    <a:pt x="27" y="0"/>
                    <a:pt x="23" y="0"/>
                  </a:cubicBezTo>
                  <a:cubicBezTo>
                    <a:pt x="15" y="0"/>
                    <a:pt x="8" y="4"/>
                    <a:pt x="4" y="10"/>
                  </a:cubicBezTo>
                  <a:cubicBezTo>
                    <a:pt x="2" y="14"/>
                    <a:pt x="0" y="19"/>
                    <a:pt x="0" y="23"/>
                  </a:cubicBezTo>
                  <a:cubicBezTo>
                    <a:pt x="0" y="29"/>
                    <a:pt x="2" y="33"/>
                    <a:pt x="5" y="37"/>
                  </a:cubicBezTo>
                  <a:cubicBezTo>
                    <a:pt x="6" y="39"/>
                    <a:pt x="8" y="40"/>
                    <a:pt x="9" y="42"/>
                  </a:cubicBezTo>
                  <a:cubicBezTo>
                    <a:pt x="11" y="43"/>
                    <a:pt x="12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7" y="46"/>
                    <a:pt x="20" y="46"/>
                    <a:pt x="23" y="46"/>
                  </a:cubicBezTo>
                  <a:cubicBezTo>
                    <a:pt x="26" y="46"/>
                    <a:pt x="30" y="46"/>
                    <a:pt x="32" y="44"/>
                  </a:cubicBezTo>
                  <a:cubicBezTo>
                    <a:pt x="34" y="44"/>
                    <a:pt x="35" y="43"/>
                    <a:pt x="36" y="42"/>
                  </a:cubicBezTo>
                  <a:cubicBezTo>
                    <a:pt x="38" y="41"/>
                    <a:pt x="40" y="39"/>
                    <a:pt x="42" y="36"/>
                  </a:cubicBezTo>
                  <a:cubicBezTo>
                    <a:pt x="44" y="33"/>
                    <a:pt x="45" y="30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6" y="21"/>
                    <a:pt x="45" y="18"/>
                    <a:pt x="45" y="15"/>
                  </a:cubicBezTo>
                  <a:close/>
                  <a:moveTo>
                    <a:pt x="31" y="11"/>
                  </a:moveTo>
                  <a:cubicBezTo>
                    <a:pt x="34" y="11"/>
                    <a:pt x="35" y="13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7"/>
                    <a:pt x="33" y="19"/>
                    <a:pt x="31" y="19"/>
                  </a:cubicBezTo>
                  <a:cubicBezTo>
                    <a:pt x="29" y="19"/>
                    <a:pt x="27" y="17"/>
                    <a:pt x="27" y="15"/>
                  </a:cubicBezTo>
                  <a:cubicBezTo>
                    <a:pt x="27" y="13"/>
                    <a:pt x="29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lose/>
                  <a:moveTo>
                    <a:pt x="15" y="36"/>
                  </a:moveTo>
                  <a:cubicBezTo>
                    <a:pt x="12" y="36"/>
                    <a:pt x="11" y="34"/>
                    <a:pt x="11" y="32"/>
                  </a:cubicBezTo>
                  <a:cubicBezTo>
                    <a:pt x="11" y="30"/>
                    <a:pt x="12" y="28"/>
                    <a:pt x="15" y="28"/>
                  </a:cubicBezTo>
                  <a:cubicBezTo>
                    <a:pt x="17" y="28"/>
                    <a:pt x="19" y="30"/>
                    <a:pt x="19" y="32"/>
                  </a:cubicBezTo>
                  <a:cubicBezTo>
                    <a:pt x="19" y="34"/>
                    <a:pt x="17" y="36"/>
                    <a:pt x="15" y="36"/>
                  </a:cubicBezTo>
                  <a:close/>
                  <a:moveTo>
                    <a:pt x="15" y="19"/>
                  </a:moveTo>
                  <a:cubicBezTo>
                    <a:pt x="12" y="19"/>
                    <a:pt x="11" y="17"/>
                    <a:pt x="11" y="15"/>
                  </a:cubicBezTo>
                  <a:cubicBezTo>
                    <a:pt x="11" y="13"/>
                    <a:pt x="12" y="11"/>
                    <a:pt x="15" y="11"/>
                  </a:cubicBezTo>
                  <a:cubicBezTo>
                    <a:pt x="17" y="11"/>
                    <a:pt x="19" y="13"/>
                    <a:pt x="19" y="15"/>
                  </a:cubicBezTo>
                  <a:cubicBezTo>
                    <a:pt x="19" y="17"/>
                    <a:pt x="17" y="19"/>
                    <a:pt x="15" y="19"/>
                  </a:cubicBezTo>
                  <a:close/>
                  <a:moveTo>
                    <a:pt x="20" y="23"/>
                  </a:moveTo>
                  <a:cubicBezTo>
                    <a:pt x="20" y="22"/>
                    <a:pt x="21" y="21"/>
                    <a:pt x="22" y="21"/>
                  </a:cubicBezTo>
                  <a:cubicBezTo>
                    <a:pt x="22" y="21"/>
                    <a:pt x="23" y="21"/>
                    <a:pt x="23" y="21"/>
                  </a:cubicBezTo>
                  <a:cubicBezTo>
                    <a:pt x="25" y="21"/>
                    <a:pt x="26" y="22"/>
                    <a:pt x="26" y="23"/>
                  </a:cubicBezTo>
                  <a:cubicBezTo>
                    <a:pt x="26" y="24"/>
                    <a:pt x="26" y="24"/>
                    <a:pt x="25" y="25"/>
                  </a:cubicBezTo>
                  <a:cubicBezTo>
                    <a:pt x="25" y="26"/>
                    <a:pt x="24" y="26"/>
                    <a:pt x="23" y="26"/>
                  </a:cubicBezTo>
                  <a:cubicBezTo>
                    <a:pt x="22" y="26"/>
                    <a:pt x="20" y="25"/>
                    <a:pt x="20" y="23"/>
                  </a:cubicBezTo>
                  <a:close/>
                  <a:moveTo>
                    <a:pt x="31" y="36"/>
                  </a:moveTo>
                  <a:cubicBezTo>
                    <a:pt x="29" y="36"/>
                    <a:pt x="27" y="34"/>
                    <a:pt x="27" y="32"/>
                  </a:cubicBezTo>
                  <a:cubicBezTo>
                    <a:pt x="27" y="30"/>
                    <a:pt x="29" y="28"/>
                    <a:pt x="31" y="28"/>
                  </a:cubicBezTo>
                  <a:cubicBezTo>
                    <a:pt x="34" y="28"/>
                    <a:pt x="35" y="30"/>
                    <a:pt x="35" y="32"/>
                  </a:cubicBezTo>
                  <a:cubicBezTo>
                    <a:pt x="35" y="34"/>
                    <a:pt x="34" y="36"/>
                    <a:pt x="31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91" name="Freeform 24"/>
          <p:cNvSpPr>
            <a:spLocks noEditPoints="1"/>
          </p:cNvSpPr>
          <p:nvPr/>
        </p:nvSpPr>
        <p:spPr bwMode="auto">
          <a:xfrm>
            <a:off x="6011863" y="2647950"/>
            <a:ext cx="149225" cy="127000"/>
          </a:xfrm>
          <a:custGeom>
            <a:avLst/>
            <a:gdLst>
              <a:gd name="T0" fmla="*/ 397098779 w 54"/>
              <a:gd name="T1" fmla="*/ 0 h 47"/>
              <a:gd name="T2" fmla="*/ 84002621 w 54"/>
              <a:gd name="T3" fmla="*/ 0 h 47"/>
              <a:gd name="T4" fmla="*/ 68729166 w 54"/>
              <a:gd name="T5" fmla="*/ 14602298 h 47"/>
              <a:gd name="T6" fmla="*/ 68729166 w 54"/>
              <a:gd name="T7" fmla="*/ 29207298 h 47"/>
              <a:gd name="T8" fmla="*/ 68729166 w 54"/>
              <a:gd name="T9" fmla="*/ 36508447 h 47"/>
              <a:gd name="T10" fmla="*/ 68729166 w 54"/>
              <a:gd name="T11" fmla="*/ 43809596 h 47"/>
              <a:gd name="T12" fmla="*/ 68729166 w 54"/>
              <a:gd name="T13" fmla="*/ 65713043 h 47"/>
              <a:gd name="T14" fmla="*/ 76364512 w 54"/>
              <a:gd name="T15" fmla="*/ 65713043 h 47"/>
              <a:gd name="T16" fmla="*/ 15273455 w 54"/>
              <a:gd name="T17" fmla="*/ 65713043 h 47"/>
              <a:gd name="T18" fmla="*/ 0 w 54"/>
              <a:gd name="T19" fmla="*/ 80315340 h 47"/>
              <a:gd name="T20" fmla="*/ 0 w 54"/>
              <a:gd name="T21" fmla="*/ 328567915 h 47"/>
              <a:gd name="T22" fmla="*/ 15273455 w 54"/>
              <a:gd name="T23" fmla="*/ 343170213 h 47"/>
              <a:gd name="T24" fmla="*/ 328369613 w 54"/>
              <a:gd name="T25" fmla="*/ 343170213 h 47"/>
              <a:gd name="T26" fmla="*/ 343643068 w 54"/>
              <a:gd name="T27" fmla="*/ 328567915 h 47"/>
              <a:gd name="T28" fmla="*/ 343643068 w 54"/>
              <a:gd name="T29" fmla="*/ 277457170 h 47"/>
              <a:gd name="T30" fmla="*/ 397098779 w 54"/>
              <a:gd name="T31" fmla="*/ 277457170 h 47"/>
              <a:gd name="T32" fmla="*/ 412372234 w 54"/>
              <a:gd name="T33" fmla="*/ 262854872 h 47"/>
              <a:gd name="T34" fmla="*/ 412372234 w 54"/>
              <a:gd name="T35" fmla="*/ 248249872 h 47"/>
              <a:gd name="T36" fmla="*/ 412372234 w 54"/>
              <a:gd name="T37" fmla="*/ 240948723 h 47"/>
              <a:gd name="T38" fmla="*/ 412372234 w 54"/>
              <a:gd name="T39" fmla="*/ 226346426 h 47"/>
              <a:gd name="T40" fmla="*/ 412372234 w 54"/>
              <a:gd name="T41" fmla="*/ 51110745 h 47"/>
              <a:gd name="T42" fmla="*/ 412372234 w 54"/>
              <a:gd name="T43" fmla="*/ 36508447 h 47"/>
              <a:gd name="T44" fmla="*/ 412372234 w 54"/>
              <a:gd name="T45" fmla="*/ 29207298 h 47"/>
              <a:gd name="T46" fmla="*/ 412372234 w 54"/>
              <a:gd name="T47" fmla="*/ 14602298 h 47"/>
              <a:gd name="T48" fmla="*/ 397098779 w 54"/>
              <a:gd name="T49" fmla="*/ 0 h 47"/>
              <a:gd name="T50" fmla="*/ 198549389 w 54"/>
              <a:gd name="T51" fmla="*/ 160633383 h 47"/>
              <a:gd name="T52" fmla="*/ 229096300 w 54"/>
              <a:gd name="T53" fmla="*/ 131426085 h 47"/>
              <a:gd name="T54" fmla="*/ 259640446 w 54"/>
              <a:gd name="T55" fmla="*/ 160633383 h 47"/>
              <a:gd name="T56" fmla="*/ 229096300 w 54"/>
              <a:gd name="T57" fmla="*/ 189837979 h 47"/>
              <a:gd name="T58" fmla="*/ 198549389 w 54"/>
              <a:gd name="T59" fmla="*/ 160633383 h 47"/>
              <a:gd name="T60" fmla="*/ 290187356 w 54"/>
              <a:gd name="T61" fmla="*/ 306661766 h 47"/>
              <a:gd name="T62" fmla="*/ 53455711 w 54"/>
              <a:gd name="T63" fmla="*/ 306661766 h 47"/>
              <a:gd name="T64" fmla="*/ 38182256 w 54"/>
              <a:gd name="T65" fmla="*/ 292059468 h 47"/>
              <a:gd name="T66" fmla="*/ 38182256 w 54"/>
              <a:gd name="T67" fmla="*/ 270156021 h 47"/>
              <a:gd name="T68" fmla="*/ 38182256 w 54"/>
              <a:gd name="T69" fmla="*/ 262854872 h 47"/>
              <a:gd name="T70" fmla="*/ 45820365 w 54"/>
              <a:gd name="T71" fmla="*/ 248249872 h 47"/>
              <a:gd name="T72" fmla="*/ 152731788 w 54"/>
              <a:gd name="T73" fmla="*/ 211744128 h 47"/>
              <a:gd name="T74" fmla="*/ 175640588 w 54"/>
              <a:gd name="T75" fmla="*/ 219045277 h 47"/>
              <a:gd name="T76" fmla="*/ 198549389 w 54"/>
              <a:gd name="T77" fmla="*/ 233647574 h 47"/>
              <a:gd name="T78" fmla="*/ 290187356 w 54"/>
              <a:gd name="T79" fmla="*/ 233647574 h 47"/>
              <a:gd name="T80" fmla="*/ 297825466 w 54"/>
              <a:gd name="T81" fmla="*/ 233647574 h 47"/>
              <a:gd name="T82" fmla="*/ 305460812 w 54"/>
              <a:gd name="T83" fmla="*/ 240948723 h 47"/>
              <a:gd name="T84" fmla="*/ 305460812 w 54"/>
              <a:gd name="T85" fmla="*/ 292059468 h 47"/>
              <a:gd name="T86" fmla="*/ 290187356 w 54"/>
              <a:gd name="T87" fmla="*/ 306661766 h 47"/>
              <a:gd name="T88" fmla="*/ 374189978 w 54"/>
              <a:gd name="T89" fmla="*/ 226346426 h 47"/>
              <a:gd name="T90" fmla="*/ 366551869 w 54"/>
              <a:gd name="T91" fmla="*/ 240948723 h 47"/>
              <a:gd name="T92" fmla="*/ 358916523 w 54"/>
              <a:gd name="T93" fmla="*/ 240948723 h 47"/>
              <a:gd name="T94" fmla="*/ 343643068 w 54"/>
              <a:gd name="T95" fmla="*/ 240948723 h 47"/>
              <a:gd name="T96" fmla="*/ 343643068 w 54"/>
              <a:gd name="T97" fmla="*/ 80315340 h 47"/>
              <a:gd name="T98" fmla="*/ 328369613 w 54"/>
              <a:gd name="T99" fmla="*/ 65713043 h 47"/>
              <a:gd name="T100" fmla="*/ 106911422 w 54"/>
              <a:gd name="T101" fmla="*/ 65713043 h 47"/>
              <a:gd name="T102" fmla="*/ 106911422 w 54"/>
              <a:gd name="T103" fmla="*/ 65713043 h 47"/>
              <a:gd name="T104" fmla="*/ 106911422 w 54"/>
              <a:gd name="T105" fmla="*/ 51110745 h 47"/>
              <a:gd name="T106" fmla="*/ 114546768 w 54"/>
              <a:gd name="T107" fmla="*/ 43809596 h 47"/>
              <a:gd name="T108" fmla="*/ 122184877 w 54"/>
              <a:gd name="T109" fmla="*/ 36508447 h 47"/>
              <a:gd name="T110" fmla="*/ 358916523 w 54"/>
              <a:gd name="T111" fmla="*/ 36508447 h 47"/>
              <a:gd name="T112" fmla="*/ 374189978 w 54"/>
              <a:gd name="T113" fmla="*/ 51110745 h 47"/>
              <a:gd name="T114" fmla="*/ 374189978 w 54"/>
              <a:gd name="T115" fmla="*/ 226346426 h 4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4" h="47">
                <a:moveTo>
                  <a:pt x="52" y="0"/>
                </a:move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9" y="1"/>
                  <a:pt x="9" y="2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9" y="5"/>
                  <a:pt x="9" y="5"/>
                </a:cubicBezTo>
                <a:cubicBezTo>
                  <a:pt x="9" y="5"/>
                  <a:pt x="9" y="6"/>
                  <a:pt x="9" y="6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10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10"/>
                  <a:pt x="0" y="1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6"/>
                  <a:pt x="1" y="47"/>
                  <a:pt x="2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4" y="47"/>
                  <a:pt x="45" y="46"/>
                  <a:pt x="45" y="45"/>
                </a:cubicBezTo>
                <a:cubicBezTo>
                  <a:pt x="45" y="38"/>
                  <a:pt x="45" y="38"/>
                  <a:pt x="45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3" y="38"/>
                  <a:pt x="54" y="37"/>
                  <a:pt x="54" y="36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33"/>
                  <a:pt x="54" y="32"/>
                  <a:pt x="54" y="3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6"/>
                  <a:pt x="54" y="5"/>
                  <a:pt x="54" y="5"/>
                </a:cubicBezTo>
                <a:cubicBezTo>
                  <a:pt x="54" y="5"/>
                  <a:pt x="54" y="4"/>
                  <a:pt x="54" y="4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1"/>
                  <a:pt x="53" y="0"/>
                  <a:pt x="52" y="0"/>
                </a:cubicBezTo>
                <a:close/>
                <a:moveTo>
                  <a:pt x="26" y="22"/>
                </a:moveTo>
                <a:cubicBezTo>
                  <a:pt x="26" y="20"/>
                  <a:pt x="28" y="18"/>
                  <a:pt x="30" y="18"/>
                </a:cubicBezTo>
                <a:cubicBezTo>
                  <a:pt x="33" y="18"/>
                  <a:pt x="34" y="20"/>
                  <a:pt x="34" y="22"/>
                </a:cubicBezTo>
                <a:cubicBezTo>
                  <a:pt x="34" y="24"/>
                  <a:pt x="33" y="26"/>
                  <a:pt x="30" y="26"/>
                </a:cubicBezTo>
                <a:cubicBezTo>
                  <a:pt x="28" y="26"/>
                  <a:pt x="26" y="24"/>
                  <a:pt x="26" y="22"/>
                </a:cubicBezTo>
                <a:close/>
                <a:moveTo>
                  <a:pt x="38" y="42"/>
                </a:move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5" y="41"/>
                  <a:pt x="5" y="40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6"/>
                  <a:pt x="5" y="36"/>
                </a:cubicBezTo>
                <a:cubicBezTo>
                  <a:pt x="6" y="35"/>
                  <a:pt x="6" y="35"/>
                  <a:pt x="6" y="34"/>
                </a:cubicBezTo>
                <a:cubicBezTo>
                  <a:pt x="6" y="34"/>
                  <a:pt x="11" y="26"/>
                  <a:pt x="20" y="29"/>
                </a:cubicBezTo>
                <a:cubicBezTo>
                  <a:pt x="21" y="29"/>
                  <a:pt x="22" y="30"/>
                  <a:pt x="23" y="30"/>
                </a:cubicBezTo>
                <a:cubicBezTo>
                  <a:pt x="24" y="31"/>
                  <a:pt x="25" y="31"/>
                  <a:pt x="26" y="32"/>
                </a:cubicBezTo>
                <a:cubicBezTo>
                  <a:pt x="34" y="35"/>
                  <a:pt x="38" y="32"/>
                  <a:pt x="38" y="32"/>
                </a:cubicBezTo>
                <a:cubicBezTo>
                  <a:pt x="38" y="32"/>
                  <a:pt x="38" y="32"/>
                  <a:pt x="39" y="32"/>
                </a:cubicBezTo>
                <a:cubicBezTo>
                  <a:pt x="39" y="32"/>
                  <a:pt x="40" y="32"/>
                  <a:pt x="40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41"/>
                  <a:pt x="39" y="42"/>
                  <a:pt x="38" y="42"/>
                </a:cubicBezTo>
                <a:close/>
                <a:moveTo>
                  <a:pt x="49" y="31"/>
                </a:moveTo>
                <a:cubicBezTo>
                  <a:pt x="49" y="32"/>
                  <a:pt x="48" y="32"/>
                  <a:pt x="48" y="33"/>
                </a:cubicBezTo>
                <a:cubicBezTo>
                  <a:pt x="48" y="33"/>
                  <a:pt x="47" y="33"/>
                  <a:pt x="47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4" y="9"/>
                  <a:pt x="4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6"/>
                  <a:pt x="15" y="6"/>
                </a:cubicBezTo>
                <a:cubicBezTo>
                  <a:pt x="15" y="6"/>
                  <a:pt x="15" y="5"/>
                  <a:pt x="16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5"/>
                  <a:pt x="49" y="6"/>
                  <a:pt x="49" y="7"/>
                </a:cubicBezTo>
                <a:lnTo>
                  <a:pt x="4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592" name="Group 25"/>
          <p:cNvGrpSpPr>
            <a:grpSpLocks/>
          </p:cNvGrpSpPr>
          <p:nvPr/>
        </p:nvGrpSpPr>
        <p:grpSpPr bwMode="auto">
          <a:xfrm>
            <a:off x="6021388" y="1928813"/>
            <a:ext cx="133350" cy="107950"/>
            <a:chOff x="0" y="0"/>
            <a:chExt cx="116" cy="94"/>
          </a:xfrm>
        </p:grpSpPr>
        <p:sp>
          <p:nvSpPr>
            <p:cNvPr id="24610" name="Freeform 26"/>
            <p:cNvSpPr>
              <a:spLocks/>
            </p:cNvSpPr>
            <p:nvPr/>
          </p:nvSpPr>
          <p:spPr bwMode="auto">
            <a:xfrm>
              <a:off x="0" y="0"/>
              <a:ext cx="116" cy="47"/>
            </a:xfrm>
            <a:custGeom>
              <a:avLst/>
              <a:gdLst>
                <a:gd name="T0" fmla="*/ 263 w 49"/>
                <a:gd name="T1" fmla="*/ 0 h 20"/>
                <a:gd name="T2" fmla="*/ 275 w 49"/>
                <a:gd name="T3" fmla="*/ 5 h 20"/>
                <a:gd name="T4" fmla="*/ 275 w 49"/>
                <a:gd name="T5" fmla="*/ 5 h 20"/>
                <a:gd name="T6" fmla="*/ 270 w 49"/>
                <a:gd name="T7" fmla="*/ 16 h 20"/>
                <a:gd name="T8" fmla="*/ 140 w 49"/>
                <a:gd name="T9" fmla="*/ 110 h 20"/>
                <a:gd name="T10" fmla="*/ 128 w 49"/>
                <a:gd name="T11" fmla="*/ 110 h 20"/>
                <a:gd name="T12" fmla="*/ 5 w 49"/>
                <a:gd name="T13" fmla="*/ 16 h 20"/>
                <a:gd name="T14" fmla="*/ 0 w 49"/>
                <a:gd name="T15" fmla="*/ 5 h 20"/>
                <a:gd name="T16" fmla="*/ 0 w 49"/>
                <a:gd name="T17" fmla="*/ 5 h 20"/>
                <a:gd name="T18" fmla="*/ 5 w 49"/>
                <a:gd name="T19" fmla="*/ 0 h 20"/>
                <a:gd name="T20" fmla="*/ 263 w 49"/>
                <a:gd name="T21" fmla="*/ 0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9" h="20">
                  <a:moveTo>
                    <a:pt x="47" y="0"/>
                  </a:moveTo>
                  <a:cubicBezTo>
                    <a:pt x="48" y="0"/>
                    <a:pt x="49" y="0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2"/>
                    <a:pt x="48" y="3"/>
                    <a:pt x="48" y="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Freeform 27"/>
            <p:cNvSpPr>
              <a:spLocks/>
            </p:cNvSpPr>
            <p:nvPr/>
          </p:nvSpPr>
          <p:spPr bwMode="auto">
            <a:xfrm>
              <a:off x="0" y="19"/>
              <a:ext cx="116" cy="75"/>
            </a:xfrm>
            <a:custGeom>
              <a:avLst/>
              <a:gdLst>
                <a:gd name="T0" fmla="*/ 128 w 49"/>
                <a:gd name="T1" fmla="*/ 94 h 32"/>
                <a:gd name="T2" fmla="*/ 140 w 49"/>
                <a:gd name="T3" fmla="*/ 94 h 32"/>
                <a:gd name="T4" fmla="*/ 270 w 49"/>
                <a:gd name="T5" fmla="*/ 0 h 32"/>
                <a:gd name="T6" fmla="*/ 275 w 49"/>
                <a:gd name="T7" fmla="*/ 5 h 32"/>
                <a:gd name="T8" fmla="*/ 275 w 49"/>
                <a:gd name="T9" fmla="*/ 164 h 32"/>
                <a:gd name="T10" fmla="*/ 263 w 49"/>
                <a:gd name="T11" fmla="*/ 176 h 32"/>
                <a:gd name="T12" fmla="*/ 5 w 49"/>
                <a:gd name="T13" fmla="*/ 176 h 32"/>
                <a:gd name="T14" fmla="*/ 0 w 49"/>
                <a:gd name="T15" fmla="*/ 164 h 32"/>
                <a:gd name="T16" fmla="*/ 0 w 49"/>
                <a:gd name="T17" fmla="*/ 5 h 32"/>
                <a:gd name="T18" fmla="*/ 5 w 49"/>
                <a:gd name="T19" fmla="*/ 0 h 32"/>
                <a:gd name="T20" fmla="*/ 128 w 49"/>
                <a:gd name="T21" fmla="*/ 94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9" h="32">
                  <a:moveTo>
                    <a:pt x="23" y="17"/>
                  </a:moveTo>
                  <a:cubicBezTo>
                    <a:pt x="24" y="17"/>
                    <a:pt x="25" y="17"/>
                    <a:pt x="25" y="1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1"/>
                    <a:pt x="48" y="32"/>
                    <a:pt x="47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23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93" name="Group 28"/>
          <p:cNvGrpSpPr>
            <a:grpSpLocks/>
          </p:cNvGrpSpPr>
          <p:nvPr/>
        </p:nvGrpSpPr>
        <p:grpSpPr bwMode="auto">
          <a:xfrm>
            <a:off x="1763713" y="2414588"/>
            <a:ext cx="209550" cy="260350"/>
            <a:chOff x="0" y="0"/>
            <a:chExt cx="156" cy="194"/>
          </a:xfrm>
        </p:grpSpPr>
        <p:sp>
          <p:nvSpPr>
            <p:cNvPr id="24608" name="Freeform 29"/>
            <p:cNvSpPr>
              <a:spLocks/>
            </p:cNvSpPr>
            <p:nvPr/>
          </p:nvSpPr>
          <p:spPr bwMode="auto">
            <a:xfrm>
              <a:off x="0" y="69"/>
              <a:ext cx="156" cy="125"/>
            </a:xfrm>
            <a:custGeom>
              <a:avLst/>
              <a:gdLst>
                <a:gd name="T0" fmla="*/ 369 w 66"/>
                <a:gd name="T1" fmla="*/ 50 h 53"/>
                <a:gd name="T2" fmla="*/ 251 w 66"/>
                <a:gd name="T3" fmla="*/ 267 h 53"/>
                <a:gd name="T4" fmla="*/ 184 w 66"/>
                <a:gd name="T5" fmla="*/ 295 h 53"/>
                <a:gd name="T6" fmla="*/ 151 w 66"/>
                <a:gd name="T7" fmla="*/ 290 h 53"/>
                <a:gd name="T8" fmla="*/ 17 w 66"/>
                <a:gd name="T9" fmla="*/ 127 h 53"/>
                <a:gd name="T10" fmla="*/ 17 w 66"/>
                <a:gd name="T11" fmla="*/ 123 h 53"/>
                <a:gd name="T12" fmla="*/ 0 w 66"/>
                <a:gd name="T13" fmla="*/ 50 h 53"/>
                <a:gd name="T14" fmla="*/ 5 w 66"/>
                <a:gd name="T15" fmla="*/ 5 h 53"/>
                <a:gd name="T16" fmla="*/ 5 w 66"/>
                <a:gd name="T17" fmla="*/ 5 h 53"/>
                <a:gd name="T18" fmla="*/ 5 w 66"/>
                <a:gd name="T19" fmla="*/ 5 h 53"/>
                <a:gd name="T20" fmla="*/ 12 w 66"/>
                <a:gd name="T21" fmla="*/ 0 h 53"/>
                <a:gd name="T22" fmla="*/ 17 w 66"/>
                <a:gd name="T23" fmla="*/ 5 h 53"/>
                <a:gd name="T24" fmla="*/ 17 w 66"/>
                <a:gd name="T25" fmla="*/ 5 h 53"/>
                <a:gd name="T26" fmla="*/ 168 w 66"/>
                <a:gd name="T27" fmla="*/ 233 h 53"/>
                <a:gd name="T28" fmla="*/ 184 w 66"/>
                <a:gd name="T29" fmla="*/ 238 h 53"/>
                <a:gd name="T30" fmla="*/ 229 w 66"/>
                <a:gd name="T31" fmla="*/ 222 h 53"/>
                <a:gd name="T32" fmla="*/ 312 w 66"/>
                <a:gd name="T33" fmla="*/ 111 h 53"/>
                <a:gd name="T34" fmla="*/ 347 w 66"/>
                <a:gd name="T35" fmla="*/ 5 h 53"/>
                <a:gd name="T36" fmla="*/ 347 w 66"/>
                <a:gd name="T37" fmla="*/ 5 h 53"/>
                <a:gd name="T38" fmla="*/ 347 w 66"/>
                <a:gd name="T39" fmla="*/ 5 h 53"/>
                <a:gd name="T40" fmla="*/ 357 w 66"/>
                <a:gd name="T41" fmla="*/ 0 h 53"/>
                <a:gd name="T42" fmla="*/ 364 w 66"/>
                <a:gd name="T43" fmla="*/ 0 h 53"/>
                <a:gd name="T44" fmla="*/ 364 w 66"/>
                <a:gd name="T45" fmla="*/ 5 h 53"/>
                <a:gd name="T46" fmla="*/ 369 w 66"/>
                <a:gd name="T47" fmla="*/ 50 h 5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6" h="53">
                  <a:moveTo>
                    <a:pt x="66" y="9"/>
                  </a:moveTo>
                  <a:cubicBezTo>
                    <a:pt x="66" y="21"/>
                    <a:pt x="56" y="40"/>
                    <a:pt x="45" y="48"/>
                  </a:cubicBezTo>
                  <a:cubicBezTo>
                    <a:pt x="41" y="51"/>
                    <a:pt x="37" y="53"/>
                    <a:pt x="33" y="53"/>
                  </a:cubicBezTo>
                  <a:cubicBezTo>
                    <a:pt x="31" y="53"/>
                    <a:pt x="29" y="52"/>
                    <a:pt x="27" y="52"/>
                  </a:cubicBezTo>
                  <a:cubicBezTo>
                    <a:pt x="17" y="48"/>
                    <a:pt x="8" y="36"/>
                    <a:pt x="3" y="23"/>
                  </a:cubicBezTo>
                  <a:cubicBezTo>
                    <a:pt x="3" y="23"/>
                    <a:pt x="3" y="23"/>
                    <a:pt x="3" y="22"/>
                  </a:cubicBezTo>
                  <a:cubicBezTo>
                    <a:pt x="1" y="18"/>
                    <a:pt x="0" y="13"/>
                    <a:pt x="0" y="9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6" y="17"/>
                    <a:pt x="17" y="40"/>
                    <a:pt x="30" y="42"/>
                  </a:cubicBezTo>
                  <a:cubicBezTo>
                    <a:pt x="31" y="43"/>
                    <a:pt x="32" y="43"/>
                    <a:pt x="33" y="43"/>
                  </a:cubicBezTo>
                  <a:cubicBezTo>
                    <a:pt x="36" y="43"/>
                    <a:pt x="38" y="42"/>
                    <a:pt x="41" y="40"/>
                  </a:cubicBezTo>
                  <a:cubicBezTo>
                    <a:pt x="47" y="36"/>
                    <a:pt x="52" y="29"/>
                    <a:pt x="56" y="20"/>
                  </a:cubicBezTo>
                  <a:cubicBezTo>
                    <a:pt x="59" y="14"/>
                    <a:pt x="61" y="7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3" y="0"/>
                    <a:pt x="64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3"/>
                    <a:pt x="66" y="6"/>
                    <a:pt x="6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Freeform 30"/>
            <p:cNvSpPr>
              <a:spLocks noEditPoints="1"/>
            </p:cNvSpPr>
            <p:nvPr/>
          </p:nvSpPr>
          <p:spPr bwMode="auto">
            <a:xfrm>
              <a:off x="19" y="0"/>
              <a:ext cx="116" cy="151"/>
            </a:xfrm>
            <a:custGeom>
              <a:avLst/>
              <a:gdLst>
                <a:gd name="T0" fmla="*/ 270 w 49"/>
                <a:gd name="T1" fmla="*/ 94 h 64"/>
                <a:gd name="T2" fmla="*/ 140 w 49"/>
                <a:gd name="T3" fmla="*/ 0 h 64"/>
                <a:gd name="T4" fmla="*/ 17 w 49"/>
                <a:gd name="T5" fmla="*/ 66 h 64"/>
                <a:gd name="T6" fmla="*/ 5 w 49"/>
                <a:gd name="T7" fmla="*/ 94 h 64"/>
                <a:gd name="T8" fmla="*/ 0 w 49"/>
                <a:gd name="T9" fmla="*/ 134 h 64"/>
                <a:gd name="T10" fmla="*/ 140 w 49"/>
                <a:gd name="T11" fmla="*/ 356 h 64"/>
                <a:gd name="T12" fmla="*/ 168 w 49"/>
                <a:gd name="T13" fmla="*/ 352 h 64"/>
                <a:gd name="T14" fmla="*/ 241 w 49"/>
                <a:gd name="T15" fmla="*/ 267 h 64"/>
                <a:gd name="T16" fmla="*/ 263 w 49"/>
                <a:gd name="T17" fmla="*/ 212 h 64"/>
                <a:gd name="T18" fmla="*/ 263 w 49"/>
                <a:gd name="T19" fmla="*/ 212 h 64"/>
                <a:gd name="T20" fmla="*/ 275 w 49"/>
                <a:gd name="T21" fmla="*/ 134 h 64"/>
                <a:gd name="T22" fmla="*/ 270 w 49"/>
                <a:gd name="T23" fmla="*/ 94 h 64"/>
                <a:gd name="T24" fmla="*/ 140 w 49"/>
                <a:gd name="T25" fmla="*/ 179 h 64"/>
                <a:gd name="T26" fmla="*/ 135 w 49"/>
                <a:gd name="T27" fmla="*/ 179 h 64"/>
                <a:gd name="T28" fmla="*/ 90 w 49"/>
                <a:gd name="T29" fmla="*/ 134 h 64"/>
                <a:gd name="T30" fmla="*/ 90 w 49"/>
                <a:gd name="T31" fmla="*/ 127 h 64"/>
                <a:gd name="T32" fmla="*/ 140 w 49"/>
                <a:gd name="T33" fmla="*/ 83 h 64"/>
                <a:gd name="T34" fmla="*/ 185 w 49"/>
                <a:gd name="T35" fmla="*/ 127 h 64"/>
                <a:gd name="T36" fmla="*/ 140 w 49"/>
                <a:gd name="T37" fmla="*/ 179 h 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64">
                  <a:moveTo>
                    <a:pt x="48" y="17"/>
                  </a:moveTo>
                  <a:cubicBezTo>
                    <a:pt x="45" y="7"/>
                    <a:pt x="36" y="0"/>
                    <a:pt x="25" y="0"/>
                  </a:cubicBezTo>
                  <a:cubicBezTo>
                    <a:pt x="16" y="0"/>
                    <a:pt x="8" y="5"/>
                    <a:pt x="3" y="12"/>
                  </a:cubicBezTo>
                  <a:cubicBezTo>
                    <a:pt x="3" y="14"/>
                    <a:pt x="2" y="15"/>
                    <a:pt x="1" y="17"/>
                  </a:cubicBezTo>
                  <a:cubicBezTo>
                    <a:pt x="1" y="19"/>
                    <a:pt x="0" y="22"/>
                    <a:pt x="0" y="24"/>
                  </a:cubicBezTo>
                  <a:cubicBezTo>
                    <a:pt x="0" y="38"/>
                    <a:pt x="11" y="64"/>
                    <a:pt x="25" y="64"/>
                  </a:cubicBezTo>
                  <a:cubicBezTo>
                    <a:pt x="27" y="64"/>
                    <a:pt x="29" y="64"/>
                    <a:pt x="30" y="63"/>
                  </a:cubicBezTo>
                  <a:cubicBezTo>
                    <a:pt x="35" y="60"/>
                    <a:pt x="40" y="55"/>
                    <a:pt x="43" y="48"/>
                  </a:cubicBezTo>
                  <a:cubicBezTo>
                    <a:pt x="44" y="45"/>
                    <a:pt x="46" y="42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3"/>
                    <a:pt x="49" y="28"/>
                    <a:pt x="49" y="24"/>
                  </a:cubicBezTo>
                  <a:cubicBezTo>
                    <a:pt x="49" y="22"/>
                    <a:pt x="49" y="19"/>
                    <a:pt x="48" y="17"/>
                  </a:cubicBezTo>
                  <a:close/>
                  <a:moveTo>
                    <a:pt x="25" y="32"/>
                  </a:moveTo>
                  <a:cubicBezTo>
                    <a:pt x="25" y="32"/>
                    <a:pt x="24" y="32"/>
                    <a:pt x="24" y="32"/>
                  </a:cubicBezTo>
                  <a:cubicBezTo>
                    <a:pt x="20" y="31"/>
                    <a:pt x="17" y="28"/>
                    <a:pt x="16" y="24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19"/>
                    <a:pt x="20" y="15"/>
                    <a:pt x="25" y="15"/>
                  </a:cubicBezTo>
                  <a:cubicBezTo>
                    <a:pt x="30" y="15"/>
                    <a:pt x="33" y="19"/>
                    <a:pt x="33" y="23"/>
                  </a:cubicBezTo>
                  <a:cubicBezTo>
                    <a:pt x="33" y="28"/>
                    <a:pt x="30" y="32"/>
                    <a:pt x="2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94" name="Group 31"/>
          <p:cNvGrpSpPr>
            <a:grpSpLocks/>
          </p:cNvGrpSpPr>
          <p:nvPr/>
        </p:nvGrpSpPr>
        <p:grpSpPr bwMode="auto">
          <a:xfrm>
            <a:off x="2878138" y="2989263"/>
            <a:ext cx="241300" cy="320675"/>
            <a:chOff x="0" y="0"/>
            <a:chExt cx="201" cy="269"/>
          </a:xfrm>
        </p:grpSpPr>
        <p:sp>
          <p:nvSpPr>
            <p:cNvPr id="24605" name="Freeform 32"/>
            <p:cNvSpPr>
              <a:spLocks/>
            </p:cNvSpPr>
            <p:nvPr/>
          </p:nvSpPr>
          <p:spPr bwMode="auto">
            <a:xfrm>
              <a:off x="75" y="0"/>
              <a:ext cx="52" cy="30"/>
            </a:xfrm>
            <a:custGeom>
              <a:avLst/>
              <a:gdLst>
                <a:gd name="T0" fmla="*/ 111 w 22"/>
                <a:gd name="T1" fmla="*/ 37 h 13"/>
                <a:gd name="T2" fmla="*/ 123 w 22"/>
                <a:gd name="T3" fmla="*/ 65 h 13"/>
                <a:gd name="T4" fmla="*/ 95 w 22"/>
                <a:gd name="T5" fmla="*/ 65 h 13"/>
                <a:gd name="T6" fmla="*/ 61 w 22"/>
                <a:gd name="T7" fmla="*/ 65 h 13"/>
                <a:gd name="T8" fmla="*/ 21 w 22"/>
                <a:gd name="T9" fmla="*/ 65 h 13"/>
                <a:gd name="T10" fmla="*/ 0 w 22"/>
                <a:gd name="T11" fmla="*/ 65 h 13"/>
                <a:gd name="T12" fmla="*/ 5 w 22"/>
                <a:gd name="T13" fmla="*/ 37 h 13"/>
                <a:gd name="T14" fmla="*/ 61 w 22"/>
                <a:gd name="T15" fmla="*/ 0 h 13"/>
                <a:gd name="T16" fmla="*/ 111 w 22"/>
                <a:gd name="T17" fmla="*/ 37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" h="13">
                  <a:moveTo>
                    <a:pt x="20" y="7"/>
                  </a:moveTo>
                  <a:cubicBezTo>
                    <a:pt x="21" y="9"/>
                    <a:pt x="22" y="12"/>
                    <a:pt x="22" y="12"/>
                  </a:cubicBezTo>
                  <a:cubicBezTo>
                    <a:pt x="22" y="13"/>
                    <a:pt x="20" y="13"/>
                    <a:pt x="17" y="12"/>
                  </a:cubicBezTo>
                  <a:cubicBezTo>
                    <a:pt x="17" y="12"/>
                    <a:pt x="15" y="12"/>
                    <a:pt x="11" y="12"/>
                  </a:cubicBezTo>
                  <a:cubicBezTo>
                    <a:pt x="6" y="12"/>
                    <a:pt x="4" y="12"/>
                    <a:pt x="4" y="12"/>
                  </a:cubicBezTo>
                  <a:cubicBezTo>
                    <a:pt x="2" y="13"/>
                    <a:pt x="0" y="13"/>
                    <a:pt x="0" y="12"/>
                  </a:cubicBezTo>
                  <a:cubicBezTo>
                    <a:pt x="0" y="12"/>
                    <a:pt x="0" y="9"/>
                    <a:pt x="1" y="7"/>
                  </a:cubicBezTo>
                  <a:cubicBezTo>
                    <a:pt x="1" y="7"/>
                    <a:pt x="5" y="0"/>
                    <a:pt x="11" y="0"/>
                  </a:cubicBezTo>
                  <a:cubicBezTo>
                    <a:pt x="17" y="0"/>
                    <a:pt x="20" y="7"/>
                    <a:pt x="2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Freeform 33"/>
            <p:cNvSpPr>
              <a:spLocks/>
            </p:cNvSpPr>
            <p:nvPr/>
          </p:nvSpPr>
          <p:spPr bwMode="auto">
            <a:xfrm>
              <a:off x="64" y="241"/>
              <a:ext cx="75" cy="28"/>
            </a:xfrm>
            <a:custGeom>
              <a:avLst/>
              <a:gdLst>
                <a:gd name="T0" fmla="*/ 159 w 32"/>
                <a:gd name="T1" fmla="*/ 5 h 12"/>
                <a:gd name="T2" fmla="*/ 164 w 32"/>
                <a:gd name="T3" fmla="*/ 16 h 12"/>
                <a:gd name="T4" fmla="*/ 89 w 32"/>
                <a:gd name="T5" fmla="*/ 65 h 12"/>
                <a:gd name="T6" fmla="*/ 5 w 32"/>
                <a:gd name="T7" fmla="*/ 16 h 12"/>
                <a:gd name="T8" fmla="*/ 16 w 32"/>
                <a:gd name="T9" fmla="*/ 5 h 12"/>
                <a:gd name="T10" fmla="*/ 61 w 32"/>
                <a:gd name="T11" fmla="*/ 12 h 12"/>
                <a:gd name="T12" fmla="*/ 110 w 32"/>
                <a:gd name="T13" fmla="*/ 12 h 12"/>
                <a:gd name="T14" fmla="*/ 159 w 32"/>
                <a:gd name="T15" fmla="*/ 5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12">
                  <a:moveTo>
                    <a:pt x="29" y="1"/>
                  </a:moveTo>
                  <a:cubicBezTo>
                    <a:pt x="31" y="0"/>
                    <a:pt x="32" y="1"/>
                    <a:pt x="30" y="3"/>
                  </a:cubicBezTo>
                  <a:cubicBezTo>
                    <a:pt x="30" y="3"/>
                    <a:pt x="24" y="12"/>
                    <a:pt x="16" y="12"/>
                  </a:cubicBezTo>
                  <a:cubicBezTo>
                    <a:pt x="8" y="12"/>
                    <a:pt x="1" y="3"/>
                    <a:pt x="1" y="3"/>
                  </a:cubicBezTo>
                  <a:cubicBezTo>
                    <a:pt x="0" y="1"/>
                    <a:pt x="0" y="0"/>
                    <a:pt x="3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2"/>
                    <a:pt x="18" y="2"/>
                    <a:pt x="20" y="2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Freeform 34"/>
            <p:cNvSpPr>
              <a:spLocks/>
            </p:cNvSpPr>
            <p:nvPr/>
          </p:nvSpPr>
          <p:spPr bwMode="auto">
            <a:xfrm>
              <a:off x="0" y="42"/>
              <a:ext cx="201" cy="189"/>
            </a:xfrm>
            <a:custGeom>
              <a:avLst/>
              <a:gdLst>
                <a:gd name="T0" fmla="*/ 475 w 85"/>
                <a:gd name="T1" fmla="*/ 352 h 80"/>
                <a:gd name="T2" fmla="*/ 475 w 85"/>
                <a:gd name="T3" fmla="*/ 352 h 80"/>
                <a:gd name="T4" fmla="*/ 430 w 85"/>
                <a:gd name="T5" fmla="*/ 206 h 80"/>
                <a:gd name="T6" fmla="*/ 426 w 85"/>
                <a:gd name="T7" fmla="*/ 189 h 80"/>
                <a:gd name="T8" fmla="*/ 426 w 85"/>
                <a:gd name="T9" fmla="*/ 184 h 80"/>
                <a:gd name="T10" fmla="*/ 426 w 85"/>
                <a:gd name="T11" fmla="*/ 180 h 80"/>
                <a:gd name="T12" fmla="*/ 419 w 85"/>
                <a:gd name="T13" fmla="*/ 172 h 80"/>
                <a:gd name="T14" fmla="*/ 419 w 85"/>
                <a:gd name="T15" fmla="*/ 168 h 80"/>
                <a:gd name="T16" fmla="*/ 414 w 85"/>
                <a:gd name="T17" fmla="*/ 156 h 80"/>
                <a:gd name="T18" fmla="*/ 414 w 85"/>
                <a:gd name="T19" fmla="*/ 156 h 80"/>
                <a:gd name="T20" fmla="*/ 414 w 85"/>
                <a:gd name="T21" fmla="*/ 151 h 80"/>
                <a:gd name="T22" fmla="*/ 241 w 85"/>
                <a:gd name="T23" fmla="*/ 0 h 80"/>
                <a:gd name="T24" fmla="*/ 61 w 85"/>
                <a:gd name="T25" fmla="*/ 151 h 80"/>
                <a:gd name="T26" fmla="*/ 61 w 85"/>
                <a:gd name="T27" fmla="*/ 156 h 80"/>
                <a:gd name="T28" fmla="*/ 61 w 85"/>
                <a:gd name="T29" fmla="*/ 156 h 80"/>
                <a:gd name="T30" fmla="*/ 57 w 85"/>
                <a:gd name="T31" fmla="*/ 168 h 80"/>
                <a:gd name="T32" fmla="*/ 57 w 85"/>
                <a:gd name="T33" fmla="*/ 172 h 80"/>
                <a:gd name="T34" fmla="*/ 57 w 85"/>
                <a:gd name="T35" fmla="*/ 180 h 80"/>
                <a:gd name="T36" fmla="*/ 50 w 85"/>
                <a:gd name="T37" fmla="*/ 184 h 80"/>
                <a:gd name="T38" fmla="*/ 50 w 85"/>
                <a:gd name="T39" fmla="*/ 189 h 80"/>
                <a:gd name="T40" fmla="*/ 45 w 85"/>
                <a:gd name="T41" fmla="*/ 206 h 80"/>
                <a:gd name="T42" fmla="*/ 5 w 85"/>
                <a:gd name="T43" fmla="*/ 352 h 80"/>
                <a:gd name="T44" fmla="*/ 5 w 85"/>
                <a:gd name="T45" fmla="*/ 352 h 80"/>
                <a:gd name="T46" fmla="*/ 17 w 85"/>
                <a:gd name="T47" fmla="*/ 385 h 80"/>
                <a:gd name="T48" fmla="*/ 21 w 85"/>
                <a:gd name="T49" fmla="*/ 385 h 80"/>
                <a:gd name="T50" fmla="*/ 28 w 85"/>
                <a:gd name="T51" fmla="*/ 390 h 80"/>
                <a:gd name="T52" fmla="*/ 66 w 85"/>
                <a:gd name="T53" fmla="*/ 406 h 80"/>
                <a:gd name="T54" fmla="*/ 90 w 85"/>
                <a:gd name="T55" fmla="*/ 418 h 80"/>
                <a:gd name="T56" fmla="*/ 135 w 85"/>
                <a:gd name="T57" fmla="*/ 430 h 80"/>
                <a:gd name="T58" fmla="*/ 140 w 85"/>
                <a:gd name="T59" fmla="*/ 430 h 80"/>
                <a:gd name="T60" fmla="*/ 151 w 85"/>
                <a:gd name="T61" fmla="*/ 435 h 80"/>
                <a:gd name="T62" fmla="*/ 241 w 85"/>
                <a:gd name="T63" fmla="*/ 447 h 80"/>
                <a:gd name="T64" fmla="*/ 324 w 85"/>
                <a:gd name="T65" fmla="*/ 435 h 80"/>
                <a:gd name="T66" fmla="*/ 336 w 85"/>
                <a:gd name="T67" fmla="*/ 430 h 80"/>
                <a:gd name="T68" fmla="*/ 341 w 85"/>
                <a:gd name="T69" fmla="*/ 430 h 80"/>
                <a:gd name="T70" fmla="*/ 414 w 85"/>
                <a:gd name="T71" fmla="*/ 406 h 80"/>
                <a:gd name="T72" fmla="*/ 435 w 85"/>
                <a:gd name="T73" fmla="*/ 397 h 80"/>
                <a:gd name="T74" fmla="*/ 442 w 85"/>
                <a:gd name="T75" fmla="*/ 390 h 80"/>
                <a:gd name="T76" fmla="*/ 459 w 85"/>
                <a:gd name="T77" fmla="*/ 385 h 80"/>
                <a:gd name="T78" fmla="*/ 459 w 85"/>
                <a:gd name="T79" fmla="*/ 385 h 80"/>
                <a:gd name="T80" fmla="*/ 463 w 85"/>
                <a:gd name="T81" fmla="*/ 385 h 80"/>
                <a:gd name="T82" fmla="*/ 475 w 85"/>
                <a:gd name="T83" fmla="*/ 352 h 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85" h="80">
                  <a:moveTo>
                    <a:pt x="85" y="63"/>
                  </a:moveTo>
                  <a:cubicBezTo>
                    <a:pt x="85" y="63"/>
                    <a:pt x="85" y="63"/>
                    <a:pt x="85" y="63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6"/>
                    <a:pt x="76" y="35"/>
                    <a:pt x="76" y="34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2"/>
                    <a:pt x="76" y="32"/>
                  </a:cubicBezTo>
                  <a:cubicBezTo>
                    <a:pt x="76" y="32"/>
                    <a:pt x="75" y="32"/>
                    <a:pt x="75" y="31"/>
                  </a:cubicBezTo>
                  <a:cubicBezTo>
                    <a:pt x="75" y="31"/>
                    <a:pt x="75" y="30"/>
                    <a:pt x="75" y="30"/>
                  </a:cubicBezTo>
                  <a:cubicBezTo>
                    <a:pt x="75" y="30"/>
                    <a:pt x="75" y="29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7"/>
                    <a:pt x="74" y="27"/>
                  </a:cubicBezTo>
                  <a:cubicBezTo>
                    <a:pt x="69" y="12"/>
                    <a:pt x="63" y="0"/>
                    <a:pt x="43" y="0"/>
                  </a:cubicBezTo>
                  <a:cubicBezTo>
                    <a:pt x="23" y="0"/>
                    <a:pt x="17" y="12"/>
                    <a:pt x="11" y="27"/>
                  </a:cubicBezTo>
                  <a:cubicBezTo>
                    <a:pt x="11" y="27"/>
                    <a:pt x="11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0" y="30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9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9" y="36"/>
                    <a:pt x="8" y="37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5"/>
                    <a:pt x="1" y="68"/>
                    <a:pt x="3" y="69"/>
                  </a:cubicBezTo>
                  <a:cubicBezTo>
                    <a:pt x="3" y="69"/>
                    <a:pt x="3" y="69"/>
                    <a:pt x="4" y="69"/>
                  </a:cubicBezTo>
                  <a:cubicBezTo>
                    <a:pt x="4" y="69"/>
                    <a:pt x="5" y="70"/>
                    <a:pt x="5" y="70"/>
                  </a:cubicBezTo>
                  <a:cubicBezTo>
                    <a:pt x="7" y="71"/>
                    <a:pt x="9" y="72"/>
                    <a:pt x="12" y="73"/>
                  </a:cubicBezTo>
                  <a:cubicBezTo>
                    <a:pt x="13" y="74"/>
                    <a:pt x="14" y="74"/>
                    <a:pt x="16" y="75"/>
                  </a:cubicBezTo>
                  <a:cubicBezTo>
                    <a:pt x="18" y="75"/>
                    <a:pt x="21" y="76"/>
                    <a:pt x="24" y="77"/>
                  </a:cubicBezTo>
                  <a:cubicBezTo>
                    <a:pt x="24" y="77"/>
                    <a:pt x="25" y="77"/>
                    <a:pt x="25" y="77"/>
                  </a:cubicBezTo>
                  <a:cubicBezTo>
                    <a:pt x="26" y="78"/>
                    <a:pt x="27" y="78"/>
                    <a:pt x="27" y="78"/>
                  </a:cubicBezTo>
                  <a:cubicBezTo>
                    <a:pt x="32" y="79"/>
                    <a:pt x="37" y="80"/>
                    <a:pt x="43" y="80"/>
                  </a:cubicBezTo>
                  <a:cubicBezTo>
                    <a:pt x="48" y="80"/>
                    <a:pt x="53" y="79"/>
                    <a:pt x="58" y="78"/>
                  </a:cubicBezTo>
                  <a:cubicBezTo>
                    <a:pt x="59" y="78"/>
                    <a:pt x="59" y="78"/>
                    <a:pt x="60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6" y="76"/>
                    <a:pt x="71" y="74"/>
                    <a:pt x="74" y="73"/>
                  </a:cubicBezTo>
                  <a:cubicBezTo>
                    <a:pt x="76" y="72"/>
                    <a:pt x="77" y="71"/>
                    <a:pt x="78" y="71"/>
                  </a:cubicBezTo>
                  <a:cubicBezTo>
                    <a:pt x="79" y="71"/>
                    <a:pt x="79" y="71"/>
                    <a:pt x="79" y="70"/>
                  </a:cubicBezTo>
                  <a:cubicBezTo>
                    <a:pt x="81" y="70"/>
                    <a:pt x="82" y="69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2" y="69"/>
                    <a:pt x="82" y="69"/>
                    <a:pt x="83" y="69"/>
                  </a:cubicBezTo>
                  <a:cubicBezTo>
                    <a:pt x="84" y="68"/>
                    <a:pt x="85" y="65"/>
                    <a:pt x="85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95" name="Rectangle 35"/>
          <p:cNvSpPr>
            <a:spLocks noChangeArrowheads="1"/>
          </p:cNvSpPr>
          <p:nvPr/>
        </p:nvSpPr>
        <p:spPr bwMode="auto">
          <a:xfrm>
            <a:off x="595313" y="3074988"/>
            <a:ext cx="1728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chemeClr val="bg2"/>
                </a:solidFill>
              </a:rPr>
              <a:t>TOPIC HEADER HERE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800">
              <a:solidFill>
                <a:schemeClr val="bg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596" name="Rectangle 36"/>
          <p:cNvSpPr>
            <a:spLocks noChangeArrowheads="1"/>
          </p:cNvSpPr>
          <p:nvPr/>
        </p:nvSpPr>
        <p:spPr bwMode="auto">
          <a:xfrm>
            <a:off x="6440488" y="1754188"/>
            <a:ext cx="2019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rgbClr val="95C1AD"/>
                </a:solidFill>
              </a:rPr>
              <a:t>TOPIC HEADER ONE</a:t>
            </a:r>
            <a:endParaRPr lang="zh-CN" altLang="en-US" sz="800">
              <a:solidFill>
                <a:srgbClr val="95C1AD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597" name="Rectangle 37"/>
          <p:cNvSpPr>
            <a:spLocks noChangeArrowheads="1"/>
          </p:cNvSpPr>
          <p:nvPr/>
        </p:nvSpPr>
        <p:spPr bwMode="auto">
          <a:xfrm>
            <a:off x="6440488" y="2471738"/>
            <a:ext cx="2019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rgbClr val="E34326"/>
                </a:solidFill>
              </a:rPr>
              <a:t>TOPIC HEADER TWO</a:t>
            </a:r>
            <a:endParaRPr lang="zh-CN" altLang="en-US" sz="800">
              <a:solidFill>
                <a:srgbClr val="E34326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598" name="Rectangle 38"/>
          <p:cNvSpPr>
            <a:spLocks noChangeArrowheads="1"/>
          </p:cNvSpPr>
          <p:nvPr/>
        </p:nvSpPr>
        <p:spPr bwMode="auto">
          <a:xfrm>
            <a:off x="6440488" y="3201988"/>
            <a:ext cx="2019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rgbClr val="009658"/>
                </a:solidFill>
              </a:rPr>
              <a:t>TOPIC HEADER THREE</a:t>
            </a:r>
            <a:endParaRPr lang="zh-CN" altLang="en-US" sz="800">
              <a:solidFill>
                <a:srgbClr val="009658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599" name="Rectangle 39"/>
          <p:cNvSpPr>
            <a:spLocks noChangeArrowheads="1"/>
          </p:cNvSpPr>
          <p:nvPr/>
        </p:nvSpPr>
        <p:spPr bwMode="auto">
          <a:xfrm>
            <a:off x="6440488" y="3906838"/>
            <a:ext cx="2019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rgbClr val="95C1AD"/>
                </a:solidFill>
              </a:rPr>
              <a:t>TOPIC HEADER FOUR</a:t>
            </a:r>
            <a:endParaRPr lang="zh-CN" altLang="en-US" sz="800">
              <a:solidFill>
                <a:srgbClr val="95C1AD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600" name="Text Box 40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24601" name="Text Box 41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24602" name="Group 42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24603" name="Rectangle 43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4" name="Rectangle 44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014413" y="2498725"/>
            <a:ext cx="719137" cy="468313"/>
          </a:xfrm>
          <a:prstGeom prst="rect">
            <a:avLst/>
          </a:pr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692275" y="2065338"/>
            <a:ext cx="719138" cy="466725"/>
          </a:xfrm>
          <a:prstGeom prst="rect">
            <a:avLst/>
          </a:pr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914650" y="2498725"/>
            <a:ext cx="719138" cy="468313"/>
          </a:xfrm>
          <a:prstGeom prst="rect">
            <a:avLst/>
          </a:prstGeom>
          <a:solidFill>
            <a:srgbClr val="B12D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594100" y="2065338"/>
            <a:ext cx="719138" cy="466725"/>
          </a:xfrm>
          <a:prstGeom prst="rect">
            <a:avLst/>
          </a:prstGeom>
          <a:solidFill>
            <a:srgbClr val="B12D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818063" y="2498725"/>
            <a:ext cx="719137" cy="468313"/>
          </a:xfrm>
          <a:prstGeom prst="rect">
            <a:avLst/>
          </a:prstGeom>
          <a:solidFill>
            <a:srgbClr val="0070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495925" y="2065338"/>
            <a:ext cx="719138" cy="466725"/>
          </a:xfrm>
          <a:prstGeom prst="rect">
            <a:avLst/>
          </a:prstGeom>
          <a:solidFill>
            <a:srgbClr val="0070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6686550" y="2498725"/>
            <a:ext cx="719138" cy="468313"/>
          </a:xfrm>
          <a:prstGeom prst="rect">
            <a:avLst/>
          </a:pr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7366000" y="2065338"/>
            <a:ext cx="719138" cy="466725"/>
          </a:xfrm>
          <a:prstGeom prst="rect">
            <a:avLst/>
          </a:pr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10" name="Freeform 10"/>
          <p:cNvSpPr>
            <a:spLocks/>
          </p:cNvSpPr>
          <p:nvPr/>
        </p:nvSpPr>
        <p:spPr bwMode="auto">
          <a:xfrm>
            <a:off x="0" y="2282825"/>
            <a:ext cx="8788400" cy="514350"/>
          </a:xfrm>
          <a:custGeom>
            <a:avLst/>
            <a:gdLst>
              <a:gd name="T0" fmla="*/ 2147483646 w 5536"/>
              <a:gd name="T1" fmla="*/ 493950625 h 324"/>
              <a:gd name="T2" fmla="*/ 2147483646 w 5536"/>
              <a:gd name="T3" fmla="*/ 322580000 h 324"/>
              <a:gd name="T4" fmla="*/ 2147483646 w 5536"/>
              <a:gd name="T5" fmla="*/ 45362813 h 324"/>
              <a:gd name="T6" fmla="*/ 2147483646 w 5536"/>
              <a:gd name="T7" fmla="*/ 80645000 h 324"/>
              <a:gd name="T8" fmla="*/ 2147483646 w 5536"/>
              <a:gd name="T9" fmla="*/ 206652813 h 324"/>
              <a:gd name="T10" fmla="*/ 2147483646 w 5536"/>
              <a:gd name="T11" fmla="*/ 327620313 h 324"/>
              <a:gd name="T12" fmla="*/ 0 w 5536"/>
              <a:gd name="T13" fmla="*/ 327620313 h 324"/>
              <a:gd name="T14" fmla="*/ 2520950 w 5536"/>
              <a:gd name="T15" fmla="*/ 486390950 h 324"/>
              <a:gd name="T16" fmla="*/ 2147483646 w 5536"/>
              <a:gd name="T17" fmla="*/ 488910313 h 324"/>
              <a:gd name="T18" fmla="*/ 2147483646 w 5536"/>
              <a:gd name="T19" fmla="*/ 609877813 h 324"/>
              <a:gd name="T20" fmla="*/ 2147483646 w 5536"/>
              <a:gd name="T21" fmla="*/ 735885625 h 324"/>
              <a:gd name="T22" fmla="*/ 2147483646 w 5536"/>
              <a:gd name="T23" fmla="*/ 771167813 h 324"/>
              <a:gd name="T24" fmla="*/ 2147483646 w 5536"/>
              <a:gd name="T25" fmla="*/ 493950625 h 32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536" h="324">
                <a:moveTo>
                  <a:pt x="5518" y="196"/>
                </a:moveTo>
                <a:cubicBezTo>
                  <a:pt x="5536" y="176"/>
                  <a:pt x="5536" y="146"/>
                  <a:pt x="5518" y="128"/>
                </a:cubicBezTo>
                <a:cubicBezTo>
                  <a:pt x="5408" y="18"/>
                  <a:pt x="5408" y="18"/>
                  <a:pt x="5408" y="18"/>
                </a:cubicBezTo>
                <a:cubicBezTo>
                  <a:pt x="5390" y="0"/>
                  <a:pt x="5374" y="6"/>
                  <a:pt x="5374" y="32"/>
                </a:cubicBezTo>
                <a:cubicBezTo>
                  <a:pt x="5374" y="82"/>
                  <a:pt x="5374" y="82"/>
                  <a:pt x="5374" y="82"/>
                </a:cubicBezTo>
                <a:cubicBezTo>
                  <a:pt x="5374" y="108"/>
                  <a:pt x="5352" y="130"/>
                  <a:pt x="5326" y="130"/>
                </a:cubicBezTo>
                <a:cubicBezTo>
                  <a:pt x="1096" y="130"/>
                  <a:pt x="0" y="130"/>
                  <a:pt x="0" y="130"/>
                </a:cubicBezTo>
                <a:cubicBezTo>
                  <a:pt x="1" y="149"/>
                  <a:pt x="0" y="167"/>
                  <a:pt x="1" y="193"/>
                </a:cubicBezTo>
                <a:cubicBezTo>
                  <a:pt x="4231" y="193"/>
                  <a:pt x="5326" y="194"/>
                  <a:pt x="5326" y="194"/>
                </a:cubicBezTo>
                <a:cubicBezTo>
                  <a:pt x="5352" y="194"/>
                  <a:pt x="5374" y="214"/>
                  <a:pt x="5374" y="242"/>
                </a:cubicBezTo>
                <a:cubicBezTo>
                  <a:pt x="5374" y="292"/>
                  <a:pt x="5374" y="292"/>
                  <a:pt x="5374" y="292"/>
                </a:cubicBezTo>
                <a:cubicBezTo>
                  <a:pt x="5374" y="318"/>
                  <a:pt x="5390" y="324"/>
                  <a:pt x="5408" y="306"/>
                </a:cubicBezTo>
                <a:lnTo>
                  <a:pt x="5518" y="196"/>
                </a:lnTo>
                <a:close/>
              </a:path>
            </a:pathLst>
          </a:custGeom>
          <a:solidFill>
            <a:srgbClr val="AFD1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Freeform 11"/>
          <p:cNvSpPr>
            <a:spLocks/>
          </p:cNvSpPr>
          <p:nvPr/>
        </p:nvSpPr>
        <p:spPr bwMode="auto">
          <a:xfrm>
            <a:off x="1014413" y="2065338"/>
            <a:ext cx="1397000" cy="901700"/>
          </a:xfrm>
          <a:custGeom>
            <a:avLst/>
            <a:gdLst>
              <a:gd name="T0" fmla="*/ 1881975892 w 1037"/>
              <a:gd name="T1" fmla="*/ 0 h 671"/>
              <a:gd name="T2" fmla="*/ 912857997 w 1037"/>
              <a:gd name="T3" fmla="*/ 0 h 671"/>
              <a:gd name="T4" fmla="*/ 0 w 1037"/>
              <a:gd name="T5" fmla="*/ 1211718167 h 671"/>
              <a:gd name="T6" fmla="*/ 969117895 w 1037"/>
              <a:gd name="T7" fmla="*/ 1211718167 h 671"/>
              <a:gd name="T8" fmla="*/ 1881975892 w 1037"/>
              <a:gd name="T9" fmla="*/ 0 h 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7" h="671">
                <a:moveTo>
                  <a:pt x="1037" y="0"/>
                </a:moveTo>
                <a:lnTo>
                  <a:pt x="503" y="0"/>
                </a:lnTo>
                <a:lnTo>
                  <a:pt x="0" y="671"/>
                </a:lnTo>
                <a:lnTo>
                  <a:pt x="534" y="671"/>
                </a:lnTo>
                <a:lnTo>
                  <a:pt x="1037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Freeform 12"/>
          <p:cNvSpPr>
            <a:spLocks/>
          </p:cNvSpPr>
          <p:nvPr/>
        </p:nvSpPr>
        <p:spPr bwMode="auto">
          <a:xfrm>
            <a:off x="2916238" y="2066925"/>
            <a:ext cx="1398587" cy="901700"/>
          </a:xfrm>
          <a:custGeom>
            <a:avLst/>
            <a:gdLst>
              <a:gd name="T0" fmla="*/ 1882623288 w 1039"/>
              <a:gd name="T1" fmla="*/ 0 h 671"/>
              <a:gd name="T2" fmla="*/ 915037996 w 1039"/>
              <a:gd name="T3" fmla="*/ 0 h 671"/>
              <a:gd name="T4" fmla="*/ 0 w 1039"/>
              <a:gd name="T5" fmla="*/ 1211718167 h 671"/>
              <a:gd name="T6" fmla="*/ 967585292 w 1039"/>
              <a:gd name="T7" fmla="*/ 1211718167 h 671"/>
              <a:gd name="T8" fmla="*/ 1882623288 w 1039"/>
              <a:gd name="T9" fmla="*/ 0 h 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9" h="671">
                <a:moveTo>
                  <a:pt x="1039" y="0"/>
                </a:moveTo>
                <a:lnTo>
                  <a:pt x="505" y="0"/>
                </a:lnTo>
                <a:lnTo>
                  <a:pt x="0" y="671"/>
                </a:lnTo>
                <a:lnTo>
                  <a:pt x="534" y="671"/>
                </a:lnTo>
                <a:lnTo>
                  <a:pt x="1039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Freeform 13"/>
          <p:cNvSpPr>
            <a:spLocks/>
          </p:cNvSpPr>
          <p:nvPr/>
        </p:nvSpPr>
        <p:spPr bwMode="auto">
          <a:xfrm>
            <a:off x="4818063" y="2065338"/>
            <a:ext cx="1397000" cy="901700"/>
          </a:xfrm>
          <a:custGeom>
            <a:avLst/>
            <a:gdLst>
              <a:gd name="T0" fmla="*/ 1881975892 w 1037"/>
              <a:gd name="T1" fmla="*/ 0 h 671"/>
              <a:gd name="T2" fmla="*/ 912857997 w 1037"/>
              <a:gd name="T3" fmla="*/ 0 h 671"/>
              <a:gd name="T4" fmla="*/ 0 w 1037"/>
              <a:gd name="T5" fmla="*/ 1211718167 h 671"/>
              <a:gd name="T6" fmla="*/ 969117895 w 1037"/>
              <a:gd name="T7" fmla="*/ 1211718167 h 671"/>
              <a:gd name="T8" fmla="*/ 1881975892 w 1037"/>
              <a:gd name="T9" fmla="*/ 0 h 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7" h="671">
                <a:moveTo>
                  <a:pt x="1037" y="0"/>
                </a:moveTo>
                <a:lnTo>
                  <a:pt x="503" y="0"/>
                </a:lnTo>
                <a:lnTo>
                  <a:pt x="0" y="671"/>
                </a:lnTo>
                <a:lnTo>
                  <a:pt x="534" y="671"/>
                </a:lnTo>
                <a:lnTo>
                  <a:pt x="1037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Freeform 14"/>
          <p:cNvSpPr>
            <a:spLocks/>
          </p:cNvSpPr>
          <p:nvPr/>
        </p:nvSpPr>
        <p:spPr bwMode="auto">
          <a:xfrm>
            <a:off x="6686550" y="2065338"/>
            <a:ext cx="1398588" cy="901700"/>
          </a:xfrm>
          <a:custGeom>
            <a:avLst/>
            <a:gdLst>
              <a:gd name="T0" fmla="*/ 1882625981 w 1039"/>
              <a:gd name="T1" fmla="*/ 0 h 671"/>
              <a:gd name="T2" fmla="*/ 915039996 w 1039"/>
              <a:gd name="T3" fmla="*/ 0 h 671"/>
              <a:gd name="T4" fmla="*/ 0 w 1039"/>
              <a:gd name="T5" fmla="*/ 1211718167 h 671"/>
              <a:gd name="T6" fmla="*/ 967585984 w 1039"/>
              <a:gd name="T7" fmla="*/ 1211718167 h 671"/>
              <a:gd name="T8" fmla="*/ 1882625981 w 1039"/>
              <a:gd name="T9" fmla="*/ 0 h 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9" h="671">
                <a:moveTo>
                  <a:pt x="1039" y="0"/>
                </a:moveTo>
                <a:lnTo>
                  <a:pt x="505" y="0"/>
                </a:lnTo>
                <a:lnTo>
                  <a:pt x="0" y="671"/>
                </a:lnTo>
                <a:lnTo>
                  <a:pt x="534" y="671"/>
                </a:lnTo>
                <a:lnTo>
                  <a:pt x="1039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615" name="Group 15"/>
          <p:cNvGrpSpPr>
            <a:grpSpLocks/>
          </p:cNvGrpSpPr>
          <p:nvPr/>
        </p:nvGrpSpPr>
        <p:grpSpPr bwMode="auto">
          <a:xfrm>
            <a:off x="7272338" y="2419350"/>
            <a:ext cx="241300" cy="217488"/>
            <a:chOff x="0" y="0"/>
            <a:chExt cx="152" cy="137"/>
          </a:xfrm>
        </p:grpSpPr>
        <p:sp>
          <p:nvSpPr>
            <p:cNvPr id="25629" name="Freeform 16"/>
            <p:cNvSpPr>
              <a:spLocks noEditPoints="1"/>
            </p:cNvSpPr>
            <p:nvPr/>
          </p:nvSpPr>
          <p:spPr bwMode="auto">
            <a:xfrm>
              <a:off x="0" y="0"/>
              <a:ext cx="109" cy="137"/>
            </a:xfrm>
            <a:custGeom>
              <a:avLst/>
              <a:gdLst>
                <a:gd name="T0" fmla="*/ 208 w 55"/>
                <a:gd name="T1" fmla="*/ 0 h 68"/>
                <a:gd name="T2" fmla="*/ 12 w 55"/>
                <a:gd name="T3" fmla="*/ 0 h 68"/>
                <a:gd name="T4" fmla="*/ 0 w 55"/>
                <a:gd name="T5" fmla="*/ 12 h 68"/>
                <a:gd name="T6" fmla="*/ 0 w 55"/>
                <a:gd name="T7" fmla="*/ 268 h 68"/>
                <a:gd name="T8" fmla="*/ 12 w 55"/>
                <a:gd name="T9" fmla="*/ 276 h 68"/>
                <a:gd name="T10" fmla="*/ 208 w 55"/>
                <a:gd name="T11" fmla="*/ 276 h 68"/>
                <a:gd name="T12" fmla="*/ 208 w 55"/>
                <a:gd name="T13" fmla="*/ 276 h 68"/>
                <a:gd name="T14" fmla="*/ 216 w 55"/>
                <a:gd name="T15" fmla="*/ 268 h 68"/>
                <a:gd name="T16" fmla="*/ 216 w 55"/>
                <a:gd name="T17" fmla="*/ 12 h 68"/>
                <a:gd name="T18" fmla="*/ 208 w 55"/>
                <a:gd name="T19" fmla="*/ 0 h 68"/>
                <a:gd name="T20" fmla="*/ 133 w 55"/>
                <a:gd name="T21" fmla="*/ 151 h 68"/>
                <a:gd name="T22" fmla="*/ 109 w 55"/>
                <a:gd name="T23" fmla="*/ 155 h 68"/>
                <a:gd name="T24" fmla="*/ 99 w 55"/>
                <a:gd name="T25" fmla="*/ 151 h 68"/>
                <a:gd name="T26" fmla="*/ 44 w 55"/>
                <a:gd name="T27" fmla="*/ 85 h 68"/>
                <a:gd name="T28" fmla="*/ 59 w 55"/>
                <a:gd name="T29" fmla="*/ 69 h 68"/>
                <a:gd name="T30" fmla="*/ 71 w 55"/>
                <a:gd name="T31" fmla="*/ 85 h 68"/>
                <a:gd name="T32" fmla="*/ 109 w 55"/>
                <a:gd name="T33" fmla="*/ 125 h 68"/>
                <a:gd name="T34" fmla="*/ 109 w 55"/>
                <a:gd name="T35" fmla="*/ 125 h 68"/>
                <a:gd name="T36" fmla="*/ 133 w 55"/>
                <a:gd name="T37" fmla="*/ 113 h 68"/>
                <a:gd name="T38" fmla="*/ 149 w 55"/>
                <a:gd name="T39" fmla="*/ 85 h 68"/>
                <a:gd name="T40" fmla="*/ 161 w 55"/>
                <a:gd name="T41" fmla="*/ 69 h 68"/>
                <a:gd name="T42" fmla="*/ 176 w 55"/>
                <a:gd name="T43" fmla="*/ 85 h 68"/>
                <a:gd name="T44" fmla="*/ 133 w 55"/>
                <a:gd name="T45" fmla="*/ 151 h 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5" h="68">
                  <a:moveTo>
                    <a:pt x="5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1" y="68"/>
                    <a:pt x="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5" y="68"/>
                    <a:pt x="55" y="67"/>
                    <a:pt x="55" y="66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1"/>
                    <a:pt x="54" y="0"/>
                    <a:pt x="53" y="0"/>
                  </a:cubicBezTo>
                  <a:close/>
                  <a:moveTo>
                    <a:pt x="34" y="37"/>
                  </a:moveTo>
                  <a:cubicBezTo>
                    <a:pt x="32" y="37"/>
                    <a:pt x="30" y="38"/>
                    <a:pt x="28" y="38"/>
                  </a:cubicBezTo>
                  <a:cubicBezTo>
                    <a:pt x="27" y="38"/>
                    <a:pt x="26" y="38"/>
                    <a:pt x="25" y="37"/>
                  </a:cubicBezTo>
                  <a:cubicBezTo>
                    <a:pt x="17" y="36"/>
                    <a:pt x="11" y="29"/>
                    <a:pt x="11" y="21"/>
                  </a:cubicBezTo>
                  <a:cubicBezTo>
                    <a:pt x="11" y="19"/>
                    <a:pt x="13" y="17"/>
                    <a:pt x="15" y="17"/>
                  </a:cubicBezTo>
                  <a:cubicBezTo>
                    <a:pt x="16" y="17"/>
                    <a:pt x="18" y="19"/>
                    <a:pt x="18" y="21"/>
                  </a:cubicBezTo>
                  <a:cubicBezTo>
                    <a:pt x="18" y="26"/>
                    <a:pt x="22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31"/>
                    <a:pt x="33" y="30"/>
                    <a:pt x="34" y="28"/>
                  </a:cubicBezTo>
                  <a:cubicBezTo>
                    <a:pt x="36" y="26"/>
                    <a:pt x="38" y="24"/>
                    <a:pt x="38" y="21"/>
                  </a:cubicBezTo>
                  <a:cubicBezTo>
                    <a:pt x="38" y="19"/>
                    <a:pt x="39" y="17"/>
                    <a:pt x="41" y="17"/>
                  </a:cubicBezTo>
                  <a:cubicBezTo>
                    <a:pt x="43" y="17"/>
                    <a:pt x="45" y="19"/>
                    <a:pt x="45" y="21"/>
                  </a:cubicBezTo>
                  <a:cubicBezTo>
                    <a:pt x="45" y="28"/>
                    <a:pt x="40" y="34"/>
                    <a:pt x="3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0" name="Freeform 17"/>
            <p:cNvSpPr>
              <a:spLocks/>
            </p:cNvSpPr>
            <p:nvPr/>
          </p:nvSpPr>
          <p:spPr bwMode="auto">
            <a:xfrm>
              <a:off x="125" y="44"/>
              <a:ext cx="27" cy="93"/>
            </a:xfrm>
            <a:custGeom>
              <a:avLst/>
              <a:gdLst>
                <a:gd name="T0" fmla="*/ 0 w 13"/>
                <a:gd name="T1" fmla="*/ 12 h 46"/>
                <a:gd name="T2" fmla="*/ 8 w 13"/>
                <a:gd name="T3" fmla="*/ 0 h 46"/>
                <a:gd name="T4" fmla="*/ 48 w 13"/>
                <a:gd name="T5" fmla="*/ 0 h 46"/>
                <a:gd name="T6" fmla="*/ 56 w 13"/>
                <a:gd name="T7" fmla="*/ 12 h 46"/>
                <a:gd name="T8" fmla="*/ 56 w 13"/>
                <a:gd name="T9" fmla="*/ 180 h 46"/>
                <a:gd name="T10" fmla="*/ 48 w 13"/>
                <a:gd name="T11" fmla="*/ 188 h 46"/>
                <a:gd name="T12" fmla="*/ 8 w 13"/>
                <a:gd name="T13" fmla="*/ 188 h 46"/>
                <a:gd name="T14" fmla="*/ 0 w 13"/>
                <a:gd name="T15" fmla="*/ 180 h 46"/>
                <a:gd name="T16" fmla="*/ 0 w 13"/>
                <a:gd name="T17" fmla="*/ 12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46">
                  <a:moveTo>
                    <a:pt x="0" y="3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5"/>
                    <a:pt x="12" y="46"/>
                    <a:pt x="11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6"/>
                    <a:pt x="0" y="45"/>
                    <a:pt x="0" y="44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16" name="Freeform 18"/>
          <p:cNvSpPr>
            <a:spLocks noEditPoints="1"/>
          </p:cNvSpPr>
          <p:nvPr/>
        </p:nvSpPr>
        <p:spPr bwMode="auto">
          <a:xfrm>
            <a:off x="5403850" y="2408238"/>
            <a:ext cx="184150" cy="239712"/>
          </a:xfrm>
          <a:custGeom>
            <a:avLst/>
            <a:gdLst>
              <a:gd name="T0" fmla="*/ 564515000 w 58"/>
              <a:gd name="T1" fmla="*/ 298450902 h 76"/>
              <a:gd name="T2" fmla="*/ 463708750 w 58"/>
              <a:gd name="T3" fmla="*/ 298450902 h 76"/>
              <a:gd name="T4" fmla="*/ 463708750 w 58"/>
              <a:gd name="T5" fmla="*/ 169123124 h 76"/>
              <a:gd name="T6" fmla="*/ 292338125 w 58"/>
              <a:gd name="T7" fmla="*/ 0 h 76"/>
              <a:gd name="T8" fmla="*/ 120967500 w 58"/>
              <a:gd name="T9" fmla="*/ 169123124 h 76"/>
              <a:gd name="T10" fmla="*/ 120967500 w 58"/>
              <a:gd name="T11" fmla="*/ 298450902 h 76"/>
              <a:gd name="T12" fmla="*/ 20161250 w 58"/>
              <a:gd name="T13" fmla="*/ 298450902 h 76"/>
              <a:gd name="T14" fmla="*/ 0 w 58"/>
              <a:gd name="T15" fmla="*/ 318346998 h 76"/>
              <a:gd name="T16" fmla="*/ 0 w 58"/>
              <a:gd name="T17" fmla="*/ 736180785 h 76"/>
              <a:gd name="T18" fmla="*/ 20161250 w 58"/>
              <a:gd name="T19" fmla="*/ 756076881 h 76"/>
              <a:gd name="T20" fmla="*/ 564515000 w 58"/>
              <a:gd name="T21" fmla="*/ 756076881 h 76"/>
              <a:gd name="T22" fmla="*/ 584676250 w 58"/>
              <a:gd name="T23" fmla="*/ 736180785 h 76"/>
              <a:gd name="T24" fmla="*/ 584676250 w 58"/>
              <a:gd name="T25" fmla="*/ 318346998 h 76"/>
              <a:gd name="T26" fmla="*/ 564515000 w 58"/>
              <a:gd name="T27" fmla="*/ 298450902 h 76"/>
              <a:gd name="T28" fmla="*/ 332660625 w 58"/>
              <a:gd name="T29" fmla="*/ 557109613 h 76"/>
              <a:gd name="T30" fmla="*/ 322580000 w 58"/>
              <a:gd name="T31" fmla="*/ 557109613 h 76"/>
              <a:gd name="T32" fmla="*/ 322580000 w 58"/>
              <a:gd name="T33" fmla="*/ 586953757 h 76"/>
              <a:gd name="T34" fmla="*/ 272176875 w 58"/>
              <a:gd name="T35" fmla="*/ 586953757 h 76"/>
              <a:gd name="T36" fmla="*/ 272176875 w 58"/>
              <a:gd name="T37" fmla="*/ 557109613 h 76"/>
              <a:gd name="T38" fmla="*/ 252015625 w 58"/>
              <a:gd name="T39" fmla="*/ 557109613 h 76"/>
              <a:gd name="T40" fmla="*/ 252015625 w 58"/>
              <a:gd name="T41" fmla="*/ 477522075 h 76"/>
              <a:gd name="T42" fmla="*/ 332660625 w 58"/>
              <a:gd name="T43" fmla="*/ 477522075 h 76"/>
              <a:gd name="T44" fmla="*/ 332660625 w 58"/>
              <a:gd name="T45" fmla="*/ 557109613 h 76"/>
              <a:gd name="T46" fmla="*/ 372983125 w 58"/>
              <a:gd name="T47" fmla="*/ 298450902 h 76"/>
              <a:gd name="T48" fmla="*/ 211693125 w 58"/>
              <a:gd name="T49" fmla="*/ 298450902 h 76"/>
              <a:gd name="T50" fmla="*/ 211693125 w 58"/>
              <a:gd name="T51" fmla="*/ 169123124 h 76"/>
              <a:gd name="T52" fmla="*/ 292338125 w 58"/>
              <a:gd name="T53" fmla="*/ 89535586 h 76"/>
              <a:gd name="T54" fmla="*/ 372983125 w 58"/>
              <a:gd name="T55" fmla="*/ 169123124 h 76"/>
              <a:gd name="T56" fmla="*/ 372983125 w 58"/>
              <a:gd name="T57" fmla="*/ 298450902 h 7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58" h="76">
                <a:moveTo>
                  <a:pt x="56" y="30"/>
                </a:moveTo>
                <a:cubicBezTo>
                  <a:pt x="46" y="30"/>
                  <a:pt x="46" y="30"/>
                  <a:pt x="46" y="30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8"/>
                  <a:pt x="38" y="0"/>
                  <a:pt x="29" y="0"/>
                </a:cubicBezTo>
                <a:cubicBezTo>
                  <a:pt x="20" y="0"/>
                  <a:pt x="12" y="8"/>
                  <a:pt x="12" y="17"/>
                </a:cubicBezTo>
                <a:cubicBezTo>
                  <a:pt x="12" y="30"/>
                  <a:pt x="12" y="30"/>
                  <a:pt x="1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31"/>
                  <a:pt x="0" y="32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5"/>
                  <a:pt x="1" y="76"/>
                  <a:pt x="2" y="76"/>
                </a:cubicBezTo>
                <a:cubicBezTo>
                  <a:pt x="56" y="76"/>
                  <a:pt x="56" y="76"/>
                  <a:pt x="56" y="76"/>
                </a:cubicBezTo>
                <a:cubicBezTo>
                  <a:pt x="57" y="76"/>
                  <a:pt x="58" y="75"/>
                  <a:pt x="58" y="74"/>
                </a:cubicBezTo>
                <a:cubicBezTo>
                  <a:pt x="58" y="32"/>
                  <a:pt x="58" y="32"/>
                  <a:pt x="58" y="32"/>
                </a:cubicBezTo>
                <a:cubicBezTo>
                  <a:pt x="58" y="31"/>
                  <a:pt x="57" y="30"/>
                  <a:pt x="56" y="30"/>
                </a:cubicBezTo>
                <a:close/>
                <a:moveTo>
                  <a:pt x="33" y="56"/>
                </a:moveTo>
                <a:cubicBezTo>
                  <a:pt x="32" y="56"/>
                  <a:pt x="32" y="56"/>
                  <a:pt x="32" y="56"/>
                </a:cubicBezTo>
                <a:cubicBezTo>
                  <a:pt x="32" y="59"/>
                  <a:pt x="32" y="59"/>
                  <a:pt x="32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56"/>
                  <a:pt x="27" y="56"/>
                  <a:pt x="27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48"/>
                  <a:pt x="25" y="48"/>
                  <a:pt x="25" y="48"/>
                </a:cubicBezTo>
                <a:cubicBezTo>
                  <a:pt x="33" y="48"/>
                  <a:pt x="33" y="48"/>
                  <a:pt x="33" y="48"/>
                </a:cubicBezTo>
                <a:lnTo>
                  <a:pt x="33" y="56"/>
                </a:lnTo>
                <a:close/>
                <a:moveTo>
                  <a:pt x="37" y="30"/>
                </a:moveTo>
                <a:cubicBezTo>
                  <a:pt x="21" y="30"/>
                  <a:pt x="21" y="30"/>
                  <a:pt x="21" y="30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2"/>
                  <a:pt x="25" y="9"/>
                  <a:pt x="29" y="9"/>
                </a:cubicBezTo>
                <a:cubicBezTo>
                  <a:pt x="34" y="9"/>
                  <a:pt x="37" y="12"/>
                  <a:pt x="37" y="17"/>
                </a:cubicBezTo>
                <a:lnTo>
                  <a:pt x="37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Freeform 19"/>
          <p:cNvSpPr>
            <a:spLocks/>
          </p:cNvSpPr>
          <p:nvPr/>
        </p:nvSpPr>
        <p:spPr bwMode="auto">
          <a:xfrm>
            <a:off x="3495675" y="2408238"/>
            <a:ext cx="201613" cy="239712"/>
          </a:xfrm>
          <a:custGeom>
            <a:avLst/>
            <a:gdLst>
              <a:gd name="T0" fmla="*/ 409652014 w 63"/>
              <a:gd name="T1" fmla="*/ 507366219 h 76"/>
              <a:gd name="T2" fmla="*/ 378930033 w 63"/>
              <a:gd name="T3" fmla="*/ 487470123 h 76"/>
              <a:gd name="T4" fmla="*/ 256032509 w 63"/>
              <a:gd name="T5" fmla="*/ 487470123 h 76"/>
              <a:gd name="T6" fmla="*/ 235551188 w 63"/>
              <a:gd name="T7" fmla="*/ 507366219 h 76"/>
              <a:gd name="T8" fmla="*/ 235551188 w 63"/>
              <a:gd name="T9" fmla="*/ 736180785 h 76"/>
              <a:gd name="T10" fmla="*/ 204826007 w 63"/>
              <a:gd name="T11" fmla="*/ 756076881 h 76"/>
              <a:gd name="T12" fmla="*/ 20481321 w 63"/>
              <a:gd name="T13" fmla="*/ 756076881 h 76"/>
              <a:gd name="T14" fmla="*/ 0 w 63"/>
              <a:gd name="T15" fmla="*/ 736180785 h 76"/>
              <a:gd name="T16" fmla="*/ 0 w 63"/>
              <a:gd name="T17" fmla="*/ 328295046 h 76"/>
              <a:gd name="T18" fmla="*/ 10240660 w 63"/>
              <a:gd name="T19" fmla="*/ 288502854 h 76"/>
              <a:gd name="T20" fmla="*/ 296998350 w 63"/>
              <a:gd name="T21" fmla="*/ 9948048 h 76"/>
              <a:gd name="T22" fmla="*/ 337964192 w 63"/>
              <a:gd name="T23" fmla="*/ 9948048 h 76"/>
              <a:gd name="T24" fmla="*/ 624721882 w 63"/>
              <a:gd name="T25" fmla="*/ 288502854 h 76"/>
              <a:gd name="T26" fmla="*/ 645203203 w 63"/>
              <a:gd name="T27" fmla="*/ 328295046 h 76"/>
              <a:gd name="T28" fmla="*/ 645203203 w 63"/>
              <a:gd name="T29" fmla="*/ 736180785 h 76"/>
              <a:gd name="T30" fmla="*/ 614478022 w 63"/>
              <a:gd name="T31" fmla="*/ 756076881 h 76"/>
              <a:gd name="T32" fmla="*/ 430136535 w 63"/>
              <a:gd name="T33" fmla="*/ 756076881 h 76"/>
              <a:gd name="T34" fmla="*/ 409652014 w 63"/>
              <a:gd name="T35" fmla="*/ 736180785 h 76"/>
              <a:gd name="T36" fmla="*/ 409652014 w 63"/>
              <a:gd name="T37" fmla="*/ 507366219 h 7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3" h="76">
                <a:moveTo>
                  <a:pt x="40" y="51"/>
                </a:moveTo>
                <a:cubicBezTo>
                  <a:pt x="40" y="50"/>
                  <a:pt x="39" y="49"/>
                  <a:pt x="37" y="49"/>
                </a:cubicBezTo>
                <a:cubicBezTo>
                  <a:pt x="25" y="49"/>
                  <a:pt x="25" y="49"/>
                  <a:pt x="25" y="49"/>
                </a:cubicBezTo>
                <a:cubicBezTo>
                  <a:pt x="24" y="49"/>
                  <a:pt x="23" y="50"/>
                  <a:pt x="23" y="51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5"/>
                  <a:pt x="22" y="76"/>
                  <a:pt x="20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1" y="76"/>
                  <a:pt x="0" y="75"/>
                  <a:pt x="0" y="7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0" y="30"/>
                  <a:pt x="1" y="2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61" y="29"/>
                  <a:pt x="61" y="29"/>
                  <a:pt x="61" y="29"/>
                </a:cubicBezTo>
                <a:cubicBezTo>
                  <a:pt x="62" y="30"/>
                  <a:pt x="63" y="32"/>
                  <a:pt x="63" y="33"/>
                </a:cubicBezTo>
                <a:cubicBezTo>
                  <a:pt x="63" y="74"/>
                  <a:pt x="63" y="74"/>
                  <a:pt x="63" y="74"/>
                </a:cubicBezTo>
                <a:cubicBezTo>
                  <a:pt x="63" y="75"/>
                  <a:pt x="62" y="76"/>
                  <a:pt x="60" y="76"/>
                </a:cubicBezTo>
                <a:cubicBezTo>
                  <a:pt x="42" y="76"/>
                  <a:pt x="42" y="76"/>
                  <a:pt x="42" y="76"/>
                </a:cubicBezTo>
                <a:cubicBezTo>
                  <a:pt x="41" y="76"/>
                  <a:pt x="40" y="75"/>
                  <a:pt x="40" y="74"/>
                </a:cubicBezTo>
                <a:lnTo>
                  <a:pt x="4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Freeform 20"/>
          <p:cNvSpPr>
            <a:spLocks/>
          </p:cNvSpPr>
          <p:nvPr/>
        </p:nvSpPr>
        <p:spPr bwMode="auto">
          <a:xfrm>
            <a:off x="1603375" y="2408238"/>
            <a:ext cx="177800" cy="239712"/>
          </a:xfrm>
          <a:custGeom>
            <a:avLst/>
            <a:gdLst>
              <a:gd name="T0" fmla="*/ 554434375 w 56"/>
              <a:gd name="T1" fmla="*/ 626749103 h 76"/>
              <a:gd name="T2" fmla="*/ 352821875 w 56"/>
              <a:gd name="T3" fmla="*/ 507366219 h 76"/>
              <a:gd name="T4" fmla="*/ 352821875 w 56"/>
              <a:gd name="T5" fmla="*/ 447677931 h 76"/>
              <a:gd name="T6" fmla="*/ 433466875 w 56"/>
              <a:gd name="T7" fmla="*/ 348194296 h 76"/>
              <a:gd name="T8" fmla="*/ 473789375 w 56"/>
              <a:gd name="T9" fmla="*/ 308398950 h 76"/>
              <a:gd name="T10" fmla="*/ 473789375 w 56"/>
              <a:gd name="T11" fmla="*/ 298450902 h 76"/>
              <a:gd name="T12" fmla="*/ 463708750 w 56"/>
              <a:gd name="T13" fmla="*/ 208915316 h 76"/>
              <a:gd name="T14" fmla="*/ 443547500 w 56"/>
              <a:gd name="T15" fmla="*/ 198967268 h 76"/>
              <a:gd name="T16" fmla="*/ 443547500 w 56"/>
              <a:gd name="T17" fmla="*/ 159175076 h 76"/>
              <a:gd name="T18" fmla="*/ 282257500 w 56"/>
              <a:gd name="T19" fmla="*/ 0 h 76"/>
              <a:gd name="T20" fmla="*/ 120967500 w 56"/>
              <a:gd name="T21" fmla="*/ 159175076 h 76"/>
              <a:gd name="T22" fmla="*/ 120967500 w 56"/>
              <a:gd name="T23" fmla="*/ 198967268 h 76"/>
              <a:gd name="T24" fmla="*/ 100806250 w 56"/>
              <a:gd name="T25" fmla="*/ 208915316 h 76"/>
              <a:gd name="T26" fmla="*/ 90725625 w 56"/>
              <a:gd name="T27" fmla="*/ 298450902 h 76"/>
              <a:gd name="T28" fmla="*/ 90725625 w 56"/>
              <a:gd name="T29" fmla="*/ 308398950 h 76"/>
              <a:gd name="T30" fmla="*/ 131048125 w 56"/>
              <a:gd name="T31" fmla="*/ 348194296 h 76"/>
              <a:gd name="T32" fmla="*/ 211693125 w 56"/>
              <a:gd name="T33" fmla="*/ 447677931 h 76"/>
              <a:gd name="T34" fmla="*/ 211693125 w 56"/>
              <a:gd name="T35" fmla="*/ 507366219 h 76"/>
              <a:gd name="T36" fmla="*/ 10080625 w 56"/>
              <a:gd name="T37" fmla="*/ 616801055 h 76"/>
              <a:gd name="T38" fmla="*/ 10080625 w 56"/>
              <a:gd name="T39" fmla="*/ 696385439 h 76"/>
              <a:gd name="T40" fmla="*/ 10080625 w 56"/>
              <a:gd name="T41" fmla="*/ 706333487 h 76"/>
              <a:gd name="T42" fmla="*/ 20161250 w 56"/>
              <a:gd name="T43" fmla="*/ 706333487 h 76"/>
              <a:gd name="T44" fmla="*/ 282257500 w 56"/>
              <a:gd name="T45" fmla="*/ 756076881 h 76"/>
              <a:gd name="T46" fmla="*/ 544353750 w 56"/>
              <a:gd name="T47" fmla="*/ 706333487 h 76"/>
              <a:gd name="T48" fmla="*/ 554434375 w 56"/>
              <a:gd name="T49" fmla="*/ 706333487 h 76"/>
              <a:gd name="T50" fmla="*/ 554434375 w 56"/>
              <a:gd name="T51" fmla="*/ 696385439 h 76"/>
              <a:gd name="T52" fmla="*/ 554434375 w 56"/>
              <a:gd name="T53" fmla="*/ 626749103 h 7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6" h="76">
                <a:moveTo>
                  <a:pt x="55" y="63"/>
                </a:moveTo>
                <a:cubicBezTo>
                  <a:pt x="54" y="56"/>
                  <a:pt x="39" y="52"/>
                  <a:pt x="35" y="51"/>
                </a:cubicBezTo>
                <a:cubicBezTo>
                  <a:pt x="35" y="45"/>
                  <a:pt x="35" y="45"/>
                  <a:pt x="35" y="45"/>
                </a:cubicBezTo>
                <a:cubicBezTo>
                  <a:pt x="39" y="43"/>
                  <a:pt x="42" y="39"/>
                  <a:pt x="43" y="35"/>
                </a:cubicBezTo>
                <a:cubicBezTo>
                  <a:pt x="45" y="34"/>
                  <a:pt x="47" y="34"/>
                  <a:pt x="47" y="31"/>
                </a:cubicBezTo>
                <a:cubicBezTo>
                  <a:pt x="47" y="31"/>
                  <a:pt x="47" y="31"/>
                  <a:pt x="47" y="30"/>
                </a:cubicBezTo>
                <a:cubicBezTo>
                  <a:pt x="48" y="26"/>
                  <a:pt x="48" y="22"/>
                  <a:pt x="46" y="21"/>
                </a:cubicBezTo>
                <a:cubicBezTo>
                  <a:pt x="46" y="20"/>
                  <a:pt x="45" y="20"/>
                  <a:pt x="44" y="20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7"/>
                  <a:pt x="37" y="0"/>
                  <a:pt x="28" y="0"/>
                </a:cubicBezTo>
                <a:cubicBezTo>
                  <a:pt x="19" y="0"/>
                  <a:pt x="12" y="7"/>
                  <a:pt x="12" y="16"/>
                </a:cubicBezTo>
                <a:cubicBezTo>
                  <a:pt x="12" y="20"/>
                  <a:pt x="12" y="20"/>
                  <a:pt x="12" y="20"/>
                </a:cubicBezTo>
                <a:cubicBezTo>
                  <a:pt x="11" y="20"/>
                  <a:pt x="10" y="20"/>
                  <a:pt x="10" y="21"/>
                </a:cubicBezTo>
                <a:cubicBezTo>
                  <a:pt x="8" y="22"/>
                  <a:pt x="8" y="26"/>
                  <a:pt x="9" y="30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4"/>
                  <a:pt x="11" y="34"/>
                  <a:pt x="13" y="35"/>
                </a:cubicBezTo>
                <a:cubicBezTo>
                  <a:pt x="14" y="39"/>
                  <a:pt x="17" y="43"/>
                  <a:pt x="21" y="45"/>
                </a:cubicBezTo>
                <a:cubicBezTo>
                  <a:pt x="21" y="51"/>
                  <a:pt x="21" y="51"/>
                  <a:pt x="21" y="51"/>
                </a:cubicBezTo>
                <a:cubicBezTo>
                  <a:pt x="17" y="52"/>
                  <a:pt x="2" y="56"/>
                  <a:pt x="1" y="62"/>
                </a:cubicBezTo>
                <a:cubicBezTo>
                  <a:pt x="1" y="63"/>
                  <a:pt x="0" y="65"/>
                  <a:pt x="1" y="70"/>
                </a:cubicBezTo>
                <a:cubicBezTo>
                  <a:pt x="1" y="71"/>
                  <a:pt x="1" y="71"/>
                  <a:pt x="1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2" y="71"/>
                  <a:pt x="13" y="76"/>
                  <a:pt x="28" y="76"/>
                </a:cubicBezTo>
                <a:cubicBezTo>
                  <a:pt x="43" y="76"/>
                  <a:pt x="54" y="71"/>
                  <a:pt x="54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55" y="70"/>
                  <a:pt x="55" y="70"/>
                  <a:pt x="55" y="70"/>
                </a:cubicBezTo>
                <a:cubicBezTo>
                  <a:pt x="56" y="65"/>
                  <a:pt x="55" y="63"/>
                  <a:pt x="55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Rectangle 21"/>
          <p:cNvSpPr>
            <a:spLocks noChangeArrowheads="1"/>
          </p:cNvSpPr>
          <p:nvPr/>
        </p:nvSpPr>
        <p:spPr bwMode="auto">
          <a:xfrm>
            <a:off x="395288" y="1203325"/>
            <a:ext cx="83534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5620" name="Rectangle 22"/>
          <p:cNvSpPr>
            <a:spLocks noChangeArrowheads="1"/>
          </p:cNvSpPr>
          <p:nvPr/>
        </p:nvSpPr>
        <p:spPr bwMode="auto">
          <a:xfrm>
            <a:off x="6704013" y="3651250"/>
            <a:ext cx="13684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chemeClr val="bg2"/>
                </a:solidFill>
              </a:rPr>
              <a:t>TOPIC HEADER FOUR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800">
              <a:solidFill>
                <a:schemeClr val="bg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4830763" y="3651250"/>
            <a:ext cx="13684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chemeClr val="bg2"/>
                </a:solidFill>
              </a:rPr>
              <a:t>TOPIC HEADER THREE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800">
              <a:solidFill>
                <a:schemeClr val="bg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5622" name="Rectangle 24"/>
          <p:cNvSpPr>
            <a:spLocks noChangeArrowheads="1"/>
          </p:cNvSpPr>
          <p:nvPr/>
        </p:nvSpPr>
        <p:spPr bwMode="auto">
          <a:xfrm>
            <a:off x="1014413" y="3651250"/>
            <a:ext cx="13684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chemeClr val="bg2"/>
                </a:solidFill>
              </a:rPr>
              <a:t>TOPIC HEADER ONE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800">
              <a:solidFill>
                <a:schemeClr val="bg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5623" name="Rectangle 25"/>
          <p:cNvSpPr>
            <a:spLocks noChangeArrowheads="1"/>
          </p:cNvSpPr>
          <p:nvPr/>
        </p:nvSpPr>
        <p:spPr bwMode="auto">
          <a:xfrm>
            <a:off x="2887663" y="3651250"/>
            <a:ext cx="13684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chemeClr val="bg2"/>
                </a:solidFill>
              </a:rPr>
              <a:t>TOPIC HEADER TWO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800">
              <a:solidFill>
                <a:schemeClr val="bg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5624" name="Text Box 26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25625" name="Text Box 27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25626" name="Group 28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25627" name="Rectangle 29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28" name="Rectangle 30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2124075" y="1173163"/>
            <a:ext cx="3643313" cy="3649662"/>
            <a:chOff x="0" y="0"/>
            <a:chExt cx="5826" cy="5836"/>
          </a:xfrm>
        </p:grpSpPr>
        <p:sp>
          <p:nvSpPr>
            <p:cNvPr id="26750" name="Freeform 3"/>
            <p:cNvSpPr>
              <a:spLocks/>
            </p:cNvSpPr>
            <p:nvPr/>
          </p:nvSpPr>
          <p:spPr bwMode="auto">
            <a:xfrm>
              <a:off x="3715" y="2764"/>
              <a:ext cx="2" cy="4"/>
            </a:xfrm>
            <a:custGeom>
              <a:avLst/>
              <a:gdLst>
                <a:gd name="T0" fmla="*/ 4 w 1"/>
                <a:gd name="T1" fmla="*/ 0 h 2"/>
                <a:gd name="T2" fmla="*/ 0 w 1"/>
                <a:gd name="T3" fmla="*/ 8 h 2"/>
                <a:gd name="T4" fmla="*/ 4 w 1"/>
                <a:gd name="T5" fmla="*/ 8 h 2"/>
                <a:gd name="T6" fmla="*/ 4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1" name="Freeform 4"/>
            <p:cNvSpPr>
              <a:spLocks/>
            </p:cNvSpPr>
            <p:nvPr/>
          </p:nvSpPr>
          <p:spPr bwMode="auto">
            <a:xfrm>
              <a:off x="3625" y="2467"/>
              <a:ext cx="194" cy="100"/>
            </a:xfrm>
            <a:custGeom>
              <a:avLst/>
              <a:gdLst>
                <a:gd name="T0" fmla="*/ 0 w 97"/>
                <a:gd name="T1" fmla="*/ 104 h 50"/>
                <a:gd name="T2" fmla="*/ 0 w 97"/>
                <a:gd name="T3" fmla="*/ 112 h 50"/>
                <a:gd name="T4" fmla="*/ 304 w 97"/>
                <a:gd name="T5" fmla="*/ 192 h 50"/>
                <a:gd name="T6" fmla="*/ 376 w 97"/>
                <a:gd name="T7" fmla="*/ 0 h 50"/>
                <a:gd name="T8" fmla="*/ 0 w 97"/>
                <a:gd name="T9" fmla="*/ 104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50">
                  <a:moveTo>
                    <a:pt x="0" y="26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29" y="38"/>
                    <a:pt x="40" y="50"/>
                    <a:pt x="76" y="48"/>
                  </a:cubicBezTo>
                  <a:cubicBezTo>
                    <a:pt x="77" y="27"/>
                    <a:pt x="97" y="28"/>
                    <a:pt x="94" y="0"/>
                  </a:cubicBezTo>
                  <a:cubicBezTo>
                    <a:pt x="63" y="14"/>
                    <a:pt x="36" y="21"/>
                    <a:pt x="0" y="26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2" name="Freeform 5"/>
            <p:cNvSpPr>
              <a:spLocks/>
            </p:cNvSpPr>
            <p:nvPr/>
          </p:nvSpPr>
          <p:spPr bwMode="auto">
            <a:xfrm>
              <a:off x="3851" y="2447"/>
              <a:ext cx="42" cy="34"/>
            </a:xfrm>
            <a:custGeom>
              <a:avLst/>
              <a:gdLst>
                <a:gd name="T0" fmla="*/ 0 w 21"/>
                <a:gd name="T1" fmla="*/ 12 h 17"/>
                <a:gd name="T2" fmla="*/ 80 w 21"/>
                <a:gd name="T3" fmla="*/ 68 h 17"/>
                <a:gd name="T4" fmla="*/ 0 w 21"/>
                <a:gd name="T5" fmla="*/ 12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7">
                  <a:moveTo>
                    <a:pt x="0" y="3"/>
                  </a:moveTo>
                  <a:cubicBezTo>
                    <a:pt x="3" y="12"/>
                    <a:pt x="10" y="17"/>
                    <a:pt x="20" y="17"/>
                  </a:cubicBezTo>
                  <a:cubicBezTo>
                    <a:pt x="21" y="4"/>
                    <a:pt x="12" y="0"/>
                    <a:pt x="0" y="3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3" name="Freeform 6"/>
            <p:cNvSpPr>
              <a:spLocks/>
            </p:cNvSpPr>
            <p:nvPr/>
          </p:nvSpPr>
          <p:spPr bwMode="auto">
            <a:xfrm>
              <a:off x="3847" y="2449"/>
              <a:ext cx="4" cy="4"/>
            </a:xfrm>
            <a:custGeom>
              <a:avLst/>
              <a:gdLst>
                <a:gd name="T0" fmla="*/ 0 w 2"/>
                <a:gd name="T1" fmla="*/ 8 h 2"/>
                <a:gd name="T2" fmla="*/ 8 w 2"/>
                <a:gd name="T3" fmla="*/ 8 h 2"/>
                <a:gd name="T4" fmla="*/ 8 w 2"/>
                <a:gd name="T5" fmla="*/ 0 h 2"/>
                <a:gd name="T6" fmla="*/ 0 w 2"/>
                <a:gd name="T7" fmla="*/ 8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4" name="Freeform 7"/>
            <p:cNvSpPr>
              <a:spLocks/>
            </p:cNvSpPr>
            <p:nvPr/>
          </p:nvSpPr>
          <p:spPr bwMode="auto">
            <a:xfrm>
              <a:off x="3925" y="2523"/>
              <a:ext cx="70" cy="78"/>
            </a:xfrm>
            <a:custGeom>
              <a:avLst/>
              <a:gdLst>
                <a:gd name="T0" fmla="*/ 8 w 35"/>
                <a:gd name="T1" fmla="*/ 8 h 39"/>
                <a:gd name="T2" fmla="*/ 0 w 35"/>
                <a:gd name="T3" fmla="*/ 0 h 39"/>
                <a:gd name="T4" fmla="*/ 128 w 35"/>
                <a:gd name="T5" fmla="*/ 156 h 39"/>
                <a:gd name="T6" fmla="*/ 8 w 35"/>
                <a:gd name="T7" fmla="*/ 8 h 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39">
                  <a:moveTo>
                    <a:pt x="2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8"/>
                    <a:pt x="19" y="31"/>
                    <a:pt x="32" y="39"/>
                  </a:cubicBezTo>
                  <a:cubicBezTo>
                    <a:pt x="35" y="19"/>
                    <a:pt x="20" y="5"/>
                    <a:pt x="2" y="2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5" name="Freeform 8"/>
            <p:cNvSpPr>
              <a:spLocks/>
            </p:cNvSpPr>
            <p:nvPr/>
          </p:nvSpPr>
          <p:spPr bwMode="auto">
            <a:xfrm>
              <a:off x="4017" y="2601"/>
              <a:ext cx="56" cy="42"/>
            </a:xfrm>
            <a:custGeom>
              <a:avLst/>
              <a:gdLst>
                <a:gd name="T0" fmla="*/ 0 w 28"/>
                <a:gd name="T1" fmla="*/ 0 h 21"/>
                <a:gd name="T2" fmla="*/ 20 w 28"/>
                <a:gd name="T3" fmla="*/ 12 h 21"/>
                <a:gd name="T4" fmla="*/ 112 w 28"/>
                <a:gd name="T5" fmla="*/ 84 h 21"/>
                <a:gd name="T6" fmla="*/ 0 w 28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21">
                  <a:moveTo>
                    <a:pt x="0" y="0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11" y="11"/>
                    <a:pt x="19" y="19"/>
                    <a:pt x="28" y="21"/>
                  </a:cubicBezTo>
                  <a:cubicBezTo>
                    <a:pt x="28" y="7"/>
                    <a:pt x="12" y="3"/>
                    <a:pt x="0" y="0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6" name="Freeform 9"/>
            <p:cNvSpPr>
              <a:spLocks/>
            </p:cNvSpPr>
            <p:nvPr/>
          </p:nvSpPr>
          <p:spPr bwMode="auto">
            <a:xfrm>
              <a:off x="4156" y="2742"/>
              <a:ext cx="30" cy="22"/>
            </a:xfrm>
            <a:custGeom>
              <a:avLst/>
              <a:gdLst>
                <a:gd name="T0" fmla="*/ 56 w 15"/>
                <a:gd name="T1" fmla="*/ 44 h 11"/>
                <a:gd name="T2" fmla="*/ 60 w 15"/>
                <a:gd name="T3" fmla="*/ 24 h 11"/>
                <a:gd name="T4" fmla="*/ 0 w 15"/>
                <a:gd name="T5" fmla="*/ 0 h 11"/>
                <a:gd name="T6" fmla="*/ 56 w 15"/>
                <a:gd name="T7" fmla="*/ 44 h 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1">
                  <a:moveTo>
                    <a:pt x="14" y="11"/>
                  </a:moveTo>
                  <a:cubicBezTo>
                    <a:pt x="15" y="9"/>
                    <a:pt x="15" y="8"/>
                    <a:pt x="15" y="6"/>
                  </a:cubicBezTo>
                  <a:cubicBezTo>
                    <a:pt x="11" y="5"/>
                    <a:pt x="5" y="2"/>
                    <a:pt x="0" y="0"/>
                  </a:cubicBezTo>
                  <a:cubicBezTo>
                    <a:pt x="3" y="6"/>
                    <a:pt x="7" y="10"/>
                    <a:pt x="14" y="11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7" name="Freeform 10"/>
            <p:cNvSpPr>
              <a:spLocks/>
            </p:cNvSpPr>
            <p:nvPr/>
          </p:nvSpPr>
          <p:spPr bwMode="auto">
            <a:xfrm>
              <a:off x="4152" y="2736"/>
              <a:ext cx="4" cy="6"/>
            </a:xfrm>
            <a:custGeom>
              <a:avLst/>
              <a:gdLst>
                <a:gd name="T0" fmla="*/ 0 w 2"/>
                <a:gd name="T1" fmla="*/ 12 h 3"/>
                <a:gd name="T2" fmla="*/ 8 w 2"/>
                <a:gd name="T3" fmla="*/ 12 h 3"/>
                <a:gd name="T4" fmla="*/ 0 w 2"/>
                <a:gd name="T5" fmla="*/ 0 h 3"/>
                <a:gd name="T6" fmla="*/ 0 w 2"/>
                <a:gd name="T7" fmla="*/ 12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1" y="3"/>
                    <a:pt x="1" y="3"/>
                    <a:pt x="2" y="3"/>
                  </a:cubicBezTo>
                  <a:cubicBezTo>
                    <a:pt x="1" y="2"/>
                    <a:pt x="1" y="1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8" name="Freeform 11"/>
            <p:cNvSpPr>
              <a:spLocks/>
            </p:cNvSpPr>
            <p:nvPr/>
          </p:nvSpPr>
          <p:spPr bwMode="auto">
            <a:xfrm>
              <a:off x="4234" y="2806"/>
              <a:ext cx="38" cy="70"/>
            </a:xfrm>
            <a:custGeom>
              <a:avLst/>
              <a:gdLst>
                <a:gd name="T0" fmla="*/ 24 w 19"/>
                <a:gd name="T1" fmla="*/ 28 h 35"/>
                <a:gd name="T2" fmla="*/ 24 w 19"/>
                <a:gd name="T3" fmla="*/ 0 h 35"/>
                <a:gd name="T4" fmla="*/ 76 w 19"/>
                <a:gd name="T5" fmla="*/ 48 h 35"/>
                <a:gd name="T6" fmla="*/ 24 w 19"/>
                <a:gd name="T7" fmla="*/ 28 h 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35">
                  <a:moveTo>
                    <a:pt x="6" y="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15"/>
                    <a:pt x="17" y="35"/>
                    <a:pt x="19" y="12"/>
                  </a:cubicBezTo>
                  <a:cubicBezTo>
                    <a:pt x="12" y="13"/>
                    <a:pt x="11" y="8"/>
                    <a:pt x="6" y="7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9" name="Freeform 12"/>
            <p:cNvSpPr>
              <a:spLocks/>
            </p:cNvSpPr>
            <p:nvPr/>
          </p:nvSpPr>
          <p:spPr bwMode="auto">
            <a:xfrm>
              <a:off x="1529" y="2593"/>
              <a:ext cx="394" cy="105"/>
            </a:xfrm>
            <a:custGeom>
              <a:avLst/>
              <a:gdLst>
                <a:gd name="T0" fmla="*/ 328 w 197"/>
                <a:gd name="T1" fmla="*/ 188 h 52"/>
                <a:gd name="T2" fmla="*/ 756 w 197"/>
                <a:gd name="T3" fmla="*/ 196 h 52"/>
                <a:gd name="T4" fmla="*/ 396 w 197"/>
                <a:gd name="T5" fmla="*/ 53 h 52"/>
                <a:gd name="T6" fmla="*/ 196 w 197"/>
                <a:gd name="T7" fmla="*/ 101 h 52"/>
                <a:gd name="T8" fmla="*/ 8 w 197"/>
                <a:gd name="T9" fmla="*/ 65 h 52"/>
                <a:gd name="T10" fmla="*/ 0 w 197"/>
                <a:gd name="T11" fmla="*/ 73 h 52"/>
                <a:gd name="T12" fmla="*/ 328 w 197"/>
                <a:gd name="T13" fmla="*/ 188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7" h="52">
                  <a:moveTo>
                    <a:pt x="82" y="46"/>
                  </a:moveTo>
                  <a:cubicBezTo>
                    <a:pt x="117" y="52"/>
                    <a:pt x="153" y="49"/>
                    <a:pt x="189" y="48"/>
                  </a:cubicBezTo>
                  <a:cubicBezTo>
                    <a:pt x="197" y="20"/>
                    <a:pt x="118" y="9"/>
                    <a:pt x="99" y="13"/>
                  </a:cubicBezTo>
                  <a:cubicBezTo>
                    <a:pt x="87" y="16"/>
                    <a:pt x="64" y="28"/>
                    <a:pt x="49" y="25"/>
                  </a:cubicBezTo>
                  <a:cubicBezTo>
                    <a:pt x="31" y="22"/>
                    <a:pt x="20" y="0"/>
                    <a:pt x="2" y="1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6" y="41"/>
                    <a:pt x="57" y="42"/>
                    <a:pt x="82" y="46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0" name="Freeform 13"/>
            <p:cNvSpPr>
              <a:spLocks/>
            </p:cNvSpPr>
            <p:nvPr/>
          </p:nvSpPr>
          <p:spPr bwMode="auto">
            <a:xfrm>
              <a:off x="1973" y="2639"/>
              <a:ext cx="144" cy="53"/>
            </a:xfrm>
            <a:custGeom>
              <a:avLst/>
              <a:gdLst>
                <a:gd name="T0" fmla="*/ 288 w 72"/>
                <a:gd name="T1" fmla="*/ 75 h 26"/>
                <a:gd name="T2" fmla="*/ 16 w 72"/>
                <a:gd name="T3" fmla="*/ 16 h 26"/>
                <a:gd name="T4" fmla="*/ 0 w 72"/>
                <a:gd name="T5" fmla="*/ 59 h 26"/>
                <a:gd name="T6" fmla="*/ 288 w 72"/>
                <a:gd name="T7" fmla="*/ 75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" h="26">
                  <a:moveTo>
                    <a:pt x="72" y="18"/>
                  </a:moveTo>
                  <a:cubicBezTo>
                    <a:pt x="56" y="0"/>
                    <a:pt x="25" y="17"/>
                    <a:pt x="4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4" y="26"/>
                    <a:pt x="56" y="24"/>
                    <a:pt x="72" y="18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1" name="Freeform 14"/>
            <p:cNvSpPr>
              <a:spLocks/>
            </p:cNvSpPr>
            <p:nvPr/>
          </p:nvSpPr>
          <p:spPr bwMode="auto">
            <a:xfrm>
              <a:off x="2339" y="2645"/>
              <a:ext cx="216" cy="109"/>
            </a:xfrm>
            <a:custGeom>
              <a:avLst/>
              <a:gdLst>
                <a:gd name="T0" fmla="*/ 360 w 108"/>
                <a:gd name="T1" fmla="*/ 16 h 54"/>
                <a:gd name="T2" fmla="*/ 104 w 108"/>
                <a:gd name="T3" fmla="*/ 61 h 54"/>
                <a:gd name="T4" fmla="*/ 0 w 108"/>
                <a:gd name="T5" fmla="*/ 220 h 54"/>
                <a:gd name="T6" fmla="*/ 200 w 108"/>
                <a:gd name="T7" fmla="*/ 101 h 54"/>
                <a:gd name="T8" fmla="*/ 404 w 108"/>
                <a:gd name="T9" fmla="*/ 24 h 54"/>
                <a:gd name="T10" fmla="*/ 360 w 108"/>
                <a:gd name="T11" fmla="*/ 16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8" h="54">
                  <a:moveTo>
                    <a:pt x="90" y="4"/>
                  </a:moveTo>
                  <a:cubicBezTo>
                    <a:pt x="63" y="4"/>
                    <a:pt x="44" y="0"/>
                    <a:pt x="26" y="15"/>
                  </a:cubicBezTo>
                  <a:cubicBezTo>
                    <a:pt x="18" y="22"/>
                    <a:pt x="3" y="45"/>
                    <a:pt x="0" y="54"/>
                  </a:cubicBezTo>
                  <a:cubicBezTo>
                    <a:pt x="20" y="47"/>
                    <a:pt x="31" y="32"/>
                    <a:pt x="50" y="25"/>
                  </a:cubicBezTo>
                  <a:cubicBezTo>
                    <a:pt x="63" y="19"/>
                    <a:pt x="108" y="27"/>
                    <a:pt x="101" y="6"/>
                  </a:cubicBezTo>
                  <a:lnTo>
                    <a:pt x="90" y="4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2" name="Freeform 15"/>
            <p:cNvSpPr>
              <a:spLocks/>
            </p:cNvSpPr>
            <p:nvPr/>
          </p:nvSpPr>
          <p:spPr bwMode="auto">
            <a:xfrm>
              <a:off x="2425" y="2152"/>
              <a:ext cx="6" cy="2"/>
            </a:xfrm>
            <a:custGeom>
              <a:avLst/>
              <a:gdLst>
                <a:gd name="T0" fmla="*/ 4 w 3"/>
                <a:gd name="T1" fmla="*/ 0 h 1"/>
                <a:gd name="T2" fmla="*/ 0 w 3"/>
                <a:gd name="T3" fmla="*/ 4 h 1"/>
                <a:gd name="T4" fmla="*/ 12 w 3"/>
                <a:gd name="T5" fmla="*/ 0 h 1"/>
                <a:gd name="T6" fmla="*/ 4 w 3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3" name="Freeform 16"/>
            <p:cNvSpPr>
              <a:spLocks/>
            </p:cNvSpPr>
            <p:nvPr/>
          </p:nvSpPr>
          <p:spPr bwMode="auto">
            <a:xfrm>
              <a:off x="2711" y="539"/>
              <a:ext cx="536" cy="231"/>
            </a:xfrm>
            <a:custGeom>
              <a:avLst/>
              <a:gdLst>
                <a:gd name="T0" fmla="*/ 692 w 268"/>
                <a:gd name="T1" fmla="*/ 153 h 115"/>
                <a:gd name="T2" fmla="*/ 604 w 268"/>
                <a:gd name="T3" fmla="*/ 247 h 115"/>
                <a:gd name="T4" fmla="*/ 504 w 268"/>
                <a:gd name="T5" fmla="*/ 271 h 115"/>
                <a:gd name="T6" fmla="*/ 76 w 268"/>
                <a:gd name="T7" fmla="*/ 464 h 115"/>
                <a:gd name="T8" fmla="*/ 512 w 268"/>
                <a:gd name="T9" fmla="*/ 444 h 115"/>
                <a:gd name="T10" fmla="*/ 584 w 268"/>
                <a:gd name="T11" fmla="*/ 368 h 115"/>
                <a:gd name="T12" fmla="*/ 924 w 268"/>
                <a:gd name="T13" fmla="*/ 315 h 115"/>
                <a:gd name="T14" fmla="*/ 976 w 268"/>
                <a:gd name="T15" fmla="*/ 28 h 115"/>
                <a:gd name="T16" fmla="*/ 948 w 268"/>
                <a:gd name="T17" fmla="*/ 0 h 115"/>
                <a:gd name="T18" fmla="*/ 692 w 268"/>
                <a:gd name="T19" fmla="*/ 153 h 1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8" h="115">
                  <a:moveTo>
                    <a:pt x="173" y="38"/>
                  </a:moveTo>
                  <a:cubicBezTo>
                    <a:pt x="164" y="42"/>
                    <a:pt x="158" y="57"/>
                    <a:pt x="151" y="61"/>
                  </a:cubicBezTo>
                  <a:cubicBezTo>
                    <a:pt x="142" y="66"/>
                    <a:pt x="136" y="64"/>
                    <a:pt x="126" y="67"/>
                  </a:cubicBezTo>
                  <a:cubicBezTo>
                    <a:pt x="110" y="71"/>
                    <a:pt x="0" y="88"/>
                    <a:pt x="19" y="115"/>
                  </a:cubicBezTo>
                  <a:cubicBezTo>
                    <a:pt x="35" y="112"/>
                    <a:pt x="123" y="74"/>
                    <a:pt x="128" y="110"/>
                  </a:cubicBezTo>
                  <a:cubicBezTo>
                    <a:pt x="140" y="111"/>
                    <a:pt x="146" y="102"/>
                    <a:pt x="146" y="91"/>
                  </a:cubicBezTo>
                  <a:cubicBezTo>
                    <a:pt x="169" y="96"/>
                    <a:pt x="213" y="96"/>
                    <a:pt x="231" y="78"/>
                  </a:cubicBezTo>
                  <a:cubicBezTo>
                    <a:pt x="244" y="64"/>
                    <a:pt x="268" y="13"/>
                    <a:pt x="244" y="7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44" y="42"/>
                    <a:pt x="193" y="28"/>
                    <a:pt x="173" y="38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4" name="Freeform 17"/>
            <p:cNvSpPr>
              <a:spLocks/>
            </p:cNvSpPr>
            <p:nvPr/>
          </p:nvSpPr>
          <p:spPr bwMode="auto">
            <a:xfrm>
              <a:off x="2199" y="1371"/>
              <a:ext cx="130" cy="212"/>
            </a:xfrm>
            <a:custGeom>
              <a:avLst/>
              <a:gdLst>
                <a:gd name="T0" fmla="*/ 196 w 65"/>
                <a:gd name="T1" fmla="*/ 244 h 106"/>
                <a:gd name="T2" fmla="*/ 252 w 65"/>
                <a:gd name="T3" fmla="*/ 140 h 106"/>
                <a:gd name="T4" fmla="*/ 260 w 65"/>
                <a:gd name="T5" fmla="*/ 8 h 106"/>
                <a:gd name="T6" fmla="*/ 156 w 65"/>
                <a:gd name="T7" fmla="*/ 4 h 106"/>
                <a:gd name="T8" fmla="*/ 112 w 65"/>
                <a:gd name="T9" fmla="*/ 40 h 106"/>
                <a:gd name="T10" fmla="*/ 0 w 65"/>
                <a:gd name="T11" fmla="*/ 156 h 106"/>
                <a:gd name="T12" fmla="*/ 112 w 65"/>
                <a:gd name="T13" fmla="*/ 408 h 106"/>
                <a:gd name="T14" fmla="*/ 196 w 65"/>
                <a:gd name="T15" fmla="*/ 244 h 1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5" h="106">
                  <a:moveTo>
                    <a:pt x="49" y="61"/>
                  </a:moveTo>
                  <a:cubicBezTo>
                    <a:pt x="51" y="54"/>
                    <a:pt x="60" y="45"/>
                    <a:pt x="63" y="35"/>
                  </a:cubicBezTo>
                  <a:cubicBezTo>
                    <a:pt x="65" y="25"/>
                    <a:pt x="64" y="12"/>
                    <a:pt x="65" y="2"/>
                  </a:cubicBezTo>
                  <a:cubicBezTo>
                    <a:pt x="57" y="1"/>
                    <a:pt x="47" y="0"/>
                    <a:pt x="39" y="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4" y="8"/>
                    <a:pt x="0" y="18"/>
                    <a:pt x="0" y="39"/>
                  </a:cubicBezTo>
                  <a:cubicBezTo>
                    <a:pt x="0" y="69"/>
                    <a:pt x="29" y="79"/>
                    <a:pt x="28" y="102"/>
                  </a:cubicBezTo>
                  <a:cubicBezTo>
                    <a:pt x="55" y="106"/>
                    <a:pt x="45" y="77"/>
                    <a:pt x="49" y="61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5" name="Freeform 18"/>
            <p:cNvSpPr>
              <a:spLocks/>
            </p:cNvSpPr>
            <p:nvPr/>
          </p:nvSpPr>
          <p:spPr bwMode="auto">
            <a:xfrm>
              <a:off x="2253" y="1772"/>
              <a:ext cx="246" cy="176"/>
            </a:xfrm>
            <a:custGeom>
              <a:avLst/>
              <a:gdLst>
                <a:gd name="T0" fmla="*/ 252 w 123"/>
                <a:gd name="T1" fmla="*/ 176 h 88"/>
                <a:gd name="T2" fmla="*/ 264 w 123"/>
                <a:gd name="T3" fmla="*/ 248 h 88"/>
                <a:gd name="T4" fmla="*/ 380 w 123"/>
                <a:gd name="T5" fmla="*/ 252 h 88"/>
                <a:gd name="T6" fmla="*/ 484 w 123"/>
                <a:gd name="T7" fmla="*/ 256 h 88"/>
                <a:gd name="T8" fmla="*/ 456 w 123"/>
                <a:gd name="T9" fmla="*/ 156 h 88"/>
                <a:gd name="T10" fmla="*/ 484 w 123"/>
                <a:gd name="T11" fmla="*/ 112 h 88"/>
                <a:gd name="T12" fmla="*/ 476 w 123"/>
                <a:gd name="T13" fmla="*/ 0 h 88"/>
                <a:gd name="T14" fmla="*/ 440 w 123"/>
                <a:gd name="T15" fmla="*/ 28 h 88"/>
                <a:gd name="T16" fmla="*/ 228 w 123"/>
                <a:gd name="T17" fmla="*/ 176 h 88"/>
                <a:gd name="T18" fmla="*/ 252 w 123"/>
                <a:gd name="T19" fmla="*/ 176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3" h="88">
                  <a:moveTo>
                    <a:pt x="63" y="44"/>
                  </a:moveTo>
                  <a:cubicBezTo>
                    <a:pt x="63" y="49"/>
                    <a:pt x="67" y="56"/>
                    <a:pt x="66" y="62"/>
                  </a:cubicBezTo>
                  <a:cubicBezTo>
                    <a:pt x="76" y="63"/>
                    <a:pt x="86" y="63"/>
                    <a:pt x="95" y="63"/>
                  </a:cubicBezTo>
                  <a:cubicBezTo>
                    <a:pt x="92" y="88"/>
                    <a:pt x="118" y="85"/>
                    <a:pt x="121" y="64"/>
                  </a:cubicBezTo>
                  <a:cubicBezTo>
                    <a:pt x="123" y="56"/>
                    <a:pt x="114" y="47"/>
                    <a:pt x="114" y="39"/>
                  </a:cubicBezTo>
                  <a:cubicBezTo>
                    <a:pt x="114" y="33"/>
                    <a:pt x="121" y="34"/>
                    <a:pt x="121" y="28"/>
                  </a:cubicBezTo>
                  <a:cubicBezTo>
                    <a:pt x="121" y="19"/>
                    <a:pt x="120" y="10"/>
                    <a:pt x="119" y="0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81" y="0"/>
                    <a:pt x="79" y="36"/>
                    <a:pt x="57" y="44"/>
                  </a:cubicBezTo>
                  <a:cubicBezTo>
                    <a:pt x="53" y="7"/>
                    <a:pt x="0" y="78"/>
                    <a:pt x="63" y="44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6" name="Freeform 19"/>
            <p:cNvSpPr>
              <a:spLocks/>
            </p:cNvSpPr>
            <p:nvPr/>
          </p:nvSpPr>
          <p:spPr bwMode="auto">
            <a:xfrm>
              <a:off x="2403" y="1615"/>
              <a:ext cx="112" cy="121"/>
            </a:xfrm>
            <a:custGeom>
              <a:avLst/>
              <a:gdLst>
                <a:gd name="T0" fmla="*/ 36 w 56"/>
                <a:gd name="T1" fmla="*/ 24 h 60"/>
                <a:gd name="T2" fmla="*/ 0 w 56"/>
                <a:gd name="T3" fmla="*/ 0 h 60"/>
                <a:gd name="T4" fmla="*/ 36 w 56"/>
                <a:gd name="T5" fmla="*/ 24 h 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" h="60">
                  <a:moveTo>
                    <a:pt x="9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60"/>
                    <a:pt x="56" y="7"/>
                    <a:pt x="9" y="6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7" name="Freeform 20"/>
            <p:cNvSpPr>
              <a:spLocks/>
            </p:cNvSpPr>
            <p:nvPr/>
          </p:nvSpPr>
          <p:spPr bwMode="auto">
            <a:xfrm>
              <a:off x="2347" y="1553"/>
              <a:ext cx="46" cy="24"/>
            </a:xfrm>
            <a:custGeom>
              <a:avLst/>
              <a:gdLst>
                <a:gd name="T0" fmla="*/ 0 w 23"/>
                <a:gd name="T1" fmla="*/ 8 h 12"/>
                <a:gd name="T2" fmla="*/ 92 w 23"/>
                <a:gd name="T3" fmla="*/ 48 h 12"/>
                <a:gd name="T4" fmla="*/ 0 w 23"/>
                <a:gd name="T5" fmla="*/ 8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12">
                  <a:moveTo>
                    <a:pt x="0" y="2"/>
                  </a:moveTo>
                  <a:cubicBezTo>
                    <a:pt x="7" y="8"/>
                    <a:pt x="15" y="11"/>
                    <a:pt x="23" y="12"/>
                  </a:cubicBezTo>
                  <a:cubicBezTo>
                    <a:pt x="18" y="4"/>
                    <a:pt x="8" y="0"/>
                    <a:pt x="0" y="2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8" name="Freeform 21"/>
            <p:cNvSpPr>
              <a:spLocks/>
            </p:cNvSpPr>
            <p:nvPr/>
          </p:nvSpPr>
          <p:spPr bwMode="auto">
            <a:xfrm>
              <a:off x="2343" y="1553"/>
              <a:ext cx="4" cy="6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12 h 3"/>
                <a:gd name="T4" fmla="*/ 8 w 2"/>
                <a:gd name="T5" fmla="*/ 8 h 3"/>
                <a:gd name="T6" fmla="*/ 0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9" name="Freeform 22"/>
            <p:cNvSpPr>
              <a:spLocks/>
            </p:cNvSpPr>
            <p:nvPr/>
          </p:nvSpPr>
          <p:spPr bwMode="auto">
            <a:xfrm>
              <a:off x="2343" y="1688"/>
              <a:ext cx="52" cy="58"/>
            </a:xfrm>
            <a:custGeom>
              <a:avLst/>
              <a:gdLst>
                <a:gd name="T0" fmla="*/ 16 w 26"/>
                <a:gd name="T1" fmla="*/ 28 h 29"/>
                <a:gd name="T2" fmla="*/ 4 w 26"/>
                <a:gd name="T3" fmla="*/ 108 h 29"/>
                <a:gd name="T4" fmla="*/ 100 w 26"/>
                <a:gd name="T5" fmla="*/ 4 h 29"/>
                <a:gd name="T6" fmla="*/ 64 w 26"/>
                <a:gd name="T7" fmla="*/ 4 h 29"/>
                <a:gd name="T8" fmla="*/ 16 w 26"/>
                <a:gd name="T9" fmla="*/ 28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29">
                  <a:moveTo>
                    <a:pt x="4" y="7"/>
                  </a:moveTo>
                  <a:cubicBezTo>
                    <a:pt x="1" y="12"/>
                    <a:pt x="0" y="21"/>
                    <a:pt x="1" y="27"/>
                  </a:cubicBezTo>
                  <a:cubicBezTo>
                    <a:pt x="15" y="29"/>
                    <a:pt x="26" y="15"/>
                    <a:pt x="25" y="1"/>
                  </a:cubicBezTo>
                  <a:cubicBezTo>
                    <a:pt x="22" y="0"/>
                    <a:pt x="19" y="1"/>
                    <a:pt x="16" y="1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70" name="Freeform 23"/>
            <p:cNvSpPr>
              <a:spLocks/>
            </p:cNvSpPr>
            <p:nvPr/>
          </p:nvSpPr>
          <p:spPr bwMode="auto">
            <a:xfrm>
              <a:off x="1699" y="1345"/>
              <a:ext cx="102" cy="98"/>
            </a:xfrm>
            <a:custGeom>
              <a:avLst/>
              <a:gdLst>
                <a:gd name="T0" fmla="*/ 0 w 51"/>
                <a:gd name="T1" fmla="*/ 140 h 49"/>
                <a:gd name="T2" fmla="*/ 168 w 51"/>
                <a:gd name="T3" fmla="*/ 28 h 49"/>
                <a:gd name="T4" fmla="*/ 204 w 51"/>
                <a:gd name="T5" fmla="*/ 12 h 49"/>
                <a:gd name="T6" fmla="*/ 0 w 51"/>
                <a:gd name="T7" fmla="*/ 140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49">
                  <a:moveTo>
                    <a:pt x="0" y="35"/>
                  </a:moveTo>
                  <a:cubicBezTo>
                    <a:pt x="18" y="49"/>
                    <a:pt x="44" y="29"/>
                    <a:pt x="42" y="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31" y="0"/>
                    <a:pt x="9" y="21"/>
                    <a:pt x="0" y="35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71" name="Freeform 24"/>
            <p:cNvSpPr>
              <a:spLocks noEditPoints="1"/>
            </p:cNvSpPr>
            <p:nvPr/>
          </p:nvSpPr>
          <p:spPr bwMode="auto">
            <a:xfrm>
              <a:off x="0" y="0"/>
              <a:ext cx="5826" cy="5836"/>
            </a:xfrm>
            <a:custGeom>
              <a:avLst/>
              <a:gdLst>
                <a:gd name="T0" fmla="*/ 10480 w 2912"/>
                <a:gd name="T1" fmla="*/ 9245 h 2912"/>
                <a:gd name="T2" fmla="*/ 8629 w 2912"/>
                <a:gd name="T3" fmla="*/ 8864 h 2912"/>
                <a:gd name="T4" fmla="*/ 6924 w 2912"/>
                <a:gd name="T5" fmla="*/ 8564 h 2912"/>
                <a:gd name="T6" fmla="*/ 2337 w 2912"/>
                <a:gd name="T7" fmla="*/ 6085 h 2912"/>
                <a:gd name="T8" fmla="*/ 2329 w 2912"/>
                <a:gd name="T9" fmla="*/ 5700 h 2912"/>
                <a:gd name="T10" fmla="*/ 6768 w 2912"/>
                <a:gd name="T11" fmla="*/ 4824 h 2912"/>
                <a:gd name="T12" fmla="*/ 5576 w 2912"/>
                <a:gd name="T13" fmla="*/ 4760 h 2912"/>
                <a:gd name="T14" fmla="*/ 6936 w 2912"/>
                <a:gd name="T15" fmla="*/ 5221 h 2912"/>
                <a:gd name="T16" fmla="*/ 6592 w 2912"/>
                <a:gd name="T17" fmla="*/ 5864 h 2912"/>
                <a:gd name="T18" fmla="*/ 5548 w 2912"/>
                <a:gd name="T19" fmla="*/ 5744 h 2912"/>
                <a:gd name="T20" fmla="*/ 4468 w 2912"/>
                <a:gd name="T21" fmla="*/ 5704 h 2912"/>
                <a:gd name="T22" fmla="*/ 6028 w 2912"/>
                <a:gd name="T23" fmla="*/ 4297 h 2912"/>
                <a:gd name="T24" fmla="*/ 4680 w 2912"/>
                <a:gd name="T25" fmla="*/ 8303 h 2912"/>
                <a:gd name="T26" fmla="*/ 6680 w 2912"/>
                <a:gd name="T27" fmla="*/ 11181 h 2912"/>
                <a:gd name="T28" fmla="*/ 5904 w 2912"/>
                <a:gd name="T29" fmla="*/ 10800 h 2912"/>
                <a:gd name="T30" fmla="*/ 4484 w 2912"/>
                <a:gd name="T31" fmla="*/ 6447 h 2912"/>
                <a:gd name="T32" fmla="*/ 5740 w 2912"/>
                <a:gd name="T33" fmla="*/ 7700 h 2912"/>
                <a:gd name="T34" fmla="*/ 4844 w 2912"/>
                <a:gd name="T35" fmla="*/ 7892 h 2912"/>
                <a:gd name="T36" fmla="*/ 4171 w 2912"/>
                <a:gd name="T37" fmla="*/ 4052 h 2912"/>
                <a:gd name="T38" fmla="*/ 2939 w 2912"/>
                <a:gd name="T39" fmla="*/ 3792 h 2912"/>
                <a:gd name="T40" fmla="*/ 4215 w 2912"/>
                <a:gd name="T41" fmla="*/ 2269 h 2912"/>
                <a:gd name="T42" fmla="*/ 4155 w 2912"/>
                <a:gd name="T43" fmla="*/ 4197 h 2912"/>
                <a:gd name="T44" fmla="*/ 2389 w 2912"/>
                <a:gd name="T45" fmla="*/ 3140 h 2912"/>
                <a:gd name="T46" fmla="*/ 4848 w 2912"/>
                <a:gd name="T47" fmla="*/ 2277 h 2912"/>
                <a:gd name="T48" fmla="*/ 6388 w 2912"/>
                <a:gd name="T49" fmla="*/ 928 h 2912"/>
                <a:gd name="T50" fmla="*/ 4251 w 2912"/>
                <a:gd name="T51" fmla="*/ 2237 h 2912"/>
                <a:gd name="T52" fmla="*/ 4784 w 2912"/>
                <a:gd name="T53" fmla="*/ 1204 h 2912"/>
                <a:gd name="T54" fmla="*/ 2541 w 2912"/>
                <a:gd name="T55" fmla="*/ 3800 h 2912"/>
                <a:gd name="T56" fmla="*/ 8469 w 2912"/>
                <a:gd name="T57" fmla="*/ 2176 h 2912"/>
                <a:gd name="T58" fmla="*/ 7317 w 2912"/>
                <a:gd name="T59" fmla="*/ 473 h 2912"/>
                <a:gd name="T60" fmla="*/ 7164 w 2912"/>
                <a:gd name="T61" fmla="*/ 321 h 2912"/>
                <a:gd name="T62" fmla="*/ 7301 w 2912"/>
                <a:gd name="T63" fmla="*/ 507 h 2912"/>
                <a:gd name="T64" fmla="*/ 6344 w 2912"/>
                <a:gd name="T65" fmla="*/ 495 h 2912"/>
                <a:gd name="T66" fmla="*/ 1224 w 2912"/>
                <a:gd name="T67" fmla="*/ 3728 h 2912"/>
                <a:gd name="T68" fmla="*/ 2573 w 2912"/>
                <a:gd name="T69" fmla="*/ 4523 h 2912"/>
                <a:gd name="T70" fmla="*/ 3439 w 2912"/>
                <a:gd name="T71" fmla="*/ 4377 h 2912"/>
                <a:gd name="T72" fmla="*/ 4263 w 2912"/>
                <a:gd name="T73" fmla="*/ 4349 h 2912"/>
                <a:gd name="T74" fmla="*/ 4448 w 2912"/>
                <a:gd name="T75" fmla="*/ 4824 h 2912"/>
                <a:gd name="T76" fmla="*/ 4047 w 2912"/>
                <a:gd name="T77" fmla="*/ 7463 h 2912"/>
                <a:gd name="T78" fmla="*/ 3359 w 2912"/>
                <a:gd name="T79" fmla="*/ 9628 h 2912"/>
                <a:gd name="T80" fmla="*/ 3383 w 2912"/>
                <a:gd name="T81" fmla="*/ 9672 h 2912"/>
                <a:gd name="T82" fmla="*/ 6876 w 2912"/>
                <a:gd name="T83" fmla="*/ 11351 h 2912"/>
                <a:gd name="T84" fmla="*/ 6792 w 2912"/>
                <a:gd name="T85" fmla="*/ 10957 h 2912"/>
                <a:gd name="T86" fmla="*/ 7489 w 2912"/>
                <a:gd name="T87" fmla="*/ 7652 h 2912"/>
                <a:gd name="T88" fmla="*/ 7184 w 2912"/>
                <a:gd name="T89" fmla="*/ 5455 h 2912"/>
                <a:gd name="T90" fmla="*/ 9247 w 2912"/>
                <a:gd name="T91" fmla="*/ 6181 h 2912"/>
                <a:gd name="T92" fmla="*/ 7581 w 2912"/>
                <a:gd name="T93" fmla="*/ 365 h 2912"/>
                <a:gd name="T94" fmla="*/ 1060 w 2912"/>
                <a:gd name="T95" fmla="*/ 4080 h 2912"/>
                <a:gd name="T96" fmla="*/ 948 w 2912"/>
                <a:gd name="T97" fmla="*/ 5720 h 2912"/>
                <a:gd name="T98" fmla="*/ 1172 w 2912"/>
                <a:gd name="T99" fmla="*/ 7628 h 2912"/>
                <a:gd name="T100" fmla="*/ 4303 w 2912"/>
                <a:gd name="T101" fmla="*/ 10953 h 2912"/>
                <a:gd name="T102" fmla="*/ 7545 w 2912"/>
                <a:gd name="T103" fmla="*/ 11375 h 2912"/>
                <a:gd name="T104" fmla="*/ 8677 w 2912"/>
                <a:gd name="T105" fmla="*/ 8860 h 2912"/>
                <a:gd name="T106" fmla="*/ 8983 w 2912"/>
                <a:gd name="T107" fmla="*/ 8540 h 2912"/>
                <a:gd name="T108" fmla="*/ 10672 w 2912"/>
                <a:gd name="T109" fmla="*/ 5856 h 2912"/>
                <a:gd name="T110" fmla="*/ 11584 w 2912"/>
                <a:gd name="T111" fmla="*/ 5499 h 2912"/>
                <a:gd name="T112" fmla="*/ 80 w 2912"/>
                <a:gd name="T113" fmla="*/ 5363 h 2912"/>
                <a:gd name="T114" fmla="*/ 1749 w 2912"/>
                <a:gd name="T115" fmla="*/ 9940 h 2912"/>
                <a:gd name="T116" fmla="*/ 10456 w 2912"/>
                <a:gd name="T117" fmla="*/ 7716 h 291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912" h="2912">
                  <a:moveTo>
                    <a:pt x="1456" y="0"/>
                  </a:moveTo>
                  <a:cubicBezTo>
                    <a:pt x="652" y="0"/>
                    <a:pt x="0" y="652"/>
                    <a:pt x="0" y="1456"/>
                  </a:cubicBezTo>
                  <a:cubicBezTo>
                    <a:pt x="0" y="2260"/>
                    <a:pt x="652" y="2912"/>
                    <a:pt x="1456" y="2912"/>
                  </a:cubicBezTo>
                  <a:cubicBezTo>
                    <a:pt x="2260" y="2912"/>
                    <a:pt x="2912" y="2260"/>
                    <a:pt x="2912" y="1456"/>
                  </a:cubicBezTo>
                  <a:cubicBezTo>
                    <a:pt x="2912" y="652"/>
                    <a:pt x="2260" y="0"/>
                    <a:pt x="1456" y="0"/>
                  </a:cubicBezTo>
                  <a:close/>
                  <a:moveTo>
                    <a:pt x="2618" y="2302"/>
                  </a:moveTo>
                  <a:cubicBezTo>
                    <a:pt x="2557" y="2320"/>
                    <a:pt x="2491" y="2338"/>
                    <a:pt x="2423" y="2353"/>
                  </a:cubicBezTo>
                  <a:cubicBezTo>
                    <a:pt x="2503" y="2228"/>
                    <a:pt x="2566" y="2085"/>
                    <a:pt x="2610" y="1930"/>
                  </a:cubicBezTo>
                  <a:cubicBezTo>
                    <a:pt x="2691" y="1907"/>
                    <a:pt x="2768" y="1880"/>
                    <a:pt x="2841" y="1852"/>
                  </a:cubicBezTo>
                  <a:cubicBezTo>
                    <a:pt x="2795" y="2015"/>
                    <a:pt x="2720" y="2166"/>
                    <a:pt x="2624" y="2300"/>
                  </a:cubicBezTo>
                  <a:lnTo>
                    <a:pt x="2618" y="2302"/>
                  </a:lnTo>
                  <a:close/>
                  <a:moveTo>
                    <a:pt x="2594" y="951"/>
                  </a:moveTo>
                  <a:cubicBezTo>
                    <a:pt x="2495" y="974"/>
                    <a:pt x="2391" y="993"/>
                    <a:pt x="2282" y="1009"/>
                  </a:cubicBezTo>
                  <a:cubicBezTo>
                    <a:pt x="2249" y="841"/>
                    <a:pt x="2196" y="684"/>
                    <a:pt x="2125" y="541"/>
                  </a:cubicBezTo>
                  <a:cubicBezTo>
                    <a:pt x="2210" y="529"/>
                    <a:pt x="2293" y="514"/>
                    <a:pt x="2373" y="496"/>
                  </a:cubicBezTo>
                  <a:cubicBezTo>
                    <a:pt x="2468" y="628"/>
                    <a:pt x="2543" y="782"/>
                    <a:pt x="2594" y="951"/>
                  </a:cubicBezTo>
                  <a:close/>
                  <a:moveTo>
                    <a:pt x="2381" y="494"/>
                  </a:moveTo>
                  <a:cubicBezTo>
                    <a:pt x="2422" y="485"/>
                    <a:pt x="2462" y="475"/>
                    <a:pt x="2502" y="465"/>
                  </a:cubicBezTo>
                  <a:cubicBezTo>
                    <a:pt x="2621" y="591"/>
                    <a:pt x="2718" y="739"/>
                    <a:pt x="2786" y="902"/>
                  </a:cubicBezTo>
                  <a:cubicBezTo>
                    <a:pt x="2727" y="919"/>
                    <a:pt x="2666" y="935"/>
                    <a:pt x="2602" y="949"/>
                  </a:cubicBezTo>
                  <a:cubicBezTo>
                    <a:pt x="2551" y="780"/>
                    <a:pt x="2476" y="626"/>
                    <a:pt x="2381" y="494"/>
                  </a:cubicBezTo>
                  <a:close/>
                  <a:moveTo>
                    <a:pt x="2156" y="2207"/>
                  </a:moveTo>
                  <a:cubicBezTo>
                    <a:pt x="2149" y="2205"/>
                    <a:pt x="2147" y="2195"/>
                    <a:pt x="2154" y="2189"/>
                  </a:cubicBezTo>
                  <a:cubicBezTo>
                    <a:pt x="2145" y="2189"/>
                    <a:pt x="2145" y="2189"/>
                    <a:pt x="2145" y="2189"/>
                  </a:cubicBezTo>
                  <a:cubicBezTo>
                    <a:pt x="2131" y="2194"/>
                    <a:pt x="2118" y="2215"/>
                    <a:pt x="2105" y="2226"/>
                  </a:cubicBezTo>
                  <a:cubicBezTo>
                    <a:pt x="2092" y="2238"/>
                    <a:pt x="2074" y="2243"/>
                    <a:pt x="2058" y="2251"/>
                  </a:cubicBezTo>
                  <a:cubicBezTo>
                    <a:pt x="2038" y="2262"/>
                    <a:pt x="1982" y="2283"/>
                    <a:pt x="2027" y="2305"/>
                  </a:cubicBezTo>
                  <a:cubicBezTo>
                    <a:pt x="2061" y="2281"/>
                    <a:pt x="2093" y="2253"/>
                    <a:pt x="2136" y="2253"/>
                  </a:cubicBezTo>
                  <a:cubicBezTo>
                    <a:pt x="2110" y="2311"/>
                    <a:pt x="2081" y="2366"/>
                    <a:pt x="2050" y="2419"/>
                  </a:cubicBezTo>
                  <a:cubicBezTo>
                    <a:pt x="1920" y="2435"/>
                    <a:pt x="1787" y="2446"/>
                    <a:pt x="1655" y="2451"/>
                  </a:cubicBezTo>
                  <a:cubicBezTo>
                    <a:pt x="1682" y="2358"/>
                    <a:pt x="1704" y="2263"/>
                    <a:pt x="1724" y="2164"/>
                  </a:cubicBezTo>
                  <a:cubicBezTo>
                    <a:pt x="1729" y="2153"/>
                    <a:pt x="1732" y="2141"/>
                    <a:pt x="1730" y="2131"/>
                  </a:cubicBezTo>
                  <a:cubicBezTo>
                    <a:pt x="1730" y="2131"/>
                    <a:pt x="1730" y="2132"/>
                    <a:pt x="1730" y="2132"/>
                  </a:cubicBezTo>
                  <a:cubicBezTo>
                    <a:pt x="1734" y="2112"/>
                    <a:pt x="1737" y="2093"/>
                    <a:pt x="1740" y="2074"/>
                  </a:cubicBezTo>
                  <a:cubicBezTo>
                    <a:pt x="1908" y="2065"/>
                    <a:pt x="2070" y="2046"/>
                    <a:pt x="2225" y="2019"/>
                  </a:cubicBezTo>
                  <a:cubicBezTo>
                    <a:pt x="2205" y="2084"/>
                    <a:pt x="2182" y="2146"/>
                    <a:pt x="2156" y="2207"/>
                  </a:cubicBezTo>
                  <a:close/>
                  <a:moveTo>
                    <a:pt x="2146" y="2232"/>
                  </a:moveTo>
                  <a:cubicBezTo>
                    <a:pt x="2144" y="2236"/>
                    <a:pt x="2142" y="2239"/>
                    <a:pt x="2141" y="2243"/>
                  </a:cubicBezTo>
                  <a:cubicBezTo>
                    <a:pt x="2142" y="2239"/>
                    <a:pt x="2144" y="2235"/>
                    <a:pt x="2146" y="2232"/>
                  </a:cubicBezTo>
                  <a:close/>
                  <a:moveTo>
                    <a:pt x="582" y="1448"/>
                  </a:moveTo>
                  <a:cubicBezTo>
                    <a:pt x="582" y="1450"/>
                    <a:pt x="582" y="1452"/>
                    <a:pt x="582" y="1454"/>
                  </a:cubicBezTo>
                  <a:cubicBezTo>
                    <a:pt x="582" y="1462"/>
                    <a:pt x="582" y="1470"/>
                    <a:pt x="582" y="1477"/>
                  </a:cubicBezTo>
                  <a:cubicBezTo>
                    <a:pt x="582" y="1478"/>
                    <a:pt x="582" y="1479"/>
                    <a:pt x="582" y="1480"/>
                  </a:cubicBezTo>
                  <a:cubicBezTo>
                    <a:pt x="583" y="1492"/>
                    <a:pt x="583" y="1503"/>
                    <a:pt x="584" y="1515"/>
                  </a:cubicBezTo>
                  <a:cubicBezTo>
                    <a:pt x="460" y="1487"/>
                    <a:pt x="344" y="1453"/>
                    <a:pt x="237" y="1415"/>
                  </a:cubicBezTo>
                  <a:cubicBezTo>
                    <a:pt x="239" y="1313"/>
                    <a:pt x="250" y="1214"/>
                    <a:pt x="268" y="1119"/>
                  </a:cubicBezTo>
                  <a:cubicBezTo>
                    <a:pt x="297" y="1118"/>
                    <a:pt x="298" y="1073"/>
                    <a:pt x="282" y="1054"/>
                  </a:cubicBezTo>
                  <a:cubicBezTo>
                    <a:pt x="291" y="1015"/>
                    <a:pt x="301" y="976"/>
                    <a:pt x="313" y="938"/>
                  </a:cubicBezTo>
                  <a:cubicBezTo>
                    <a:pt x="410" y="963"/>
                    <a:pt x="513" y="985"/>
                    <a:pt x="622" y="1003"/>
                  </a:cubicBezTo>
                  <a:cubicBezTo>
                    <a:pt x="617" y="1031"/>
                    <a:pt x="612" y="1060"/>
                    <a:pt x="607" y="1089"/>
                  </a:cubicBezTo>
                  <a:cubicBezTo>
                    <a:pt x="598" y="1081"/>
                    <a:pt x="585" y="1070"/>
                    <a:pt x="578" y="1066"/>
                  </a:cubicBezTo>
                  <a:cubicBezTo>
                    <a:pt x="564" y="1060"/>
                    <a:pt x="550" y="1065"/>
                    <a:pt x="535" y="1060"/>
                  </a:cubicBezTo>
                  <a:cubicBezTo>
                    <a:pt x="530" y="1069"/>
                    <a:pt x="530" y="1069"/>
                    <a:pt x="530" y="1069"/>
                  </a:cubicBezTo>
                  <a:cubicBezTo>
                    <a:pt x="546" y="1102"/>
                    <a:pt x="576" y="1116"/>
                    <a:pt x="600" y="1137"/>
                  </a:cubicBezTo>
                  <a:cubicBezTo>
                    <a:pt x="588" y="1228"/>
                    <a:pt x="582" y="1322"/>
                    <a:pt x="582" y="1419"/>
                  </a:cubicBezTo>
                  <a:cubicBezTo>
                    <a:pt x="582" y="1428"/>
                    <a:pt x="582" y="1438"/>
                    <a:pt x="582" y="1448"/>
                  </a:cubicBezTo>
                  <a:close/>
                  <a:moveTo>
                    <a:pt x="1541" y="82"/>
                  </a:moveTo>
                  <a:cubicBezTo>
                    <a:pt x="1543" y="89"/>
                    <a:pt x="1546" y="96"/>
                    <a:pt x="1549" y="103"/>
                  </a:cubicBezTo>
                  <a:cubicBezTo>
                    <a:pt x="1531" y="102"/>
                    <a:pt x="1503" y="105"/>
                    <a:pt x="1506" y="82"/>
                  </a:cubicBezTo>
                  <a:cubicBezTo>
                    <a:pt x="1517" y="81"/>
                    <a:pt x="1530" y="84"/>
                    <a:pt x="1541" y="82"/>
                  </a:cubicBezTo>
                  <a:close/>
                  <a:moveTo>
                    <a:pt x="1785" y="1302"/>
                  </a:moveTo>
                  <a:cubicBezTo>
                    <a:pt x="1782" y="1295"/>
                    <a:pt x="1781" y="1288"/>
                    <a:pt x="1785" y="1284"/>
                  </a:cubicBezTo>
                  <a:cubicBezTo>
                    <a:pt x="1785" y="1290"/>
                    <a:pt x="1785" y="1296"/>
                    <a:pt x="1785" y="1302"/>
                  </a:cubicBezTo>
                  <a:close/>
                  <a:moveTo>
                    <a:pt x="1757" y="1248"/>
                  </a:moveTo>
                  <a:cubicBezTo>
                    <a:pt x="1742" y="1236"/>
                    <a:pt x="1726" y="1214"/>
                    <a:pt x="1709" y="1206"/>
                  </a:cubicBezTo>
                  <a:cubicBezTo>
                    <a:pt x="1705" y="1203"/>
                    <a:pt x="1696" y="1201"/>
                    <a:pt x="1691" y="1201"/>
                  </a:cubicBezTo>
                  <a:cubicBezTo>
                    <a:pt x="1663" y="1200"/>
                    <a:pt x="1669" y="1211"/>
                    <a:pt x="1642" y="1197"/>
                  </a:cubicBezTo>
                  <a:cubicBezTo>
                    <a:pt x="1627" y="1190"/>
                    <a:pt x="1612" y="1180"/>
                    <a:pt x="1600" y="1172"/>
                  </a:cubicBezTo>
                  <a:cubicBezTo>
                    <a:pt x="1579" y="1159"/>
                    <a:pt x="1557" y="1141"/>
                    <a:pt x="1532" y="1139"/>
                  </a:cubicBezTo>
                  <a:cubicBezTo>
                    <a:pt x="1540" y="1157"/>
                    <a:pt x="1507" y="1172"/>
                    <a:pt x="1489" y="1176"/>
                  </a:cubicBezTo>
                  <a:cubicBezTo>
                    <a:pt x="1453" y="1182"/>
                    <a:pt x="1453" y="1162"/>
                    <a:pt x="1450" y="1134"/>
                  </a:cubicBezTo>
                  <a:cubicBezTo>
                    <a:pt x="1430" y="1133"/>
                    <a:pt x="1436" y="1109"/>
                    <a:pt x="1420" y="1105"/>
                  </a:cubicBezTo>
                  <a:cubicBezTo>
                    <a:pt x="1413" y="1102"/>
                    <a:pt x="1383" y="1120"/>
                    <a:pt x="1374" y="1122"/>
                  </a:cubicBezTo>
                  <a:cubicBezTo>
                    <a:pt x="1380" y="1127"/>
                    <a:pt x="1387" y="1132"/>
                    <a:pt x="1394" y="1138"/>
                  </a:cubicBezTo>
                  <a:cubicBezTo>
                    <a:pt x="1403" y="1147"/>
                    <a:pt x="1404" y="1148"/>
                    <a:pt x="1417" y="1155"/>
                  </a:cubicBezTo>
                  <a:cubicBezTo>
                    <a:pt x="1425" y="1159"/>
                    <a:pt x="1443" y="1151"/>
                    <a:pt x="1434" y="1167"/>
                  </a:cubicBezTo>
                  <a:cubicBezTo>
                    <a:pt x="1430" y="1174"/>
                    <a:pt x="1401" y="1173"/>
                    <a:pt x="1393" y="1185"/>
                  </a:cubicBezTo>
                  <a:cubicBezTo>
                    <a:pt x="1418" y="1184"/>
                    <a:pt x="1420" y="1192"/>
                    <a:pt x="1419" y="1215"/>
                  </a:cubicBezTo>
                  <a:cubicBezTo>
                    <a:pt x="1420" y="1215"/>
                    <a:pt x="1422" y="1216"/>
                    <a:pt x="1423" y="1215"/>
                  </a:cubicBezTo>
                  <a:cubicBezTo>
                    <a:pt x="1430" y="1208"/>
                    <a:pt x="1433" y="1197"/>
                    <a:pt x="1433" y="1188"/>
                  </a:cubicBezTo>
                  <a:cubicBezTo>
                    <a:pt x="1449" y="1192"/>
                    <a:pt x="1453" y="1206"/>
                    <a:pt x="1474" y="1201"/>
                  </a:cubicBezTo>
                  <a:cubicBezTo>
                    <a:pt x="1483" y="1234"/>
                    <a:pt x="1542" y="1223"/>
                    <a:pt x="1541" y="1245"/>
                  </a:cubicBezTo>
                  <a:cubicBezTo>
                    <a:pt x="1566" y="1243"/>
                    <a:pt x="1575" y="1279"/>
                    <a:pt x="1575" y="1298"/>
                  </a:cubicBezTo>
                  <a:cubicBezTo>
                    <a:pt x="1559" y="1300"/>
                    <a:pt x="1542" y="1300"/>
                    <a:pt x="1549" y="1321"/>
                  </a:cubicBezTo>
                  <a:cubicBezTo>
                    <a:pt x="1593" y="1285"/>
                    <a:pt x="1599" y="1309"/>
                    <a:pt x="1633" y="1335"/>
                  </a:cubicBezTo>
                  <a:cubicBezTo>
                    <a:pt x="1651" y="1350"/>
                    <a:pt x="1703" y="1359"/>
                    <a:pt x="1678" y="1322"/>
                  </a:cubicBezTo>
                  <a:cubicBezTo>
                    <a:pt x="1683" y="1323"/>
                    <a:pt x="1692" y="1320"/>
                    <a:pt x="1698" y="1321"/>
                  </a:cubicBezTo>
                  <a:cubicBezTo>
                    <a:pt x="1694" y="1298"/>
                    <a:pt x="1717" y="1298"/>
                    <a:pt x="1733" y="1300"/>
                  </a:cubicBezTo>
                  <a:cubicBezTo>
                    <a:pt x="1759" y="1304"/>
                    <a:pt x="1749" y="1309"/>
                    <a:pt x="1760" y="1324"/>
                  </a:cubicBezTo>
                  <a:cubicBezTo>
                    <a:pt x="1764" y="1330"/>
                    <a:pt x="1774" y="1340"/>
                    <a:pt x="1787" y="1351"/>
                  </a:cubicBezTo>
                  <a:cubicBezTo>
                    <a:pt x="1787" y="1374"/>
                    <a:pt x="1787" y="1397"/>
                    <a:pt x="1787" y="1420"/>
                  </a:cubicBezTo>
                  <a:cubicBezTo>
                    <a:pt x="1787" y="1482"/>
                    <a:pt x="1786" y="1543"/>
                    <a:pt x="1783" y="1604"/>
                  </a:cubicBezTo>
                  <a:cubicBezTo>
                    <a:pt x="1777" y="1605"/>
                    <a:pt x="1771" y="1605"/>
                    <a:pt x="1765" y="1605"/>
                  </a:cubicBezTo>
                  <a:cubicBezTo>
                    <a:pt x="1760" y="1600"/>
                    <a:pt x="1757" y="1595"/>
                    <a:pt x="1752" y="1589"/>
                  </a:cubicBezTo>
                  <a:cubicBezTo>
                    <a:pt x="1725" y="1554"/>
                    <a:pt x="1727" y="1527"/>
                    <a:pt x="1729" y="1483"/>
                  </a:cubicBezTo>
                  <a:cubicBezTo>
                    <a:pt x="1717" y="1474"/>
                    <a:pt x="1695" y="1483"/>
                    <a:pt x="1685" y="1472"/>
                  </a:cubicBezTo>
                  <a:cubicBezTo>
                    <a:pt x="1678" y="1463"/>
                    <a:pt x="1685" y="1451"/>
                    <a:pt x="1682" y="1440"/>
                  </a:cubicBezTo>
                  <a:cubicBezTo>
                    <a:pt x="1677" y="1420"/>
                    <a:pt x="1663" y="1407"/>
                    <a:pt x="1661" y="1386"/>
                  </a:cubicBezTo>
                  <a:cubicBezTo>
                    <a:pt x="1635" y="1407"/>
                    <a:pt x="1652" y="1434"/>
                    <a:pt x="1647" y="1460"/>
                  </a:cubicBezTo>
                  <a:cubicBezTo>
                    <a:pt x="1646" y="1467"/>
                    <a:pt x="1637" y="1470"/>
                    <a:pt x="1636" y="1476"/>
                  </a:cubicBezTo>
                  <a:cubicBezTo>
                    <a:pt x="1635" y="1482"/>
                    <a:pt x="1638" y="1490"/>
                    <a:pt x="1636" y="1495"/>
                  </a:cubicBezTo>
                  <a:cubicBezTo>
                    <a:pt x="1631" y="1508"/>
                    <a:pt x="1637" y="1517"/>
                    <a:pt x="1618" y="1518"/>
                  </a:cubicBezTo>
                  <a:cubicBezTo>
                    <a:pt x="1621" y="1547"/>
                    <a:pt x="1579" y="1568"/>
                    <a:pt x="1569" y="1539"/>
                  </a:cubicBezTo>
                  <a:cubicBezTo>
                    <a:pt x="1566" y="1541"/>
                    <a:pt x="1566" y="1541"/>
                    <a:pt x="1566" y="1541"/>
                  </a:cubicBezTo>
                  <a:cubicBezTo>
                    <a:pt x="1558" y="1529"/>
                    <a:pt x="1532" y="1509"/>
                    <a:pt x="1521" y="1500"/>
                  </a:cubicBezTo>
                  <a:cubicBezTo>
                    <a:pt x="1504" y="1487"/>
                    <a:pt x="1488" y="1492"/>
                    <a:pt x="1482" y="1469"/>
                  </a:cubicBezTo>
                  <a:cubicBezTo>
                    <a:pt x="1477" y="1447"/>
                    <a:pt x="1482" y="1457"/>
                    <a:pt x="1496" y="1444"/>
                  </a:cubicBezTo>
                  <a:cubicBezTo>
                    <a:pt x="1519" y="1422"/>
                    <a:pt x="1519" y="1436"/>
                    <a:pt x="1497" y="1426"/>
                  </a:cubicBezTo>
                  <a:cubicBezTo>
                    <a:pt x="1477" y="1416"/>
                    <a:pt x="1439" y="1402"/>
                    <a:pt x="1416" y="1411"/>
                  </a:cubicBezTo>
                  <a:cubicBezTo>
                    <a:pt x="1403" y="1417"/>
                    <a:pt x="1396" y="1424"/>
                    <a:pt x="1386" y="1430"/>
                  </a:cubicBezTo>
                  <a:cubicBezTo>
                    <a:pt x="1376" y="1435"/>
                    <a:pt x="1351" y="1454"/>
                    <a:pt x="1340" y="1454"/>
                  </a:cubicBezTo>
                  <a:cubicBezTo>
                    <a:pt x="1344" y="1469"/>
                    <a:pt x="1345" y="1498"/>
                    <a:pt x="1323" y="1499"/>
                  </a:cubicBezTo>
                  <a:cubicBezTo>
                    <a:pt x="1318" y="1474"/>
                    <a:pt x="1303" y="1490"/>
                    <a:pt x="1292" y="1497"/>
                  </a:cubicBezTo>
                  <a:cubicBezTo>
                    <a:pt x="1293" y="1485"/>
                    <a:pt x="1292" y="1471"/>
                    <a:pt x="1282" y="1464"/>
                  </a:cubicBezTo>
                  <a:cubicBezTo>
                    <a:pt x="1266" y="1487"/>
                    <a:pt x="1234" y="1481"/>
                    <a:pt x="1235" y="1515"/>
                  </a:cubicBezTo>
                  <a:cubicBezTo>
                    <a:pt x="1222" y="1514"/>
                    <a:pt x="1211" y="1521"/>
                    <a:pt x="1198" y="1526"/>
                  </a:cubicBezTo>
                  <a:cubicBezTo>
                    <a:pt x="1199" y="1538"/>
                    <a:pt x="1199" y="1550"/>
                    <a:pt x="1198" y="1562"/>
                  </a:cubicBezTo>
                  <a:cubicBezTo>
                    <a:pt x="1184" y="1566"/>
                    <a:pt x="1172" y="1558"/>
                    <a:pt x="1168" y="1544"/>
                  </a:cubicBezTo>
                  <a:cubicBezTo>
                    <a:pt x="1155" y="1562"/>
                    <a:pt x="1155" y="1582"/>
                    <a:pt x="1151" y="1599"/>
                  </a:cubicBezTo>
                  <a:cubicBezTo>
                    <a:pt x="1140" y="1598"/>
                    <a:pt x="1130" y="1597"/>
                    <a:pt x="1120" y="1596"/>
                  </a:cubicBezTo>
                  <a:cubicBezTo>
                    <a:pt x="1117" y="1538"/>
                    <a:pt x="1116" y="1479"/>
                    <a:pt x="1116" y="1420"/>
                  </a:cubicBezTo>
                  <a:cubicBezTo>
                    <a:pt x="1116" y="1347"/>
                    <a:pt x="1118" y="1274"/>
                    <a:pt x="1122" y="1203"/>
                  </a:cubicBezTo>
                  <a:cubicBezTo>
                    <a:pt x="1135" y="1211"/>
                    <a:pt x="1127" y="1239"/>
                    <a:pt x="1150" y="1240"/>
                  </a:cubicBezTo>
                  <a:cubicBezTo>
                    <a:pt x="1163" y="1214"/>
                    <a:pt x="1148" y="1189"/>
                    <a:pt x="1139" y="1167"/>
                  </a:cubicBezTo>
                  <a:cubicBezTo>
                    <a:pt x="1171" y="1168"/>
                    <a:pt x="1209" y="1130"/>
                    <a:pt x="1161" y="1133"/>
                  </a:cubicBezTo>
                  <a:cubicBezTo>
                    <a:pt x="1149" y="1133"/>
                    <a:pt x="1136" y="1138"/>
                    <a:pt x="1126" y="1138"/>
                  </a:cubicBezTo>
                  <a:cubicBezTo>
                    <a:pt x="1127" y="1127"/>
                    <a:pt x="1128" y="1116"/>
                    <a:pt x="1129" y="1105"/>
                  </a:cubicBezTo>
                  <a:cubicBezTo>
                    <a:pt x="1146" y="1107"/>
                    <a:pt x="1163" y="1110"/>
                    <a:pt x="1180" y="1106"/>
                  </a:cubicBezTo>
                  <a:cubicBezTo>
                    <a:pt x="1205" y="1101"/>
                    <a:pt x="1199" y="1094"/>
                    <a:pt x="1212" y="1075"/>
                  </a:cubicBezTo>
                  <a:cubicBezTo>
                    <a:pt x="1185" y="1084"/>
                    <a:pt x="1157" y="1075"/>
                    <a:pt x="1131" y="1079"/>
                  </a:cubicBezTo>
                  <a:cubicBezTo>
                    <a:pt x="1131" y="1073"/>
                    <a:pt x="1132" y="1066"/>
                    <a:pt x="1132" y="1059"/>
                  </a:cubicBezTo>
                  <a:cubicBezTo>
                    <a:pt x="1253" y="1067"/>
                    <a:pt x="1378" y="1070"/>
                    <a:pt x="1506" y="1070"/>
                  </a:cubicBezTo>
                  <a:cubicBezTo>
                    <a:pt x="1596" y="1070"/>
                    <a:pt x="1685" y="1068"/>
                    <a:pt x="1771" y="1064"/>
                  </a:cubicBezTo>
                  <a:cubicBezTo>
                    <a:pt x="1777" y="1129"/>
                    <a:pt x="1781" y="1195"/>
                    <a:pt x="1784" y="1261"/>
                  </a:cubicBezTo>
                  <a:cubicBezTo>
                    <a:pt x="1774" y="1257"/>
                    <a:pt x="1763" y="1253"/>
                    <a:pt x="1757" y="1248"/>
                  </a:cubicBezTo>
                  <a:close/>
                  <a:moveTo>
                    <a:pt x="1701" y="2140"/>
                  </a:moveTo>
                  <a:cubicBezTo>
                    <a:pt x="1685" y="2143"/>
                    <a:pt x="1670" y="2134"/>
                    <a:pt x="1666" y="2120"/>
                  </a:cubicBezTo>
                  <a:cubicBezTo>
                    <a:pt x="1648" y="2122"/>
                    <a:pt x="1668" y="2189"/>
                    <a:pt x="1673" y="2205"/>
                  </a:cubicBezTo>
                  <a:cubicBezTo>
                    <a:pt x="1688" y="2205"/>
                    <a:pt x="1702" y="2196"/>
                    <a:pt x="1712" y="2183"/>
                  </a:cubicBezTo>
                  <a:cubicBezTo>
                    <a:pt x="1694" y="2275"/>
                    <a:pt x="1672" y="2364"/>
                    <a:pt x="1647" y="2451"/>
                  </a:cubicBezTo>
                  <a:cubicBezTo>
                    <a:pt x="1600" y="2453"/>
                    <a:pt x="1553" y="2454"/>
                    <a:pt x="1506" y="2454"/>
                  </a:cubicBezTo>
                  <a:cubicBezTo>
                    <a:pt x="1422" y="2454"/>
                    <a:pt x="1337" y="2451"/>
                    <a:pt x="1253" y="2445"/>
                  </a:cubicBezTo>
                  <a:cubicBezTo>
                    <a:pt x="1219" y="2324"/>
                    <a:pt x="1190" y="2197"/>
                    <a:pt x="1169" y="2067"/>
                  </a:cubicBezTo>
                  <a:cubicBezTo>
                    <a:pt x="1279" y="2076"/>
                    <a:pt x="1392" y="2080"/>
                    <a:pt x="1506" y="2080"/>
                  </a:cubicBezTo>
                  <a:cubicBezTo>
                    <a:pt x="1564" y="2080"/>
                    <a:pt x="1622" y="2079"/>
                    <a:pt x="1679" y="2077"/>
                  </a:cubicBezTo>
                  <a:cubicBezTo>
                    <a:pt x="1683" y="2082"/>
                    <a:pt x="1685" y="2089"/>
                    <a:pt x="1691" y="2090"/>
                  </a:cubicBezTo>
                  <a:cubicBezTo>
                    <a:pt x="1704" y="2094"/>
                    <a:pt x="1713" y="2085"/>
                    <a:pt x="1721" y="2075"/>
                  </a:cubicBezTo>
                  <a:cubicBezTo>
                    <a:pt x="1725" y="2075"/>
                    <a:pt x="1729" y="2074"/>
                    <a:pt x="1732" y="2074"/>
                  </a:cubicBezTo>
                  <a:cubicBezTo>
                    <a:pt x="1729" y="2094"/>
                    <a:pt x="1726" y="2113"/>
                    <a:pt x="1722" y="2133"/>
                  </a:cubicBezTo>
                  <a:cubicBezTo>
                    <a:pt x="1713" y="2134"/>
                    <a:pt x="1703" y="2137"/>
                    <a:pt x="1696" y="2138"/>
                  </a:cubicBezTo>
                  <a:lnTo>
                    <a:pt x="1701" y="2140"/>
                  </a:lnTo>
                  <a:close/>
                  <a:moveTo>
                    <a:pt x="1689" y="2810"/>
                  </a:moveTo>
                  <a:cubicBezTo>
                    <a:pt x="1673" y="2811"/>
                    <a:pt x="1658" y="2813"/>
                    <a:pt x="1642" y="2814"/>
                  </a:cubicBezTo>
                  <a:cubicBezTo>
                    <a:pt x="1651" y="2802"/>
                    <a:pt x="1657" y="2792"/>
                    <a:pt x="1669" y="2784"/>
                  </a:cubicBezTo>
                  <a:cubicBezTo>
                    <a:pt x="1681" y="2776"/>
                    <a:pt x="1718" y="2774"/>
                    <a:pt x="1733" y="2761"/>
                  </a:cubicBezTo>
                  <a:cubicBezTo>
                    <a:pt x="1749" y="2760"/>
                    <a:pt x="1766" y="2759"/>
                    <a:pt x="1783" y="2757"/>
                  </a:cubicBezTo>
                  <a:cubicBezTo>
                    <a:pt x="1759" y="2781"/>
                    <a:pt x="1733" y="2803"/>
                    <a:pt x="1707" y="2825"/>
                  </a:cubicBezTo>
                  <a:cubicBezTo>
                    <a:pt x="1698" y="2823"/>
                    <a:pt x="1691" y="2818"/>
                    <a:pt x="1689" y="2810"/>
                  </a:cubicBezTo>
                  <a:close/>
                  <a:moveTo>
                    <a:pt x="1152" y="2771"/>
                  </a:moveTo>
                  <a:cubicBezTo>
                    <a:pt x="1142" y="2770"/>
                    <a:pt x="1137" y="2771"/>
                    <a:pt x="1135" y="2774"/>
                  </a:cubicBezTo>
                  <a:cubicBezTo>
                    <a:pt x="1122" y="2762"/>
                    <a:pt x="1109" y="2750"/>
                    <a:pt x="1097" y="2737"/>
                  </a:cubicBezTo>
                  <a:cubicBezTo>
                    <a:pt x="1124" y="2741"/>
                    <a:pt x="1151" y="2744"/>
                    <a:pt x="1178" y="2747"/>
                  </a:cubicBezTo>
                  <a:cubicBezTo>
                    <a:pt x="1165" y="2750"/>
                    <a:pt x="1153" y="2752"/>
                    <a:pt x="1152" y="2771"/>
                  </a:cubicBezTo>
                  <a:close/>
                  <a:moveTo>
                    <a:pt x="1569" y="2684"/>
                  </a:moveTo>
                  <a:cubicBezTo>
                    <a:pt x="1539" y="2683"/>
                    <a:pt x="1505" y="2686"/>
                    <a:pt x="1475" y="2689"/>
                  </a:cubicBezTo>
                  <a:cubicBezTo>
                    <a:pt x="1456" y="2691"/>
                    <a:pt x="1433" y="2687"/>
                    <a:pt x="1416" y="2689"/>
                  </a:cubicBezTo>
                  <a:cubicBezTo>
                    <a:pt x="1408" y="2690"/>
                    <a:pt x="1406" y="2701"/>
                    <a:pt x="1398" y="2700"/>
                  </a:cubicBezTo>
                  <a:cubicBezTo>
                    <a:pt x="1393" y="2700"/>
                    <a:pt x="1390" y="2693"/>
                    <a:pt x="1384" y="2692"/>
                  </a:cubicBezTo>
                  <a:cubicBezTo>
                    <a:pt x="1374" y="2689"/>
                    <a:pt x="1346" y="2678"/>
                    <a:pt x="1338" y="2680"/>
                  </a:cubicBezTo>
                  <a:cubicBezTo>
                    <a:pt x="1334" y="2680"/>
                    <a:pt x="1332" y="2682"/>
                    <a:pt x="1329" y="2683"/>
                  </a:cubicBezTo>
                  <a:cubicBezTo>
                    <a:pt x="1302" y="2609"/>
                    <a:pt x="1277" y="2533"/>
                    <a:pt x="1255" y="2454"/>
                  </a:cubicBezTo>
                  <a:cubicBezTo>
                    <a:pt x="1339" y="2459"/>
                    <a:pt x="1423" y="2462"/>
                    <a:pt x="1506" y="2462"/>
                  </a:cubicBezTo>
                  <a:cubicBezTo>
                    <a:pt x="1552" y="2462"/>
                    <a:pt x="1598" y="2461"/>
                    <a:pt x="1645" y="2459"/>
                  </a:cubicBezTo>
                  <a:cubicBezTo>
                    <a:pt x="1623" y="2536"/>
                    <a:pt x="1598" y="2611"/>
                    <a:pt x="1571" y="2684"/>
                  </a:cubicBezTo>
                  <a:cubicBezTo>
                    <a:pt x="1571" y="2684"/>
                    <a:pt x="1570" y="2684"/>
                    <a:pt x="1569" y="2684"/>
                  </a:cubicBezTo>
                  <a:close/>
                  <a:moveTo>
                    <a:pt x="1120" y="1605"/>
                  </a:moveTo>
                  <a:cubicBezTo>
                    <a:pt x="1129" y="1605"/>
                    <a:pt x="1139" y="1606"/>
                    <a:pt x="1148" y="1607"/>
                  </a:cubicBezTo>
                  <a:cubicBezTo>
                    <a:pt x="1143" y="1616"/>
                    <a:pt x="1136" y="1624"/>
                    <a:pt x="1122" y="1629"/>
                  </a:cubicBezTo>
                  <a:cubicBezTo>
                    <a:pt x="1121" y="1621"/>
                    <a:pt x="1121" y="1613"/>
                    <a:pt x="1120" y="1605"/>
                  </a:cubicBezTo>
                  <a:close/>
                  <a:moveTo>
                    <a:pt x="1669" y="2068"/>
                  </a:moveTo>
                  <a:cubicBezTo>
                    <a:pt x="1670" y="2068"/>
                    <a:pt x="1671" y="2069"/>
                    <a:pt x="1672" y="2069"/>
                  </a:cubicBezTo>
                  <a:cubicBezTo>
                    <a:pt x="1669" y="2069"/>
                    <a:pt x="1667" y="2069"/>
                    <a:pt x="1664" y="2069"/>
                  </a:cubicBezTo>
                  <a:cubicBezTo>
                    <a:pt x="1667" y="2068"/>
                    <a:pt x="1669" y="2068"/>
                    <a:pt x="1669" y="2068"/>
                  </a:cubicBezTo>
                  <a:close/>
                  <a:moveTo>
                    <a:pt x="1210" y="1965"/>
                  </a:moveTo>
                  <a:cubicBezTo>
                    <a:pt x="1226" y="1958"/>
                    <a:pt x="1235" y="1943"/>
                    <a:pt x="1251" y="1936"/>
                  </a:cubicBezTo>
                  <a:cubicBezTo>
                    <a:pt x="1272" y="1926"/>
                    <a:pt x="1299" y="1925"/>
                    <a:pt x="1321" y="1918"/>
                  </a:cubicBezTo>
                  <a:cubicBezTo>
                    <a:pt x="1352" y="1907"/>
                    <a:pt x="1404" y="1892"/>
                    <a:pt x="1434" y="1917"/>
                  </a:cubicBezTo>
                  <a:cubicBezTo>
                    <a:pt x="1452" y="1931"/>
                    <a:pt x="1462" y="1966"/>
                    <a:pt x="1477" y="1985"/>
                  </a:cubicBezTo>
                  <a:cubicBezTo>
                    <a:pt x="1486" y="1964"/>
                    <a:pt x="1512" y="1949"/>
                    <a:pt x="1527" y="1930"/>
                  </a:cubicBezTo>
                  <a:cubicBezTo>
                    <a:pt x="1529" y="1960"/>
                    <a:pt x="1498" y="1974"/>
                    <a:pt x="1500" y="1999"/>
                  </a:cubicBezTo>
                  <a:cubicBezTo>
                    <a:pt x="1512" y="1992"/>
                    <a:pt x="1518" y="1976"/>
                    <a:pt x="1534" y="1976"/>
                  </a:cubicBezTo>
                  <a:cubicBezTo>
                    <a:pt x="1534" y="1988"/>
                    <a:pt x="1532" y="1999"/>
                    <a:pt x="1532" y="2010"/>
                  </a:cubicBezTo>
                  <a:cubicBezTo>
                    <a:pt x="1569" y="1996"/>
                    <a:pt x="1564" y="2029"/>
                    <a:pt x="1582" y="2050"/>
                  </a:cubicBezTo>
                  <a:cubicBezTo>
                    <a:pt x="1589" y="2057"/>
                    <a:pt x="1607" y="2066"/>
                    <a:pt x="1624" y="2071"/>
                  </a:cubicBezTo>
                  <a:cubicBezTo>
                    <a:pt x="1585" y="2072"/>
                    <a:pt x="1546" y="2072"/>
                    <a:pt x="1506" y="2072"/>
                  </a:cubicBezTo>
                  <a:cubicBezTo>
                    <a:pt x="1392" y="2072"/>
                    <a:pt x="1278" y="2067"/>
                    <a:pt x="1167" y="2058"/>
                  </a:cubicBezTo>
                  <a:cubicBezTo>
                    <a:pt x="1163" y="2030"/>
                    <a:pt x="1158" y="2001"/>
                    <a:pt x="1154" y="1972"/>
                  </a:cubicBezTo>
                  <a:cubicBezTo>
                    <a:pt x="1172" y="1967"/>
                    <a:pt x="1192" y="1973"/>
                    <a:pt x="1210" y="1965"/>
                  </a:cubicBezTo>
                  <a:close/>
                  <a:moveTo>
                    <a:pt x="1727" y="2067"/>
                  </a:moveTo>
                  <a:cubicBezTo>
                    <a:pt x="1730" y="2063"/>
                    <a:pt x="1732" y="2060"/>
                    <a:pt x="1735" y="2057"/>
                  </a:cubicBezTo>
                  <a:cubicBezTo>
                    <a:pt x="1735" y="2060"/>
                    <a:pt x="1734" y="2063"/>
                    <a:pt x="1734" y="2066"/>
                  </a:cubicBezTo>
                  <a:cubicBezTo>
                    <a:pt x="1732" y="2066"/>
                    <a:pt x="1729" y="2066"/>
                    <a:pt x="1727" y="2067"/>
                  </a:cubicBezTo>
                  <a:close/>
                  <a:moveTo>
                    <a:pt x="1773" y="1613"/>
                  </a:moveTo>
                  <a:cubicBezTo>
                    <a:pt x="1773" y="1613"/>
                    <a:pt x="1773" y="1613"/>
                    <a:pt x="1772" y="1613"/>
                  </a:cubicBezTo>
                  <a:cubicBezTo>
                    <a:pt x="1776" y="1612"/>
                    <a:pt x="1779" y="1612"/>
                    <a:pt x="1783" y="1612"/>
                  </a:cubicBezTo>
                  <a:cubicBezTo>
                    <a:pt x="1782" y="1615"/>
                    <a:pt x="1782" y="1617"/>
                    <a:pt x="1782" y="1620"/>
                  </a:cubicBezTo>
                  <a:cubicBezTo>
                    <a:pt x="1780" y="1618"/>
                    <a:pt x="1777" y="1616"/>
                    <a:pt x="1773" y="1613"/>
                  </a:cubicBezTo>
                  <a:close/>
                  <a:moveTo>
                    <a:pt x="1038" y="1044"/>
                  </a:moveTo>
                  <a:cubicBezTo>
                    <a:pt x="1037" y="1029"/>
                    <a:pt x="1040" y="1024"/>
                    <a:pt x="1042" y="1009"/>
                  </a:cubicBezTo>
                  <a:cubicBezTo>
                    <a:pt x="1060" y="1010"/>
                    <a:pt x="1061" y="995"/>
                    <a:pt x="1069" y="984"/>
                  </a:cubicBezTo>
                  <a:cubicBezTo>
                    <a:pt x="1035" y="981"/>
                    <a:pt x="1045" y="943"/>
                    <a:pt x="1002" y="952"/>
                  </a:cubicBezTo>
                  <a:cubicBezTo>
                    <a:pt x="1000" y="988"/>
                    <a:pt x="962" y="981"/>
                    <a:pt x="949" y="1004"/>
                  </a:cubicBezTo>
                  <a:cubicBezTo>
                    <a:pt x="944" y="1012"/>
                    <a:pt x="947" y="1026"/>
                    <a:pt x="943" y="1037"/>
                  </a:cubicBezTo>
                  <a:cubicBezTo>
                    <a:pt x="849" y="1028"/>
                    <a:pt x="758" y="1016"/>
                    <a:pt x="671" y="1003"/>
                  </a:cubicBezTo>
                  <a:cubicBezTo>
                    <a:pt x="666" y="1001"/>
                    <a:pt x="659" y="999"/>
                    <a:pt x="650" y="992"/>
                  </a:cubicBezTo>
                  <a:cubicBezTo>
                    <a:pt x="640" y="984"/>
                    <a:pt x="640" y="976"/>
                    <a:pt x="640" y="966"/>
                  </a:cubicBezTo>
                  <a:cubicBezTo>
                    <a:pt x="648" y="927"/>
                    <a:pt x="658" y="888"/>
                    <a:pt x="669" y="850"/>
                  </a:cubicBezTo>
                  <a:cubicBezTo>
                    <a:pt x="670" y="853"/>
                    <a:pt x="670" y="856"/>
                    <a:pt x="670" y="859"/>
                  </a:cubicBezTo>
                  <a:cubicBezTo>
                    <a:pt x="674" y="859"/>
                    <a:pt x="681" y="862"/>
                    <a:pt x="687" y="861"/>
                  </a:cubicBezTo>
                  <a:cubicBezTo>
                    <a:pt x="693" y="899"/>
                    <a:pt x="735" y="902"/>
                    <a:pt x="734" y="944"/>
                  </a:cubicBezTo>
                  <a:cubicBezTo>
                    <a:pt x="754" y="941"/>
                    <a:pt x="762" y="911"/>
                    <a:pt x="778" y="899"/>
                  </a:cubicBezTo>
                  <a:cubicBezTo>
                    <a:pt x="807" y="877"/>
                    <a:pt x="828" y="878"/>
                    <a:pt x="833" y="842"/>
                  </a:cubicBezTo>
                  <a:cubicBezTo>
                    <a:pt x="835" y="826"/>
                    <a:pt x="836" y="803"/>
                    <a:pt x="833" y="786"/>
                  </a:cubicBezTo>
                  <a:cubicBezTo>
                    <a:pt x="830" y="768"/>
                    <a:pt x="829" y="772"/>
                    <a:pt x="822" y="759"/>
                  </a:cubicBezTo>
                  <a:cubicBezTo>
                    <a:pt x="811" y="740"/>
                    <a:pt x="768" y="710"/>
                    <a:pt x="783" y="683"/>
                  </a:cubicBezTo>
                  <a:cubicBezTo>
                    <a:pt x="788" y="675"/>
                    <a:pt x="799" y="673"/>
                    <a:pt x="804" y="666"/>
                  </a:cubicBezTo>
                  <a:cubicBezTo>
                    <a:pt x="807" y="662"/>
                    <a:pt x="811" y="649"/>
                    <a:pt x="814" y="647"/>
                  </a:cubicBezTo>
                  <a:cubicBezTo>
                    <a:pt x="832" y="631"/>
                    <a:pt x="841" y="636"/>
                    <a:pt x="867" y="640"/>
                  </a:cubicBezTo>
                  <a:cubicBezTo>
                    <a:pt x="904" y="646"/>
                    <a:pt x="907" y="639"/>
                    <a:pt x="933" y="621"/>
                  </a:cubicBezTo>
                  <a:cubicBezTo>
                    <a:pt x="954" y="606"/>
                    <a:pt x="983" y="609"/>
                    <a:pt x="1006" y="600"/>
                  </a:cubicBezTo>
                  <a:cubicBezTo>
                    <a:pt x="1028" y="593"/>
                    <a:pt x="1038" y="578"/>
                    <a:pt x="1053" y="565"/>
                  </a:cubicBezTo>
                  <a:cubicBezTo>
                    <a:pt x="1079" y="567"/>
                    <a:pt x="1105" y="569"/>
                    <a:pt x="1132" y="571"/>
                  </a:cubicBezTo>
                  <a:cubicBezTo>
                    <a:pt x="1123" y="586"/>
                    <a:pt x="1120" y="605"/>
                    <a:pt x="1138" y="609"/>
                  </a:cubicBezTo>
                  <a:cubicBezTo>
                    <a:pt x="1145" y="598"/>
                    <a:pt x="1143" y="584"/>
                    <a:pt x="1145" y="572"/>
                  </a:cubicBezTo>
                  <a:cubicBezTo>
                    <a:pt x="1164" y="573"/>
                    <a:pt x="1182" y="574"/>
                    <a:pt x="1201" y="575"/>
                  </a:cubicBezTo>
                  <a:cubicBezTo>
                    <a:pt x="1182" y="655"/>
                    <a:pt x="1167" y="738"/>
                    <a:pt x="1153" y="822"/>
                  </a:cubicBezTo>
                  <a:cubicBezTo>
                    <a:pt x="1149" y="822"/>
                    <a:pt x="1145" y="824"/>
                    <a:pt x="1141" y="826"/>
                  </a:cubicBezTo>
                  <a:cubicBezTo>
                    <a:pt x="1134" y="824"/>
                    <a:pt x="1134" y="824"/>
                    <a:pt x="1134" y="824"/>
                  </a:cubicBezTo>
                  <a:cubicBezTo>
                    <a:pt x="1132" y="834"/>
                    <a:pt x="1131" y="844"/>
                    <a:pt x="1132" y="854"/>
                  </a:cubicBezTo>
                  <a:cubicBezTo>
                    <a:pt x="1139" y="856"/>
                    <a:pt x="1145" y="854"/>
                    <a:pt x="1149" y="851"/>
                  </a:cubicBezTo>
                  <a:cubicBezTo>
                    <a:pt x="1139" y="917"/>
                    <a:pt x="1131" y="983"/>
                    <a:pt x="1125" y="1051"/>
                  </a:cubicBezTo>
                  <a:cubicBezTo>
                    <a:pt x="1096" y="1049"/>
                    <a:pt x="1067" y="1047"/>
                    <a:pt x="1038" y="1045"/>
                  </a:cubicBezTo>
                  <a:cubicBezTo>
                    <a:pt x="1038" y="1045"/>
                    <a:pt x="1038" y="1044"/>
                    <a:pt x="1038" y="1044"/>
                  </a:cubicBezTo>
                  <a:close/>
                  <a:moveTo>
                    <a:pt x="345" y="844"/>
                  </a:moveTo>
                  <a:cubicBezTo>
                    <a:pt x="360" y="830"/>
                    <a:pt x="379" y="817"/>
                    <a:pt x="391" y="799"/>
                  </a:cubicBezTo>
                  <a:cubicBezTo>
                    <a:pt x="405" y="779"/>
                    <a:pt x="421" y="773"/>
                    <a:pt x="437" y="756"/>
                  </a:cubicBezTo>
                  <a:cubicBezTo>
                    <a:pt x="444" y="747"/>
                    <a:pt x="444" y="733"/>
                    <a:pt x="452" y="725"/>
                  </a:cubicBezTo>
                  <a:cubicBezTo>
                    <a:pt x="458" y="719"/>
                    <a:pt x="470" y="719"/>
                    <a:pt x="475" y="714"/>
                  </a:cubicBezTo>
                  <a:cubicBezTo>
                    <a:pt x="485" y="703"/>
                    <a:pt x="492" y="657"/>
                    <a:pt x="516" y="682"/>
                  </a:cubicBezTo>
                  <a:cubicBezTo>
                    <a:pt x="522" y="690"/>
                    <a:pt x="522" y="714"/>
                    <a:pt x="527" y="724"/>
                  </a:cubicBezTo>
                  <a:cubicBezTo>
                    <a:pt x="532" y="734"/>
                    <a:pt x="542" y="738"/>
                    <a:pt x="546" y="748"/>
                  </a:cubicBezTo>
                  <a:cubicBezTo>
                    <a:pt x="552" y="763"/>
                    <a:pt x="542" y="789"/>
                    <a:pt x="551" y="800"/>
                  </a:cubicBezTo>
                  <a:cubicBezTo>
                    <a:pt x="567" y="821"/>
                    <a:pt x="592" y="800"/>
                    <a:pt x="597" y="782"/>
                  </a:cubicBezTo>
                  <a:cubicBezTo>
                    <a:pt x="613" y="792"/>
                    <a:pt x="620" y="851"/>
                    <a:pt x="618" y="869"/>
                  </a:cubicBezTo>
                  <a:cubicBezTo>
                    <a:pt x="616" y="895"/>
                    <a:pt x="595" y="921"/>
                    <a:pt x="591" y="943"/>
                  </a:cubicBezTo>
                  <a:cubicBezTo>
                    <a:pt x="587" y="968"/>
                    <a:pt x="610" y="969"/>
                    <a:pt x="625" y="988"/>
                  </a:cubicBezTo>
                  <a:cubicBezTo>
                    <a:pt x="625" y="990"/>
                    <a:pt x="624" y="993"/>
                    <a:pt x="624" y="995"/>
                  </a:cubicBezTo>
                  <a:cubicBezTo>
                    <a:pt x="515" y="977"/>
                    <a:pt x="412" y="956"/>
                    <a:pt x="315" y="931"/>
                  </a:cubicBezTo>
                  <a:cubicBezTo>
                    <a:pt x="324" y="901"/>
                    <a:pt x="334" y="872"/>
                    <a:pt x="345" y="844"/>
                  </a:cubicBezTo>
                  <a:close/>
                  <a:moveTo>
                    <a:pt x="1592" y="250"/>
                  </a:moveTo>
                  <a:cubicBezTo>
                    <a:pt x="1595" y="250"/>
                    <a:pt x="1599" y="250"/>
                    <a:pt x="1603" y="251"/>
                  </a:cubicBezTo>
                  <a:cubicBezTo>
                    <a:pt x="1637" y="354"/>
                    <a:pt x="1668" y="461"/>
                    <a:pt x="1693" y="571"/>
                  </a:cubicBezTo>
                  <a:cubicBezTo>
                    <a:pt x="1632" y="574"/>
                    <a:pt x="1570" y="575"/>
                    <a:pt x="1506" y="575"/>
                  </a:cubicBezTo>
                  <a:cubicBezTo>
                    <a:pt x="1405" y="575"/>
                    <a:pt x="1306" y="572"/>
                    <a:pt x="1211" y="567"/>
                  </a:cubicBezTo>
                  <a:cubicBezTo>
                    <a:pt x="1230" y="485"/>
                    <a:pt x="1251" y="405"/>
                    <a:pt x="1275" y="327"/>
                  </a:cubicBezTo>
                  <a:cubicBezTo>
                    <a:pt x="1278" y="329"/>
                    <a:pt x="1283" y="330"/>
                    <a:pt x="1295" y="327"/>
                  </a:cubicBezTo>
                  <a:cubicBezTo>
                    <a:pt x="1295" y="348"/>
                    <a:pt x="1274" y="355"/>
                    <a:pt x="1284" y="379"/>
                  </a:cubicBezTo>
                  <a:cubicBezTo>
                    <a:pt x="1298" y="380"/>
                    <a:pt x="1299" y="370"/>
                    <a:pt x="1309" y="364"/>
                  </a:cubicBezTo>
                  <a:cubicBezTo>
                    <a:pt x="1317" y="359"/>
                    <a:pt x="1331" y="355"/>
                    <a:pt x="1337" y="351"/>
                  </a:cubicBezTo>
                  <a:cubicBezTo>
                    <a:pt x="1346" y="344"/>
                    <a:pt x="1352" y="343"/>
                    <a:pt x="1354" y="331"/>
                  </a:cubicBezTo>
                  <a:cubicBezTo>
                    <a:pt x="1356" y="313"/>
                    <a:pt x="1345" y="320"/>
                    <a:pt x="1340" y="306"/>
                  </a:cubicBezTo>
                  <a:cubicBezTo>
                    <a:pt x="1319" y="250"/>
                    <a:pt x="1394" y="287"/>
                    <a:pt x="1396" y="234"/>
                  </a:cubicBezTo>
                  <a:cubicBezTo>
                    <a:pt x="1408" y="234"/>
                    <a:pt x="1420" y="233"/>
                    <a:pt x="1430" y="231"/>
                  </a:cubicBezTo>
                  <a:cubicBezTo>
                    <a:pt x="1455" y="232"/>
                    <a:pt x="1480" y="232"/>
                    <a:pt x="1506" y="232"/>
                  </a:cubicBezTo>
                  <a:cubicBezTo>
                    <a:pt x="1537" y="232"/>
                    <a:pt x="1567" y="232"/>
                    <a:pt x="1596" y="231"/>
                  </a:cubicBezTo>
                  <a:cubicBezTo>
                    <a:pt x="1596" y="231"/>
                    <a:pt x="1596" y="231"/>
                    <a:pt x="1596" y="231"/>
                  </a:cubicBezTo>
                  <a:cubicBezTo>
                    <a:pt x="1592" y="236"/>
                    <a:pt x="1591" y="243"/>
                    <a:pt x="1592" y="250"/>
                  </a:cubicBezTo>
                  <a:close/>
                  <a:moveTo>
                    <a:pt x="1209" y="575"/>
                  </a:moveTo>
                  <a:cubicBezTo>
                    <a:pt x="1305" y="580"/>
                    <a:pt x="1404" y="583"/>
                    <a:pt x="1506" y="583"/>
                  </a:cubicBezTo>
                  <a:cubicBezTo>
                    <a:pt x="1571" y="583"/>
                    <a:pt x="1633" y="582"/>
                    <a:pt x="1695" y="579"/>
                  </a:cubicBezTo>
                  <a:cubicBezTo>
                    <a:pt x="1730" y="732"/>
                    <a:pt x="1755" y="892"/>
                    <a:pt x="1770" y="1057"/>
                  </a:cubicBezTo>
                  <a:cubicBezTo>
                    <a:pt x="1684" y="1060"/>
                    <a:pt x="1596" y="1062"/>
                    <a:pt x="1506" y="1062"/>
                  </a:cubicBezTo>
                  <a:cubicBezTo>
                    <a:pt x="1378" y="1062"/>
                    <a:pt x="1254" y="1059"/>
                    <a:pt x="1133" y="1051"/>
                  </a:cubicBezTo>
                  <a:cubicBezTo>
                    <a:pt x="1149" y="887"/>
                    <a:pt x="1174" y="728"/>
                    <a:pt x="1209" y="575"/>
                  </a:cubicBezTo>
                  <a:close/>
                  <a:moveTo>
                    <a:pt x="1138" y="563"/>
                  </a:moveTo>
                  <a:cubicBezTo>
                    <a:pt x="1112" y="561"/>
                    <a:pt x="1087" y="559"/>
                    <a:pt x="1062" y="557"/>
                  </a:cubicBezTo>
                  <a:cubicBezTo>
                    <a:pt x="1063" y="557"/>
                    <a:pt x="1063" y="556"/>
                    <a:pt x="1064" y="556"/>
                  </a:cubicBezTo>
                  <a:cubicBezTo>
                    <a:pt x="1071" y="551"/>
                    <a:pt x="1082" y="549"/>
                    <a:pt x="1089" y="543"/>
                  </a:cubicBezTo>
                  <a:cubicBezTo>
                    <a:pt x="1103" y="531"/>
                    <a:pt x="1097" y="528"/>
                    <a:pt x="1108" y="514"/>
                  </a:cubicBezTo>
                  <a:cubicBezTo>
                    <a:pt x="1126" y="491"/>
                    <a:pt x="1160" y="500"/>
                    <a:pt x="1170" y="472"/>
                  </a:cubicBezTo>
                  <a:cubicBezTo>
                    <a:pt x="1176" y="458"/>
                    <a:pt x="1168" y="438"/>
                    <a:pt x="1169" y="424"/>
                  </a:cubicBezTo>
                  <a:cubicBezTo>
                    <a:pt x="1173" y="425"/>
                    <a:pt x="1179" y="423"/>
                    <a:pt x="1184" y="423"/>
                  </a:cubicBezTo>
                  <a:cubicBezTo>
                    <a:pt x="1192" y="393"/>
                    <a:pt x="1148" y="381"/>
                    <a:pt x="1150" y="352"/>
                  </a:cubicBezTo>
                  <a:cubicBezTo>
                    <a:pt x="1167" y="350"/>
                    <a:pt x="1193" y="350"/>
                    <a:pt x="1187" y="327"/>
                  </a:cubicBezTo>
                  <a:cubicBezTo>
                    <a:pt x="1167" y="326"/>
                    <a:pt x="1132" y="334"/>
                    <a:pt x="1121" y="311"/>
                  </a:cubicBezTo>
                  <a:cubicBezTo>
                    <a:pt x="1111" y="287"/>
                    <a:pt x="1178" y="252"/>
                    <a:pt x="1202" y="255"/>
                  </a:cubicBezTo>
                  <a:cubicBezTo>
                    <a:pt x="1199" y="268"/>
                    <a:pt x="1191" y="283"/>
                    <a:pt x="1195" y="300"/>
                  </a:cubicBezTo>
                  <a:cubicBezTo>
                    <a:pt x="1216" y="296"/>
                    <a:pt x="1262" y="272"/>
                    <a:pt x="1277" y="295"/>
                  </a:cubicBezTo>
                  <a:cubicBezTo>
                    <a:pt x="1249" y="383"/>
                    <a:pt x="1224" y="473"/>
                    <a:pt x="1202" y="567"/>
                  </a:cubicBezTo>
                  <a:cubicBezTo>
                    <a:pt x="1184" y="566"/>
                    <a:pt x="1166" y="565"/>
                    <a:pt x="1148" y="564"/>
                  </a:cubicBezTo>
                  <a:cubicBezTo>
                    <a:pt x="1148" y="562"/>
                    <a:pt x="1149" y="560"/>
                    <a:pt x="1150" y="558"/>
                  </a:cubicBezTo>
                  <a:cubicBezTo>
                    <a:pt x="1155" y="551"/>
                    <a:pt x="1155" y="551"/>
                    <a:pt x="1155" y="551"/>
                  </a:cubicBezTo>
                  <a:cubicBezTo>
                    <a:pt x="1149" y="552"/>
                    <a:pt x="1143" y="557"/>
                    <a:pt x="1138" y="563"/>
                  </a:cubicBezTo>
                  <a:close/>
                  <a:moveTo>
                    <a:pt x="634" y="945"/>
                  </a:moveTo>
                  <a:cubicBezTo>
                    <a:pt x="628" y="948"/>
                    <a:pt x="619" y="948"/>
                    <a:pt x="614" y="951"/>
                  </a:cubicBezTo>
                  <a:cubicBezTo>
                    <a:pt x="598" y="927"/>
                    <a:pt x="627" y="924"/>
                    <a:pt x="639" y="910"/>
                  </a:cubicBezTo>
                  <a:cubicBezTo>
                    <a:pt x="642" y="906"/>
                    <a:pt x="644" y="903"/>
                    <a:pt x="646" y="899"/>
                  </a:cubicBezTo>
                  <a:cubicBezTo>
                    <a:pt x="642" y="915"/>
                    <a:pt x="638" y="930"/>
                    <a:pt x="635" y="946"/>
                  </a:cubicBezTo>
                  <a:cubicBezTo>
                    <a:pt x="634" y="945"/>
                    <a:pt x="634" y="945"/>
                    <a:pt x="634" y="945"/>
                  </a:cubicBezTo>
                  <a:close/>
                  <a:moveTo>
                    <a:pt x="660" y="826"/>
                  </a:moveTo>
                  <a:cubicBezTo>
                    <a:pt x="662" y="828"/>
                    <a:pt x="663" y="830"/>
                    <a:pt x="664" y="832"/>
                  </a:cubicBezTo>
                  <a:cubicBezTo>
                    <a:pt x="659" y="850"/>
                    <a:pt x="654" y="869"/>
                    <a:pt x="649" y="887"/>
                  </a:cubicBezTo>
                  <a:cubicBezTo>
                    <a:pt x="652" y="867"/>
                    <a:pt x="645" y="844"/>
                    <a:pt x="660" y="826"/>
                  </a:cubicBezTo>
                  <a:close/>
                  <a:moveTo>
                    <a:pt x="1118" y="1137"/>
                  </a:moveTo>
                  <a:cubicBezTo>
                    <a:pt x="1111" y="1134"/>
                    <a:pt x="1106" y="1125"/>
                    <a:pt x="1106" y="1104"/>
                  </a:cubicBezTo>
                  <a:cubicBezTo>
                    <a:pt x="1111" y="1104"/>
                    <a:pt x="1116" y="1104"/>
                    <a:pt x="1121" y="1105"/>
                  </a:cubicBezTo>
                  <a:cubicBezTo>
                    <a:pt x="1120" y="1115"/>
                    <a:pt x="1119" y="1126"/>
                    <a:pt x="1118" y="1137"/>
                  </a:cubicBezTo>
                  <a:close/>
                  <a:moveTo>
                    <a:pt x="1703" y="579"/>
                  </a:moveTo>
                  <a:cubicBezTo>
                    <a:pt x="1848" y="573"/>
                    <a:pt x="1985" y="561"/>
                    <a:pt x="2116" y="542"/>
                  </a:cubicBezTo>
                  <a:cubicBezTo>
                    <a:pt x="2187" y="685"/>
                    <a:pt x="2240" y="842"/>
                    <a:pt x="2274" y="1010"/>
                  </a:cubicBezTo>
                  <a:cubicBezTo>
                    <a:pt x="2118" y="1033"/>
                    <a:pt x="1952" y="1048"/>
                    <a:pt x="1778" y="1056"/>
                  </a:cubicBezTo>
                  <a:cubicBezTo>
                    <a:pt x="1763" y="891"/>
                    <a:pt x="1738" y="732"/>
                    <a:pt x="1703" y="579"/>
                  </a:cubicBezTo>
                  <a:close/>
                  <a:moveTo>
                    <a:pt x="1701" y="571"/>
                  </a:moveTo>
                  <a:cubicBezTo>
                    <a:pt x="1676" y="461"/>
                    <a:pt x="1646" y="354"/>
                    <a:pt x="1612" y="252"/>
                  </a:cubicBezTo>
                  <a:cubicBezTo>
                    <a:pt x="1634" y="255"/>
                    <a:pt x="1662" y="260"/>
                    <a:pt x="1666" y="241"/>
                  </a:cubicBezTo>
                  <a:cubicBezTo>
                    <a:pt x="1651" y="247"/>
                    <a:pt x="1641" y="240"/>
                    <a:pt x="1631" y="231"/>
                  </a:cubicBezTo>
                  <a:cubicBezTo>
                    <a:pt x="1729" y="229"/>
                    <a:pt x="1818" y="224"/>
                    <a:pt x="1906" y="216"/>
                  </a:cubicBezTo>
                  <a:cubicBezTo>
                    <a:pt x="1985" y="311"/>
                    <a:pt x="2054" y="418"/>
                    <a:pt x="2113" y="535"/>
                  </a:cubicBezTo>
                  <a:cubicBezTo>
                    <a:pt x="1983" y="553"/>
                    <a:pt x="1846" y="565"/>
                    <a:pt x="1701" y="571"/>
                  </a:cubicBezTo>
                  <a:close/>
                  <a:moveTo>
                    <a:pt x="1828" y="118"/>
                  </a:moveTo>
                  <a:cubicBezTo>
                    <a:pt x="1831" y="114"/>
                    <a:pt x="1835" y="109"/>
                    <a:pt x="1837" y="105"/>
                  </a:cubicBezTo>
                  <a:cubicBezTo>
                    <a:pt x="1837" y="105"/>
                    <a:pt x="1834" y="90"/>
                    <a:pt x="1835" y="86"/>
                  </a:cubicBezTo>
                  <a:cubicBezTo>
                    <a:pt x="1846" y="86"/>
                    <a:pt x="1856" y="86"/>
                    <a:pt x="1864" y="88"/>
                  </a:cubicBezTo>
                  <a:cubicBezTo>
                    <a:pt x="1933" y="114"/>
                    <a:pt x="1999" y="149"/>
                    <a:pt x="2061" y="190"/>
                  </a:cubicBezTo>
                  <a:cubicBezTo>
                    <a:pt x="2010" y="198"/>
                    <a:pt x="1960" y="203"/>
                    <a:pt x="1910" y="208"/>
                  </a:cubicBezTo>
                  <a:cubicBezTo>
                    <a:pt x="1884" y="177"/>
                    <a:pt x="1857" y="147"/>
                    <a:pt x="1828" y="118"/>
                  </a:cubicBezTo>
                  <a:close/>
                  <a:moveTo>
                    <a:pt x="1789" y="80"/>
                  </a:moveTo>
                  <a:cubicBezTo>
                    <a:pt x="1788" y="79"/>
                    <a:pt x="1786" y="77"/>
                    <a:pt x="1784" y="75"/>
                  </a:cubicBezTo>
                  <a:cubicBezTo>
                    <a:pt x="1783" y="74"/>
                    <a:pt x="1781" y="72"/>
                    <a:pt x="1779" y="71"/>
                  </a:cubicBezTo>
                  <a:cubicBezTo>
                    <a:pt x="1785" y="71"/>
                    <a:pt x="1791" y="71"/>
                    <a:pt x="1795" y="70"/>
                  </a:cubicBezTo>
                  <a:cubicBezTo>
                    <a:pt x="1795" y="75"/>
                    <a:pt x="1793" y="78"/>
                    <a:pt x="1790" y="80"/>
                  </a:cubicBezTo>
                  <a:cubicBezTo>
                    <a:pt x="1789" y="80"/>
                    <a:pt x="1789" y="80"/>
                    <a:pt x="1789" y="80"/>
                  </a:cubicBezTo>
                  <a:close/>
                  <a:moveTo>
                    <a:pt x="1549" y="80"/>
                  </a:moveTo>
                  <a:cubicBezTo>
                    <a:pt x="1558" y="76"/>
                    <a:pt x="1560" y="67"/>
                    <a:pt x="1565" y="65"/>
                  </a:cubicBezTo>
                  <a:cubicBezTo>
                    <a:pt x="1584" y="56"/>
                    <a:pt x="1613" y="57"/>
                    <a:pt x="1637" y="58"/>
                  </a:cubicBezTo>
                  <a:cubicBezTo>
                    <a:pt x="1664" y="59"/>
                    <a:pt x="1692" y="77"/>
                    <a:pt x="1718" y="75"/>
                  </a:cubicBezTo>
                  <a:cubicBezTo>
                    <a:pt x="1728" y="74"/>
                    <a:pt x="1744" y="62"/>
                    <a:pt x="1756" y="60"/>
                  </a:cubicBezTo>
                  <a:cubicBezTo>
                    <a:pt x="1758" y="62"/>
                    <a:pt x="1761" y="64"/>
                    <a:pt x="1763" y="67"/>
                  </a:cubicBezTo>
                  <a:cubicBezTo>
                    <a:pt x="1769" y="72"/>
                    <a:pt x="1775" y="78"/>
                    <a:pt x="1781" y="83"/>
                  </a:cubicBezTo>
                  <a:cubicBezTo>
                    <a:pt x="1774" y="86"/>
                    <a:pt x="1765" y="87"/>
                    <a:pt x="1760" y="96"/>
                  </a:cubicBezTo>
                  <a:cubicBezTo>
                    <a:pt x="1744" y="122"/>
                    <a:pt x="1773" y="133"/>
                    <a:pt x="1791" y="140"/>
                  </a:cubicBezTo>
                  <a:cubicBezTo>
                    <a:pt x="1818" y="150"/>
                    <a:pt x="1812" y="150"/>
                    <a:pt x="1824" y="126"/>
                  </a:cubicBezTo>
                  <a:cubicBezTo>
                    <a:pt x="1850" y="152"/>
                    <a:pt x="1876" y="180"/>
                    <a:pt x="1900" y="209"/>
                  </a:cubicBezTo>
                  <a:cubicBezTo>
                    <a:pt x="1811" y="217"/>
                    <a:pt x="1723" y="221"/>
                    <a:pt x="1624" y="223"/>
                  </a:cubicBezTo>
                  <a:cubicBezTo>
                    <a:pt x="1621" y="219"/>
                    <a:pt x="1618" y="216"/>
                    <a:pt x="1615" y="213"/>
                  </a:cubicBezTo>
                  <a:cubicBezTo>
                    <a:pt x="1606" y="223"/>
                    <a:pt x="1606" y="223"/>
                    <a:pt x="1606" y="223"/>
                  </a:cubicBezTo>
                  <a:cubicBezTo>
                    <a:pt x="1606" y="223"/>
                    <a:pt x="1605" y="223"/>
                    <a:pt x="1605" y="223"/>
                  </a:cubicBezTo>
                  <a:cubicBezTo>
                    <a:pt x="1604" y="223"/>
                    <a:pt x="1603" y="223"/>
                    <a:pt x="1602" y="223"/>
                  </a:cubicBezTo>
                  <a:cubicBezTo>
                    <a:pt x="1599" y="216"/>
                    <a:pt x="1597" y="209"/>
                    <a:pt x="1595" y="203"/>
                  </a:cubicBezTo>
                  <a:cubicBezTo>
                    <a:pt x="1600" y="191"/>
                    <a:pt x="1597" y="173"/>
                    <a:pt x="1602" y="161"/>
                  </a:cubicBezTo>
                  <a:cubicBezTo>
                    <a:pt x="1612" y="161"/>
                    <a:pt x="1619" y="156"/>
                    <a:pt x="1622" y="146"/>
                  </a:cubicBezTo>
                  <a:cubicBezTo>
                    <a:pt x="1611" y="140"/>
                    <a:pt x="1593" y="138"/>
                    <a:pt x="1592" y="123"/>
                  </a:cubicBezTo>
                  <a:cubicBezTo>
                    <a:pt x="1585" y="123"/>
                    <a:pt x="1585" y="123"/>
                    <a:pt x="1585" y="123"/>
                  </a:cubicBezTo>
                  <a:cubicBezTo>
                    <a:pt x="1592" y="141"/>
                    <a:pt x="1591" y="166"/>
                    <a:pt x="1590" y="190"/>
                  </a:cubicBezTo>
                  <a:cubicBezTo>
                    <a:pt x="1577" y="153"/>
                    <a:pt x="1563" y="116"/>
                    <a:pt x="1548" y="80"/>
                  </a:cubicBezTo>
                  <a:cubicBezTo>
                    <a:pt x="1549" y="80"/>
                    <a:pt x="1549" y="80"/>
                    <a:pt x="1549" y="80"/>
                  </a:cubicBezTo>
                  <a:close/>
                  <a:moveTo>
                    <a:pt x="1512" y="190"/>
                  </a:moveTo>
                  <a:cubicBezTo>
                    <a:pt x="1528" y="177"/>
                    <a:pt x="1544" y="175"/>
                    <a:pt x="1552" y="154"/>
                  </a:cubicBezTo>
                  <a:cubicBezTo>
                    <a:pt x="1556" y="141"/>
                    <a:pt x="1553" y="126"/>
                    <a:pt x="1552" y="112"/>
                  </a:cubicBezTo>
                  <a:cubicBezTo>
                    <a:pt x="1567" y="148"/>
                    <a:pt x="1580" y="185"/>
                    <a:pt x="1593" y="223"/>
                  </a:cubicBezTo>
                  <a:cubicBezTo>
                    <a:pt x="1565" y="224"/>
                    <a:pt x="1536" y="224"/>
                    <a:pt x="1506" y="224"/>
                  </a:cubicBezTo>
                  <a:cubicBezTo>
                    <a:pt x="1490" y="224"/>
                    <a:pt x="1473" y="224"/>
                    <a:pt x="1457" y="224"/>
                  </a:cubicBezTo>
                  <a:cubicBezTo>
                    <a:pt x="1476" y="216"/>
                    <a:pt x="1492" y="205"/>
                    <a:pt x="1512" y="190"/>
                  </a:cubicBezTo>
                  <a:close/>
                  <a:moveTo>
                    <a:pt x="306" y="928"/>
                  </a:moveTo>
                  <a:cubicBezTo>
                    <a:pt x="304" y="928"/>
                    <a:pt x="301" y="927"/>
                    <a:pt x="299" y="926"/>
                  </a:cubicBezTo>
                  <a:cubicBezTo>
                    <a:pt x="309" y="905"/>
                    <a:pt x="316" y="880"/>
                    <a:pt x="328" y="863"/>
                  </a:cubicBezTo>
                  <a:cubicBezTo>
                    <a:pt x="320" y="885"/>
                    <a:pt x="313" y="906"/>
                    <a:pt x="306" y="928"/>
                  </a:cubicBezTo>
                  <a:close/>
                  <a:moveTo>
                    <a:pt x="608" y="1144"/>
                  </a:moveTo>
                  <a:cubicBezTo>
                    <a:pt x="616" y="1152"/>
                    <a:pt x="623" y="1161"/>
                    <a:pt x="628" y="1172"/>
                  </a:cubicBezTo>
                  <a:cubicBezTo>
                    <a:pt x="641" y="1202"/>
                    <a:pt x="641" y="1232"/>
                    <a:pt x="669" y="1259"/>
                  </a:cubicBezTo>
                  <a:cubicBezTo>
                    <a:pt x="683" y="1272"/>
                    <a:pt x="740" y="1309"/>
                    <a:pt x="759" y="1287"/>
                  </a:cubicBezTo>
                  <a:cubicBezTo>
                    <a:pt x="779" y="1263"/>
                    <a:pt x="754" y="1216"/>
                    <a:pt x="732" y="1203"/>
                  </a:cubicBezTo>
                  <a:cubicBezTo>
                    <a:pt x="711" y="1190"/>
                    <a:pt x="720" y="1202"/>
                    <a:pt x="708" y="1182"/>
                  </a:cubicBezTo>
                  <a:cubicBezTo>
                    <a:pt x="699" y="1168"/>
                    <a:pt x="702" y="1148"/>
                    <a:pt x="676" y="1157"/>
                  </a:cubicBezTo>
                  <a:cubicBezTo>
                    <a:pt x="675" y="1133"/>
                    <a:pt x="658" y="1136"/>
                    <a:pt x="643" y="1126"/>
                  </a:cubicBezTo>
                  <a:cubicBezTo>
                    <a:pt x="632" y="1117"/>
                    <a:pt x="625" y="1106"/>
                    <a:pt x="615" y="1096"/>
                  </a:cubicBezTo>
                  <a:cubicBezTo>
                    <a:pt x="620" y="1065"/>
                    <a:pt x="625" y="1035"/>
                    <a:pt x="631" y="1005"/>
                  </a:cubicBezTo>
                  <a:cubicBezTo>
                    <a:pt x="632" y="1005"/>
                    <a:pt x="633" y="1005"/>
                    <a:pt x="635" y="1005"/>
                  </a:cubicBezTo>
                  <a:cubicBezTo>
                    <a:pt x="642" y="1028"/>
                    <a:pt x="634" y="1054"/>
                    <a:pt x="642" y="1075"/>
                  </a:cubicBezTo>
                  <a:cubicBezTo>
                    <a:pt x="651" y="1098"/>
                    <a:pt x="693" y="1124"/>
                    <a:pt x="717" y="1120"/>
                  </a:cubicBezTo>
                  <a:cubicBezTo>
                    <a:pt x="708" y="1098"/>
                    <a:pt x="697" y="1090"/>
                    <a:pt x="694" y="1063"/>
                  </a:cubicBezTo>
                  <a:cubicBezTo>
                    <a:pt x="693" y="1048"/>
                    <a:pt x="693" y="1036"/>
                    <a:pt x="687" y="1022"/>
                  </a:cubicBezTo>
                  <a:cubicBezTo>
                    <a:pt x="686" y="1018"/>
                    <a:pt x="684" y="1015"/>
                    <a:pt x="683" y="1013"/>
                  </a:cubicBezTo>
                  <a:cubicBezTo>
                    <a:pt x="765" y="1025"/>
                    <a:pt x="850" y="1036"/>
                    <a:pt x="938" y="1044"/>
                  </a:cubicBezTo>
                  <a:cubicBezTo>
                    <a:pt x="929" y="1056"/>
                    <a:pt x="923" y="1051"/>
                    <a:pt x="909" y="1058"/>
                  </a:cubicBezTo>
                  <a:cubicBezTo>
                    <a:pt x="882" y="1071"/>
                    <a:pt x="893" y="1087"/>
                    <a:pt x="859" y="1090"/>
                  </a:cubicBezTo>
                  <a:cubicBezTo>
                    <a:pt x="833" y="1093"/>
                    <a:pt x="807" y="1103"/>
                    <a:pt x="830" y="1137"/>
                  </a:cubicBezTo>
                  <a:cubicBezTo>
                    <a:pt x="844" y="1160"/>
                    <a:pt x="859" y="1149"/>
                    <a:pt x="863" y="1177"/>
                  </a:cubicBezTo>
                  <a:cubicBezTo>
                    <a:pt x="866" y="1193"/>
                    <a:pt x="856" y="1208"/>
                    <a:pt x="865" y="1222"/>
                  </a:cubicBezTo>
                  <a:cubicBezTo>
                    <a:pt x="874" y="1218"/>
                    <a:pt x="882" y="1212"/>
                    <a:pt x="889" y="1205"/>
                  </a:cubicBezTo>
                  <a:cubicBezTo>
                    <a:pt x="896" y="1230"/>
                    <a:pt x="936" y="1217"/>
                    <a:pt x="960" y="1223"/>
                  </a:cubicBezTo>
                  <a:cubicBezTo>
                    <a:pt x="973" y="1226"/>
                    <a:pt x="968" y="1237"/>
                    <a:pt x="984" y="1228"/>
                  </a:cubicBezTo>
                  <a:cubicBezTo>
                    <a:pt x="995" y="1222"/>
                    <a:pt x="995" y="1214"/>
                    <a:pt x="997" y="1204"/>
                  </a:cubicBezTo>
                  <a:cubicBezTo>
                    <a:pt x="1001" y="1192"/>
                    <a:pt x="993" y="1177"/>
                    <a:pt x="995" y="1168"/>
                  </a:cubicBezTo>
                  <a:cubicBezTo>
                    <a:pt x="999" y="1151"/>
                    <a:pt x="1004" y="1161"/>
                    <a:pt x="1014" y="1149"/>
                  </a:cubicBezTo>
                  <a:cubicBezTo>
                    <a:pt x="1031" y="1128"/>
                    <a:pt x="1023" y="1104"/>
                    <a:pt x="1053" y="1097"/>
                  </a:cubicBezTo>
                  <a:cubicBezTo>
                    <a:pt x="1065" y="1083"/>
                    <a:pt x="1065" y="1083"/>
                    <a:pt x="1065" y="1083"/>
                  </a:cubicBezTo>
                  <a:cubicBezTo>
                    <a:pt x="1055" y="1085"/>
                    <a:pt x="1046" y="1080"/>
                    <a:pt x="1041" y="1072"/>
                  </a:cubicBezTo>
                  <a:cubicBezTo>
                    <a:pt x="1048" y="1062"/>
                    <a:pt x="1044" y="1059"/>
                    <a:pt x="1041" y="1053"/>
                  </a:cubicBezTo>
                  <a:cubicBezTo>
                    <a:pt x="1068" y="1055"/>
                    <a:pt x="1096" y="1057"/>
                    <a:pt x="1124" y="1059"/>
                  </a:cubicBezTo>
                  <a:cubicBezTo>
                    <a:pt x="1124" y="1066"/>
                    <a:pt x="1123" y="1074"/>
                    <a:pt x="1122" y="1081"/>
                  </a:cubicBezTo>
                  <a:cubicBezTo>
                    <a:pt x="1115" y="1084"/>
                    <a:pt x="1088" y="1098"/>
                    <a:pt x="1084" y="1105"/>
                  </a:cubicBezTo>
                  <a:cubicBezTo>
                    <a:pt x="1076" y="1117"/>
                    <a:pt x="1083" y="1122"/>
                    <a:pt x="1082" y="1133"/>
                  </a:cubicBezTo>
                  <a:cubicBezTo>
                    <a:pt x="1080" y="1148"/>
                    <a:pt x="1064" y="1169"/>
                    <a:pt x="1064" y="1185"/>
                  </a:cubicBezTo>
                  <a:cubicBezTo>
                    <a:pt x="1064" y="1195"/>
                    <a:pt x="1074" y="1204"/>
                    <a:pt x="1076" y="1214"/>
                  </a:cubicBezTo>
                  <a:cubicBezTo>
                    <a:pt x="1078" y="1224"/>
                    <a:pt x="1076" y="1237"/>
                    <a:pt x="1074" y="1247"/>
                  </a:cubicBezTo>
                  <a:cubicBezTo>
                    <a:pt x="1079" y="1249"/>
                    <a:pt x="1082" y="1250"/>
                    <a:pt x="1087" y="1249"/>
                  </a:cubicBezTo>
                  <a:cubicBezTo>
                    <a:pt x="1090" y="1234"/>
                    <a:pt x="1090" y="1203"/>
                    <a:pt x="1111" y="1201"/>
                  </a:cubicBezTo>
                  <a:cubicBezTo>
                    <a:pt x="1112" y="1201"/>
                    <a:pt x="1113" y="1201"/>
                    <a:pt x="1114" y="1201"/>
                  </a:cubicBezTo>
                  <a:cubicBezTo>
                    <a:pt x="1110" y="1273"/>
                    <a:pt x="1108" y="1346"/>
                    <a:pt x="1108" y="1420"/>
                  </a:cubicBezTo>
                  <a:cubicBezTo>
                    <a:pt x="1108" y="1479"/>
                    <a:pt x="1109" y="1537"/>
                    <a:pt x="1112" y="1596"/>
                  </a:cubicBezTo>
                  <a:cubicBezTo>
                    <a:pt x="928" y="1580"/>
                    <a:pt x="754" y="1553"/>
                    <a:pt x="592" y="1516"/>
                  </a:cubicBezTo>
                  <a:cubicBezTo>
                    <a:pt x="590" y="1484"/>
                    <a:pt x="590" y="1451"/>
                    <a:pt x="590" y="1419"/>
                  </a:cubicBezTo>
                  <a:cubicBezTo>
                    <a:pt x="590" y="1325"/>
                    <a:pt x="596" y="1233"/>
                    <a:pt x="608" y="1144"/>
                  </a:cubicBezTo>
                  <a:close/>
                  <a:moveTo>
                    <a:pt x="1112" y="1604"/>
                  </a:moveTo>
                  <a:cubicBezTo>
                    <a:pt x="1113" y="1613"/>
                    <a:pt x="1113" y="1622"/>
                    <a:pt x="1114" y="1631"/>
                  </a:cubicBezTo>
                  <a:cubicBezTo>
                    <a:pt x="1072" y="1643"/>
                    <a:pt x="1039" y="1644"/>
                    <a:pt x="1000" y="1674"/>
                  </a:cubicBezTo>
                  <a:cubicBezTo>
                    <a:pt x="973" y="1696"/>
                    <a:pt x="966" y="1726"/>
                    <a:pt x="980" y="1759"/>
                  </a:cubicBezTo>
                  <a:cubicBezTo>
                    <a:pt x="994" y="1792"/>
                    <a:pt x="994" y="1827"/>
                    <a:pt x="1011" y="1858"/>
                  </a:cubicBezTo>
                  <a:cubicBezTo>
                    <a:pt x="1025" y="1883"/>
                    <a:pt x="1052" y="1914"/>
                    <a:pt x="1058" y="1942"/>
                  </a:cubicBezTo>
                  <a:cubicBezTo>
                    <a:pt x="1065" y="1975"/>
                    <a:pt x="1042" y="2018"/>
                    <a:pt x="1105" y="2003"/>
                  </a:cubicBezTo>
                  <a:cubicBezTo>
                    <a:pt x="1124" y="1999"/>
                    <a:pt x="1132" y="1984"/>
                    <a:pt x="1147" y="1975"/>
                  </a:cubicBezTo>
                  <a:cubicBezTo>
                    <a:pt x="1151" y="2003"/>
                    <a:pt x="1155" y="2030"/>
                    <a:pt x="1159" y="2057"/>
                  </a:cubicBezTo>
                  <a:cubicBezTo>
                    <a:pt x="988" y="2043"/>
                    <a:pt x="823" y="2018"/>
                    <a:pt x="668" y="1986"/>
                  </a:cubicBezTo>
                  <a:cubicBezTo>
                    <a:pt x="659" y="1954"/>
                    <a:pt x="650" y="1921"/>
                    <a:pt x="643" y="1888"/>
                  </a:cubicBezTo>
                  <a:cubicBezTo>
                    <a:pt x="616" y="1772"/>
                    <a:pt x="598" y="1650"/>
                    <a:pt x="592" y="1525"/>
                  </a:cubicBezTo>
                  <a:cubicBezTo>
                    <a:pt x="754" y="1561"/>
                    <a:pt x="929" y="1588"/>
                    <a:pt x="1112" y="1604"/>
                  </a:cubicBezTo>
                  <a:close/>
                  <a:moveTo>
                    <a:pt x="1161" y="2066"/>
                  </a:moveTo>
                  <a:cubicBezTo>
                    <a:pt x="1182" y="2197"/>
                    <a:pt x="1210" y="2323"/>
                    <a:pt x="1244" y="2445"/>
                  </a:cubicBezTo>
                  <a:cubicBezTo>
                    <a:pt x="1108" y="2435"/>
                    <a:pt x="971" y="2419"/>
                    <a:pt x="839" y="2397"/>
                  </a:cubicBezTo>
                  <a:cubicBezTo>
                    <a:pt x="770" y="2275"/>
                    <a:pt x="713" y="2141"/>
                    <a:pt x="671" y="1998"/>
                  </a:cubicBezTo>
                  <a:cubicBezTo>
                    <a:pt x="826" y="2029"/>
                    <a:pt x="990" y="2053"/>
                    <a:pt x="1161" y="2066"/>
                  </a:cubicBezTo>
                  <a:close/>
                  <a:moveTo>
                    <a:pt x="1247" y="2453"/>
                  </a:moveTo>
                  <a:cubicBezTo>
                    <a:pt x="1270" y="2534"/>
                    <a:pt x="1295" y="2613"/>
                    <a:pt x="1323" y="2689"/>
                  </a:cubicBezTo>
                  <a:cubicBezTo>
                    <a:pt x="1318" y="2695"/>
                    <a:pt x="1313" y="2701"/>
                    <a:pt x="1305" y="2705"/>
                  </a:cubicBezTo>
                  <a:cubicBezTo>
                    <a:pt x="1299" y="2708"/>
                    <a:pt x="1294" y="2704"/>
                    <a:pt x="1288" y="2705"/>
                  </a:cubicBezTo>
                  <a:cubicBezTo>
                    <a:pt x="1270" y="2710"/>
                    <a:pt x="1255" y="2711"/>
                    <a:pt x="1236" y="2713"/>
                  </a:cubicBezTo>
                  <a:cubicBezTo>
                    <a:pt x="1208" y="2715"/>
                    <a:pt x="1218" y="2724"/>
                    <a:pt x="1202" y="2737"/>
                  </a:cubicBezTo>
                  <a:cubicBezTo>
                    <a:pt x="1201" y="2738"/>
                    <a:pt x="1199" y="2740"/>
                    <a:pt x="1197" y="2741"/>
                  </a:cubicBezTo>
                  <a:cubicBezTo>
                    <a:pt x="1161" y="2737"/>
                    <a:pt x="1124" y="2733"/>
                    <a:pt x="1088" y="2728"/>
                  </a:cubicBezTo>
                  <a:cubicBezTo>
                    <a:pt x="996" y="2635"/>
                    <a:pt x="915" y="2528"/>
                    <a:pt x="845" y="2408"/>
                  </a:cubicBezTo>
                  <a:cubicBezTo>
                    <a:pt x="976" y="2429"/>
                    <a:pt x="1110" y="2444"/>
                    <a:pt x="1247" y="2453"/>
                  </a:cubicBezTo>
                  <a:close/>
                  <a:moveTo>
                    <a:pt x="1133" y="2783"/>
                  </a:moveTo>
                  <a:cubicBezTo>
                    <a:pt x="1134" y="2791"/>
                    <a:pt x="1138" y="2801"/>
                    <a:pt x="1135" y="2808"/>
                  </a:cubicBezTo>
                  <a:cubicBezTo>
                    <a:pt x="1120" y="2805"/>
                    <a:pt x="1071" y="2812"/>
                    <a:pt x="1077" y="2834"/>
                  </a:cubicBezTo>
                  <a:cubicBezTo>
                    <a:pt x="1074" y="2834"/>
                    <a:pt x="1072" y="2836"/>
                    <a:pt x="1070" y="2837"/>
                  </a:cubicBezTo>
                  <a:cubicBezTo>
                    <a:pt x="975" y="2804"/>
                    <a:pt x="886" y="2756"/>
                    <a:pt x="803" y="2695"/>
                  </a:cubicBezTo>
                  <a:cubicBezTo>
                    <a:pt x="889" y="2708"/>
                    <a:pt x="985" y="2723"/>
                    <a:pt x="1084" y="2736"/>
                  </a:cubicBezTo>
                  <a:cubicBezTo>
                    <a:pt x="1100" y="2752"/>
                    <a:pt x="1116" y="2768"/>
                    <a:pt x="1133" y="2783"/>
                  </a:cubicBezTo>
                  <a:close/>
                  <a:moveTo>
                    <a:pt x="1831" y="2822"/>
                  </a:moveTo>
                  <a:cubicBezTo>
                    <a:pt x="1806" y="2822"/>
                    <a:pt x="1782" y="2823"/>
                    <a:pt x="1758" y="2825"/>
                  </a:cubicBezTo>
                  <a:cubicBezTo>
                    <a:pt x="1749" y="2825"/>
                    <a:pt x="1733" y="2827"/>
                    <a:pt x="1718" y="2826"/>
                  </a:cubicBezTo>
                  <a:cubicBezTo>
                    <a:pt x="1742" y="2806"/>
                    <a:pt x="1765" y="2786"/>
                    <a:pt x="1788" y="2764"/>
                  </a:cubicBezTo>
                  <a:cubicBezTo>
                    <a:pt x="1789" y="2762"/>
                    <a:pt x="1791" y="2761"/>
                    <a:pt x="1793" y="2759"/>
                  </a:cubicBezTo>
                  <a:cubicBezTo>
                    <a:pt x="1794" y="2758"/>
                    <a:pt x="1795" y="2757"/>
                    <a:pt x="1796" y="2756"/>
                  </a:cubicBezTo>
                  <a:cubicBezTo>
                    <a:pt x="1882" y="2750"/>
                    <a:pt x="1970" y="2740"/>
                    <a:pt x="2051" y="2728"/>
                  </a:cubicBezTo>
                  <a:cubicBezTo>
                    <a:pt x="1991" y="2767"/>
                    <a:pt x="1928" y="2800"/>
                    <a:pt x="1862" y="2826"/>
                  </a:cubicBezTo>
                  <a:cubicBezTo>
                    <a:pt x="1852" y="2823"/>
                    <a:pt x="1842" y="2821"/>
                    <a:pt x="1831" y="2822"/>
                  </a:cubicBezTo>
                  <a:close/>
                  <a:moveTo>
                    <a:pt x="1792" y="2749"/>
                  </a:moveTo>
                  <a:cubicBezTo>
                    <a:pt x="1774" y="2751"/>
                    <a:pt x="1756" y="2752"/>
                    <a:pt x="1738" y="2753"/>
                  </a:cubicBezTo>
                  <a:cubicBezTo>
                    <a:pt x="1739" y="2749"/>
                    <a:pt x="1739" y="2744"/>
                    <a:pt x="1736" y="2739"/>
                  </a:cubicBezTo>
                  <a:cubicBezTo>
                    <a:pt x="1718" y="2736"/>
                    <a:pt x="1697" y="2739"/>
                    <a:pt x="1678" y="2740"/>
                  </a:cubicBezTo>
                  <a:cubicBezTo>
                    <a:pt x="1684" y="2737"/>
                    <a:pt x="1690" y="2731"/>
                    <a:pt x="1697" y="2728"/>
                  </a:cubicBezTo>
                  <a:cubicBezTo>
                    <a:pt x="1681" y="2706"/>
                    <a:pt x="1649" y="2706"/>
                    <a:pt x="1625" y="2699"/>
                  </a:cubicBezTo>
                  <a:cubicBezTo>
                    <a:pt x="1609" y="2695"/>
                    <a:pt x="1595" y="2688"/>
                    <a:pt x="1579" y="2685"/>
                  </a:cubicBezTo>
                  <a:cubicBezTo>
                    <a:pt x="1606" y="2612"/>
                    <a:pt x="1631" y="2537"/>
                    <a:pt x="1653" y="2459"/>
                  </a:cubicBezTo>
                  <a:cubicBezTo>
                    <a:pt x="1783" y="2454"/>
                    <a:pt x="1916" y="2443"/>
                    <a:pt x="2045" y="2427"/>
                  </a:cubicBezTo>
                  <a:cubicBezTo>
                    <a:pt x="1994" y="2512"/>
                    <a:pt x="1937" y="2591"/>
                    <a:pt x="1874" y="2662"/>
                  </a:cubicBezTo>
                  <a:cubicBezTo>
                    <a:pt x="1848" y="2693"/>
                    <a:pt x="1820" y="2722"/>
                    <a:pt x="1792" y="2749"/>
                  </a:cubicBezTo>
                  <a:close/>
                  <a:moveTo>
                    <a:pt x="1742" y="2066"/>
                  </a:moveTo>
                  <a:cubicBezTo>
                    <a:pt x="1743" y="2061"/>
                    <a:pt x="1743" y="2056"/>
                    <a:pt x="1744" y="2051"/>
                  </a:cubicBezTo>
                  <a:cubicBezTo>
                    <a:pt x="1766" y="2040"/>
                    <a:pt x="1769" y="2053"/>
                    <a:pt x="1785" y="2022"/>
                  </a:cubicBezTo>
                  <a:cubicBezTo>
                    <a:pt x="1798" y="1995"/>
                    <a:pt x="1818" y="1967"/>
                    <a:pt x="1836" y="1944"/>
                  </a:cubicBezTo>
                  <a:cubicBezTo>
                    <a:pt x="1846" y="1931"/>
                    <a:pt x="1863" y="1920"/>
                    <a:pt x="1871" y="1905"/>
                  </a:cubicBezTo>
                  <a:cubicBezTo>
                    <a:pt x="1885" y="1879"/>
                    <a:pt x="1883" y="1835"/>
                    <a:pt x="1881" y="1806"/>
                  </a:cubicBezTo>
                  <a:cubicBezTo>
                    <a:pt x="1877" y="1763"/>
                    <a:pt x="1830" y="1733"/>
                    <a:pt x="1830" y="1688"/>
                  </a:cubicBezTo>
                  <a:cubicBezTo>
                    <a:pt x="1801" y="1693"/>
                    <a:pt x="1806" y="1666"/>
                    <a:pt x="1800" y="1648"/>
                  </a:cubicBezTo>
                  <a:cubicBezTo>
                    <a:pt x="1795" y="1630"/>
                    <a:pt x="1796" y="1630"/>
                    <a:pt x="1790" y="1625"/>
                  </a:cubicBezTo>
                  <a:cubicBezTo>
                    <a:pt x="1790" y="1621"/>
                    <a:pt x="1790" y="1616"/>
                    <a:pt x="1790" y="1612"/>
                  </a:cubicBezTo>
                  <a:cubicBezTo>
                    <a:pt x="1972" y="1600"/>
                    <a:pt x="2146" y="1578"/>
                    <a:pt x="2310" y="1546"/>
                  </a:cubicBezTo>
                  <a:cubicBezTo>
                    <a:pt x="2300" y="1708"/>
                    <a:pt x="2272" y="1864"/>
                    <a:pt x="2227" y="2011"/>
                  </a:cubicBezTo>
                  <a:cubicBezTo>
                    <a:pt x="2073" y="2038"/>
                    <a:pt x="1910" y="2057"/>
                    <a:pt x="1742" y="2066"/>
                  </a:cubicBezTo>
                  <a:close/>
                  <a:moveTo>
                    <a:pt x="1791" y="1604"/>
                  </a:moveTo>
                  <a:cubicBezTo>
                    <a:pt x="1794" y="1543"/>
                    <a:pt x="1795" y="1481"/>
                    <a:pt x="1795" y="1420"/>
                  </a:cubicBezTo>
                  <a:cubicBezTo>
                    <a:pt x="1795" y="1399"/>
                    <a:pt x="1795" y="1379"/>
                    <a:pt x="1795" y="1358"/>
                  </a:cubicBezTo>
                  <a:cubicBezTo>
                    <a:pt x="1821" y="1380"/>
                    <a:pt x="1852" y="1399"/>
                    <a:pt x="1857" y="1381"/>
                  </a:cubicBezTo>
                  <a:cubicBezTo>
                    <a:pt x="1854" y="1374"/>
                    <a:pt x="1849" y="1366"/>
                    <a:pt x="1846" y="1359"/>
                  </a:cubicBezTo>
                  <a:cubicBezTo>
                    <a:pt x="1831" y="1361"/>
                    <a:pt x="1815" y="1358"/>
                    <a:pt x="1818" y="1340"/>
                  </a:cubicBezTo>
                  <a:cubicBezTo>
                    <a:pt x="1813" y="1339"/>
                    <a:pt x="1802" y="1329"/>
                    <a:pt x="1794" y="1317"/>
                  </a:cubicBezTo>
                  <a:cubicBezTo>
                    <a:pt x="1793" y="1305"/>
                    <a:pt x="1793" y="1293"/>
                    <a:pt x="1793" y="1281"/>
                  </a:cubicBezTo>
                  <a:cubicBezTo>
                    <a:pt x="1795" y="1281"/>
                    <a:pt x="1798" y="1281"/>
                    <a:pt x="1802" y="1282"/>
                  </a:cubicBezTo>
                  <a:cubicBezTo>
                    <a:pt x="1802" y="1275"/>
                    <a:pt x="1798" y="1270"/>
                    <a:pt x="1792" y="1266"/>
                  </a:cubicBezTo>
                  <a:cubicBezTo>
                    <a:pt x="1789" y="1198"/>
                    <a:pt x="1785" y="1130"/>
                    <a:pt x="1779" y="1064"/>
                  </a:cubicBezTo>
                  <a:cubicBezTo>
                    <a:pt x="1953" y="1056"/>
                    <a:pt x="2119" y="1040"/>
                    <a:pt x="2275" y="1017"/>
                  </a:cubicBezTo>
                  <a:cubicBezTo>
                    <a:pt x="2300" y="1146"/>
                    <a:pt x="2314" y="1280"/>
                    <a:pt x="2314" y="1419"/>
                  </a:cubicBezTo>
                  <a:cubicBezTo>
                    <a:pt x="2314" y="1459"/>
                    <a:pt x="2313" y="1499"/>
                    <a:pt x="2310" y="1539"/>
                  </a:cubicBezTo>
                  <a:cubicBezTo>
                    <a:pt x="2147" y="1570"/>
                    <a:pt x="1973" y="1592"/>
                    <a:pt x="1791" y="1604"/>
                  </a:cubicBezTo>
                  <a:close/>
                  <a:moveTo>
                    <a:pt x="2122" y="534"/>
                  </a:moveTo>
                  <a:cubicBezTo>
                    <a:pt x="2064" y="417"/>
                    <a:pt x="1995" y="310"/>
                    <a:pt x="1916" y="215"/>
                  </a:cubicBezTo>
                  <a:cubicBezTo>
                    <a:pt x="1967" y="211"/>
                    <a:pt x="2018" y="205"/>
                    <a:pt x="2071" y="197"/>
                  </a:cubicBezTo>
                  <a:cubicBezTo>
                    <a:pt x="2182" y="273"/>
                    <a:pt x="2283" y="372"/>
                    <a:pt x="2368" y="489"/>
                  </a:cubicBezTo>
                  <a:cubicBezTo>
                    <a:pt x="2288" y="506"/>
                    <a:pt x="2206" y="521"/>
                    <a:pt x="2122" y="534"/>
                  </a:cubicBezTo>
                  <a:close/>
                  <a:moveTo>
                    <a:pt x="1894" y="91"/>
                  </a:moveTo>
                  <a:cubicBezTo>
                    <a:pt x="1900" y="91"/>
                    <a:pt x="1906" y="91"/>
                    <a:pt x="1913" y="89"/>
                  </a:cubicBezTo>
                  <a:cubicBezTo>
                    <a:pt x="1987" y="114"/>
                    <a:pt x="2059" y="145"/>
                    <a:pt x="2127" y="181"/>
                  </a:cubicBezTo>
                  <a:cubicBezTo>
                    <a:pt x="2109" y="183"/>
                    <a:pt x="2091" y="186"/>
                    <a:pt x="2073" y="189"/>
                  </a:cubicBezTo>
                  <a:cubicBezTo>
                    <a:pt x="2016" y="150"/>
                    <a:pt x="1956" y="117"/>
                    <a:pt x="1894" y="91"/>
                  </a:cubicBezTo>
                  <a:close/>
                  <a:moveTo>
                    <a:pt x="227" y="762"/>
                  </a:moveTo>
                  <a:cubicBezTo>
                    <a:pt x="226" y="777"/>
                    <a:pt x="229" y="794"/>
                    <a:pt x="233" y="807"/>
                  </a:cubicBezTo>
                  <a:cubicBezTo>
                    <a:pt x="249" y="796"/>
                    <a:pt x="239" y="768"/>
                    <a:pt x="266" y="769"/>
                  </a:cubicBezTo>
                  <a:cubicBezTo>
                    <a:pt x="262" y="814"/>
                    <a:pt x="231" y="854"/>
                    <a:pt x="225" y="898"/>
                  </a:cubicBezTo>
                  <a:cubicBezTo>
                    <a:pt x="224" y="901"/>
                    <a:pt x="224" y="903"/>
                    <a:pt x="224" y="905"/>
                  </a:cubicBezTo>
                  <a:cubicBezTo>
                    <a:pt x="194" y="897"/>
                    <a:pt x="165" y="888"/>
                    <a:pt x="136" y="878"/>
                  </a:cubicBezTo>
                  <a:cubicBezTo>
                    <a:pt x="152" y="840"/>
                    <a:pt x="170" y="804"/>
                    <a:pt x="190" y="768"/>
                  </a:cubicBezTo>
                  <a:cubicBezTo>
                    <a:pt x="203" y="765"/>
                    <a:pt x="216" y="762"/>
                    <a:pt x="227" y="762"/>
                  </a:cubicBezTo>
                  <a:close/>
                  <a:moveTo>
                    <a:pt x="223" y="914"/>
                  </a:moveTo>
                  <a:cubicBezTo>
                    <a:pt x="218" y="965"/>
                    <a:pt x="226" y="1027"/>
                    <a:pt x="237" y="1074"/>
                  </a:cubicBezTo>
                  <a:cubicBezTo>
                    <a:pt x="260" y="1067"/>
                    <a:pt x="259" y="1034"/>
                    <a:pt x="265" y="1016"/>
                  </a:cubicBezTo>
                  <a:cubicBezTo>
                    <a:pt x="274" y="991"/>
                    <a:pt x="278" y="966"/>
                    <a:pt x="291" y="943"/>
                  </a:cubicBezTo>
                  <a:cubicBezTo>
                    <a:pt x="292" y="940"/>
                    <a:pt x="294" y="937"/>
                    <a:pt x="296" y="934"/>
                  </a:cubicBezTo>
                  <a:cubicBezTo>
                    <a:pt x="298" y="935"/>
                    <a:pt x="301" y="935"/>
                    <a:pt x="304" y="936"/>
                  </a:cubicBezTo>
                  <a:cubicBezTo>
                    <a:pt x="290" y="984"/>
                    <a:pt x="277" y="1033"/>
                    <a:pt x="267" y="1083"/>
                  </a:cubicBezTo>
                  <a:cubicBezTo>
                    <a:pt x="261" y="1095"/>
                    <a:pt x="256" y="1106"/>
                    <a:pt x="258" y="1117"/>
                  </a:cubicBezTo>
                  <a:cubicBezTo>
                    <a:pt x="259" y="1118"/>
                    <a:pt x="259" y="1118"/>
                    <a:pt x="260" y="1118"/>
                  </a:cubicBezTo>
                  <a:cubicBezTo>
                    <a:pt x="242" y="1213"/>
                    <a:pt x="232" y="1311"/>
                    <a:pt x="230" y="1413"/>
                  </a:cubicBezTo>
                  <a:cubicBezTo>
                    <a:pt x="155" y="1386"/>
                    <a:pt x="86" y="1357"/>
                    <a:pt x="21" y="1326"/>
                  </a:cubicBezTo>
                  <a:cubicBezTo>
                    <a:pt x="35" y="1171"/>
                    <a:pt x="74" y="1023"/>
                    <a:pt x="133" y="885"/>
                  </a:cubicBezTo>
                  <a:cubicBezTo>
                    <a:pt x="162" y="895"/>
                    <a:pt x="192" y="905"/>
                    <a:pt x="223" y="914"/>
                  </a:cubicBezTo>
                  <a:close/>
                  <a:moveTo>
                    <a:pt x="237" y="1424"/>
                  </a:moveTo>
                  <a:cubicBezTo>
                    <a:pt x="344" y="1462"/>
                    <a:pt x="461" y="1496"/>
                    <a:pt x="584" y="1524"/>
                  </a:cubicBezTo>
                  <a:cubicBezTo>
                    <a:pt x="592" y="1684"/>
                    <a:pt x="618" y="1839"/>
                    <a:pt x="659" y="1984"/>
                  </a:cubicBezTo>
                  <a:cubicBezTo>
                    <a:pt x="528" y="1956"/>
                    <a:pt x="404" y="1923"/>
                    <a:pt x="290" y="1885"/>
                  </a:cubicBezTo>
                  <a:cubicBezTo>
                    <a:pt x="255" y="1749"/>
                    <a:pt x="237" y="1604"/>
                    <a:pt x="237" y="1453"/>
                  </a:cubicBezTo>
                  <a:cubicBezTo>
                    <a:pt x="237" y="1444"/>
                    <a:pt x="237" y="1434"/>
                    <a:pt x="237" y="1424"/>
                  </a:cubicBezTo>
                  <a:close/>
                  <a:moveTo>
                    <a:pt x="455" y="2314"/>
                  </a:moveTo>
                  <a:cubicBezTo>
                    <a:pt x="386" y="2295"/>
                    <a:pt x="319" y="2275"/>
                    <a:pt x="256" y="2253"/>
                  </a:cubicBezTo>
                  <a:cubicBezTo>
                    <a:pt x="167" y="2119"/>
                    <a:pt x="100" y="1970"/>
                    <a:pt x="59" y="1811"/>
                  </a:cubicBezTo>
                  <a:cubicBezTo>
                    <a:pt x="129" y="1841"/>
                    <a:pt x="204" y="1870"/>
                    <a:pt x="284" y="1896"/>
                  </a:cubicBezTo>
                  <a:cubicBezTo>
                    <a:pt x="323" y="2048"/>
                    <a:pt x="381" y="2189"/>
                    <a:pt x="455" y="2314"/>
                  </a:cubicBezTo>
                  <a:close/>
                  <a:moveTo>
                    <a:pt x="293" y="1899"/>
                  </a:moveTo>
                  <a:cubicBezTo>
                    <a:pt x="407" y="1937"/>
                    <a:pt x="531" y="1969"/>
                    <a:pt x="662" y="1996"/>
                  </a:cubicBezTo>
                  <a:cubicBezTo>
                    <a:pt x="704" y="2139"/>
                    <a:pt x="760" y="2273"/>
                    <a:pt x="829" y="2396"/>
                  </a:cubicBezTo>
                  <a:cubicBezTo>
                    <a:pt x="703" y="2374"/>
                    <a:pt x="581" y="2348"/>
                    <a:pt x="466" y="2317"/>
                  </a:cubicBezTo>
                  <a:cubicBezTo>
                    <a:pt x="391" y="2192"/>
                    <a:pt x="333" y="2051"/>
                    <a:pt x="293" y="1899"/>
                  </a:cubicBezTo>
                  <a:close/>
                  <a:moveTo>
                    <a:pt x="835" y="2406"/>
                  </a:moveTo>
                  <a:cubicBezTo>
                    <a:pt x="889" y="2500"/>
                    <a:pt x="951" y="2588"/>
                    <a:pt x="1019" y="2666"/>
                  </a:cubicBezTo>
                  <a:cubicBezTo>
                    <a:pt x="1020" y="2667"/>
                    <a:pt x="1021" y="2668"/>
                    <a:pt x="1022" y="2669"/>
                  </a:cubicBezTo>
                  <a:cubicBezTo>
                    <a:pt x="1025" y="2673"/>
                    <a:pt x="1029" y="2677"/>
                    <a:pt x="1032" y="2681"/>
                  </a:cubicBezTo>
                  <a:cubicBezTo>
                    <a:pt x="1035" y="2684"/>
                    <a:pt x="1038" y="2687"/>
                    <a:pt x="1041" y="2690"/>
                  </a:cubicBezTo>
                  <a:cubicBezTo>
                    <a:pt x="1042" y="2692"/>
                    <a:pt x="1044" y="2694"/>
                    <a:pt x="1045" y="2695"/>
                  </a:cubicBezTo>
                  <a:cubicBezTo>
                    <a:pt x="1055" y="2706"/>
                    <a:pt x="1065" y="2716"/>
                    <a:pt x="1075" y="2727"/>
                  </a:cubicBezTo>
                  <a:cubicBezTo>
                    <a:pt x="976" y="2714"/>
                    <a:pt x="878" y="2700"/>
                    <a:pt x="791" y="2686"/>
                  </a:cubicBezTo>
                  <a:cubicBezTo>
                    <a:pt x="668" y="2593"/>
                    <a:pt x="560" y="2471"/>
                    <a:pt x="473" y="2328"/>
                  </a:cubicBezTo>
                  <a:cubicBezTo>
                    <a:pt x="587" y="2359"/>
                    <a:pt x="709" y="2385"/>
                    <a:pt x="835" y="2406"/>
                  </a:cubicBezTo>
                  <a:close/>
                  <a:moveTo>
                    <a:pt x="1034" y="2833"/>
                  </a:moveTo>
                  <a:cubicBezTo>
                    <a:pt x="912" y="2796"/>
                    <a:pt x="798" y="2744"/>
                    <a:pt x="692" y="2677"/>
                  </a:cubicBezTo>
                  <a:cubicBezTo>
                    <a:pt x="721" y="2682"/>
                    <a:pt x="753" y="2687"/>
                    <a:pt x="786" y="2692"/>
                  </a:cubicBezTo>
                  <a:cubicBezTo>
                    <a:pt x="863" y="2751"/>
                    <a:pt x="946" y="2799"/>
                    <a:pt x="1034" y="2833"/>
                  </a:cubicBezTo>
                  <a:close/>
                  <a:moveTo>
                    <a:pt x="1877" y="2829"/>
                  </a:moveTo>
                  <a:cubicBezTo>
                    <a:pt x="1944" y="2802"/>
                    <a:pt x="2009" y="2767"/>
                    <a:pt x="2070" y="2725"/>
                  </a:cubicBezTo>
                  <a:cubicBezTo>
                    <a:pt x="2106" y="2719"/>
                    <a:pt x="2140" y="2713"/>
                    <a:pt x="2171" y="2706"/>
                  </a:cubicBezTo>
                  <a:cubicBezTo>
                    <a:pt x="2081" y="2758"/>
                    <a:pt x="1985" y="2800"/>
                    <a:pt x="1885" y="2832"/>
                  </a:cubicBezTo>
                  <a:cubicBezTo>
                    <a:pt x="1882" y="2831"/>
                    <a:pt x="1879" y="2830"/>
                    <a:pt x="1877" y="2829"/>
                  </a:cubicBezTo>
                  <a:close/>
                  <a:moveTo>
                    <a:pt x="2064" y="2719"/>
                  </a:moveTo>
                  <a:cubicBezTo>
                    <a:pt x="1982" y="2732"/>
                    <a:pt x="1892" y="2741"/>
                    <a:pt x="1804" y="2748"/>
                  </a:cubicBezTo>
                  <a:cubicBezTo>
                    <a:pt x="1807" y="2745"/>
                    <a:pt x="1810" y="2742"/>
                    <a:pt x="1813" y="2739"/>
                  </a:cubicBezTo>
                  <a:cubicBezTo>
                    <a:pt x="1813" y="2739"/>
                    <a:pt x="1814" y="2739"/>
                    <a:pt x="1814" y="2739"/>
                  </a:cubicBezTo>
                  <a:cubicBezTo>
                    <a:pt x="1905" y="2648"/>
                    <a:pt x="1986" y="2543"/>
                    <a:pt x="2055" y="2426"/>
                  </a:cubicBezTo>
                  <a:cubicBezTo>
                    <a:pt x="2177" y="2410"/>
                    <a:pt x="2295" y="2390"/>
                    <a:pt x="2406" y="2365"/>
                  </a:cubicBezTo>
                  <a:cubicBezTo>
                    <a:pt x="2312" y="2509"/>
                    <a:pt x="2196" y="2630"/>
                    <a:pt x="2064" y="2719"/>
                  </a:cubicBezTo>
                  <a:close/>
                  <a:moveTo>
                    <a:pt x="2060" y="2417"/>
                  </a:moveTo>
                  <a:cubicBezTo>
                    <a:pt x="2099" y="2351"/>
                    <a:pt x="2134" y="2281"/>
                    <a:pt x="2165" y="2208"/>
                  </a:cubicBezTo>
                  <a:cubicBezTo>
                    <a:pt x="2166" y="2207"/>
                    <a:pt x="2167" y="2206"/>
                    <a:pt x="2168" y="2206"/>
                  </a:cubicBezTo>
                  <a:cubicBezTo>
                    <a:pt x="2167" y="2206"/>
                    <a:pt x="2167" y="2206"/>
                    <a:pt x="2166" y="2206"/>
                  </a:cubicBezTo>
                  <a:cubicBezTo>
                    <a:pt x="2185" y="2160"/>
                    <a:pt x="2203" y="2114"/>
                    <a:pt x="2219" y="2065"/>
                  </a:cubicBezTo>
                  <a:cubicBezTo>
                    <a:pt x="2220" y="2083"/>
                    <a:pt x="2226" y="2105"/>
                    <a:pt x="2225" y="2117"/>
                  </a:cubicBezTo>
                  <a:cubicBezTo>
                    <a:pt x="2216" y="2119"/>
                    <a:pt x="2196" y="2150"/>
                    <a:pt x="2193" y="2160"/>
                  </a:cubicBezTo>
                  <a:cubicBezTo>
                    <a:pt x="2191" y="2167"/>
                    <a:pt x="2197" y="2179"/>
                    <a:pt x="2196" y="2188"/>
                  </a:cubicBezTo>
                  <a:cubicBezTo>
                    <a:pt x="2194" y="2198"/>
                    <a:pt x="2186" y="2203"/>
                    <a:pt x="2184" y="2214"/>
                  </a:cubicBezTo>
                  <a:cubicBezTo>
                    <a:pt x="2192" y="2206"/>
                    <a:pt x="2203" y="2207"/>
                    <a:pt x="2209" y="2202"/>
                  </a:cubicBezTo>
                  <a:cubicBezTo>
                    <a:pt x="2217" y="2195"/>
                    <a:pt x="2220" y="2187"/>
                    <a:pt x="2226" y="2180"/>
                  </a:cubicBezTo>
                  <a:cubicBezTo>
                    <a:pt x="2236" y="2169"/>
                    <a:pt x="2239" y="2170"/>
                    <a:pt x="2250" y="2161"/>
                  </a:cubicBezTo>
                  <a:cubicBezTo>
                    <a:pt x="2259" y="2154"/>
                    <a:pt x="2266" y="2154"/>
                    <a:pt x="2269" y="2141"/>
                  </a:cubicBezTo>
                  <a:cubicBezTo>
                    <a:pt x="2258" y="2143"/>
                    <a:pt x="2247" y="2138"/>
                    <a:pt x="2244" y="2126"/>
                  </a:cubicBezTo>
                  <a:cubicBezTo>
                    <a:pt x="2244" y="2124"/>
                    <a:pt x="2244" y="2124"/>
                    <a:pt x="2244" y="2124"/>
                  </a:cubicBezTo>
                  <a:cubicBezTo>
                    <a:pt x="2244" y="2106"/>
                    <a:pt x="2250" y="2101"/>
                    <a:pt x="2247" y="2083"/>
                  </a:cubicBezTo>
                  <a:cubicBezTo>
                    <a:pt x="2243" y="2069"/>
                    <a:pt x="2232" y="2057"/>
                    <a:pt x="2227" y="2041"/>
                  </a:cubicBezTo>
                  <a:cubicBezTo>
                    <a:pt x="2229" y="2033"/>
                    <a:pt x="2232" y="2026"/>
                    <a:pt x="2234" y="2018"/>
                  </a:cubicBezTo>
                  <a:cubicBezTo>
                    <a:pt x="2362" y="1995"/>
                    <a:pt x="2485" y="1966"/>
                    <a:pt x="2601" y="1933"/>
                  </a:cubicBezTo>
                  <a:cubicBezTo>
                    <a:pt x="2557" y="2088"/>
                    <a:pt x="2493" y="2231"/>
                    <a:pt x="2412" y="2356"/>
                  </a:cubicBezTo>
                  <a:cubicBezTo>
                    <a:pt x="2301" y="2381"/>
                    <a:pt x="2182" y="2401"/>
                    <a:pt x="2060" y="2417"/>
                  </a:cubicBezTo>
                  <a:close/>
                  <a:moveTo>
                    <a:pt x="2603" y="1924"/>
                  </a:moveTo>
                  <a:cubicBezTo>
                    <a:pt x="2488" y="1958"/>
                    <a:pt x="2365" y="1986"/>
                    <a:pt x="2237" y="2009"/>
                  </a:cubicBezTo>
                  <a:cubicBezTo>
                    <a:pt x="2280" y="1863"/>
                    <a:pt x="2308" y="1707"/>
                    <a:pt x="2318" y="1544"/>
                  </a:cubicBezTo>
                  <a:cubicBezTo>
                    <a:pt x="2441" y="1521"/>
                    <a:pt x="2558" y="1491"/>
                    <a:pt x="2666" y="1458"/>
                  </a:cubicBezTo>
                  <a:cubicBezTo>
                    <a:pt x="2666" y="1621"/>
                    <a:pt x="2644" y="1778"/>
                    <a:pt x="2603" y="1924"/>
                  </a:cubicBezTo>
                  <a:close/>
                  <a:moveTo>
                    <a:pt x="2318" y="1537"/>
                  </a:moveTo>
                  <a:cubicBezTo>
                    <a:pt x="2321" y="1498"/>
                    <a:pt x="2322" y="1458"/>
                    <a:pt x="2322" y="1419"/>
                  </a:cubicBezTo>
                  <a:cubicBezTo>
                    <a:pt x="2322" y="1418"/>
                    <a:pt x="2322" y="1417"/>
                    <a:pt x="2322" y="1417"/>
                  </a:cubicBezTo>
                  <a:cubicBezTo>
                    <a:pt x="2322" y="1278"/>
                    <a:pt x="2308" y="1144"/>
                    <a:pt x="2283" y="1016"/>
                  </a:cubicBezTo>
                  <a:cubicBezTo>
                    <a:pt x="2393" y="1000"/>
                    <a:pt x="2497" y="981"/>
                    <a:pt x="2596" y="958"/>
                  </a:cubicBezTo>
                  <a:cubicBezTo>
                    <a:pt x="2641" y="1112"/>
                    <a:pt x="2666" y="1278"/>
                    <a:pt x="2666" y="1451"/>
                  </a:cubicBezTo>
                  <a:cubicBezTo>
                    <a:pt x="2558" y="1484"/>
                    <a:pt x="2441" y="1513"/>
                    <a:pt x="2318" y="1537"/>
                  </a:cubicBezTo>
                  <a:close/>
                  <a:moveTo>
                    <a:pt x="2604" y="957"/>
                  </a:moveTo>
                  <a:cubicBezTo>
                    <a:pt x="2668" y="942"/>
                    <a:pt x="2730" y="926"/>
                    <a:pt x="2789" y="909"/>
                  </a:cubicBezTo>
                  <a:cubicBezTo>
                    <a:pt x="2848" y="1052"/>
                    <a:pt x="2884" y="1207"/>
                    <a:pt x="2894" y="1369"/>
                  </a:cubicBezTo>
                  <a:cubicBezTo>
                    <a:pt x="2889" y="1371"/>
                    <a:pt x="2889" y="1371"/>
                    <a:pt x="2889" y="1371"/>
                  </a:cubicBezTo>
                  <a:cubicBezTo>
                    <a:pt x="2822" y="1399"/>
                    <a:pt x="2750" y="1425"/>
                    <a:pt x="2674" y="1448"/>
                  </a:cubicBezTo>
                  <a:cubicBezTo>
                    <a:pt x="2674" y="1275"/>
                    <a:pt x="2649" y="1110"/>
                    <a:pt x="2604" y="957"/>
                  </a:cubicBezTo>
                  <a:close/>
                  <a:moveTo>
                    <a:pt x="2495" y="458"/>
                  </a:moveTo>
                  <a:cubicBezTo>
                    <a:pt x="2456" y="468"/>
                    <a:pt x="2416" y="478"/>
                    <a:pt x="2376" y="487"/>
                  </a:cubicBezTo>
                  <a:cubicBezTo>
                    <a:pt x="2292" y="371"/>
                    <a:pt x="2193" y="272"/>
                    <a:pt x="2082" y="195"/>
                  </a:cubicBezTo>
                  <a:cubicBezTo>
                    <a:pt x="2099" y="193"/>
                    <a:pt x="2116" y="190"/>
                    <a:pt x="2133" y="188"/>
                  </a:cubicBezTo>
                  <a:cubicBezTo>
                    <a:pt x="2139" y="187"/>
                    <a:pt x="2139" y="187"/>
                    <a:pt x="2139" y="187"/>
                  </a:cubicBezTo>
                  <a:cubicBezTo>
                    <a:pt x="2263" y="254"/>
                    <a:pt x="2376" y="338"/>
                    <a:pt x="2475" y="437"/>
                  </a:cubicBezTo>
                  <a:cubicBezTo>
                    <a:pt x="2481" y="444"/>
                    <a:pt x="2488" y="451"/>
                    <a:pt x="2495" y="458"/>
                  </a:cubicBezTo>
                  <a:close/>
                  <a:moveTo>
                    <a:pt x="20" y="1335"/>
                  </a:moveTo>
                  <a:cubicBezTo>
                    <a:pt x="85" y="1366"/>
                    <a:pt x="155" y="1395"/>
                    <a:pt x="229" y="1421"/>
                  </a:cubicBezTo>
                  <a:cubicBezTo>
                    <a:pt x="229" y="1432"/>
                    <a:pt x="229" y="1443"/>
                    <a:pt x="229" y="1453"/>
                  </a:cubicBezTo>
                  <a:cubicBezTo>
                    <a:pt x="229" y="1603"/>
                    <a:pt x="247" y="1747"/>
                    <a:pt x="281" y="1883"/>
                  </a:cubicBezTo>
                  <a:cubicBezTo>
                    <a:pt x="201" y="1856"/>
                    <a:pt x="125" y="1827"/>
                    <a:pt x="56" y="1796"/>
                  </a:cubicBezTo>
                  <a:cubicBezTo>
                    <a:pt x="29" y="1687"/>
                    <a:pt x="15" y="1573"/>
                    <a:pt x="15" y="1456"/>
                  </a:cubicBezTo>
                  <a:cubicBezTo>
                    <a:pt x="15" y="1415"/>
                    <a:pt x="17" y="1375"/>
                    <a:pt x="20" y="1335"/>
                  </a:cubicBezTo>
                  <a:close/>
                  <a:moveTo>
                    <a:pt x="262" y="2263"/>
                  </a:moveTo>
                  <a:cubicBezTo>
                    <a:pt x="326" y="2285"/>
                    <a:pt x="393" y="2306"/>
                    <a:pt x="462" y="2325"/>
                  </a:cubicBezTo>
                  <a:cubicBezTo>
                    <a:pt x="547" y="2467"/>
                    <a:pt x="653" y="2589"/>
                    <a:pt x="774" y="2684"/>
                  </a:cubicBezTo>
                  <a:cubicBezTo>
                    <a:pt x="740" y="2678"/>
                    <a:pt x="708" y="2673"/>
                    <a:pt x="678" y="2668"/>
                  </a:cubicBezTo>
                  <a:cubicBezTo>
                    <a:pt x="591" y="2612"/>
                    <a:pt x="510" y="2547"/>
                    <a:pt x="437" y="2475"/>
                  </a:cubicBezTo>
                  <a:cubicBezTo>
                    <a:pt x="373" y="2410"/>
                    <a:pt x="314" y="2339"/>
                    <a:pt x="262" y="2263"/>
                  </a:cubicBezTo>
                  <a:close/>
                  <a:moveTo>
                    <a:pt x="2475" y="2475"/>
                  </a:moveTo>
                  <a:cubicBezTo>
                    <a:pt x="2390" y="2559"/>
                    <a:pt x="2295" y="2633"/>
                    <a:pt x="2192" y="2694"/>
                  </a:cubicBezTo>
                  <a:cubicBezTo>
                    <a:pt x="2184" y="2696"/>
                    <a:pt x="2184" y="2696"/>
                    <a:pt x="2184" y="2696"/>
                  </a:cubicBezTo>
                  <a:cubicBezTo>
                    <a:pt x="2153" y="2703"/>
                    <a:pt x="2119" y="2710"/>
                    <a:pt x="2083" y="2716"/>
                  </a:cubicBezTo>
                  <a:cubicBezTo>
                    <a:pt x="2212" y="2625"/>
                    <a:pt x="2324" y="2505"/>
                    <a:pt x="2416" y="2363"/>
                  </a:cubicBezTo>
                  <a:cubicBezTo>
                    <a:pt x="2486" y="2347"/>
                    <a:pt x="2553" y="2330"/>
                    <a:pt x="2615" y="2311"/>
                  </a:cubicBezTo>
                  <a:cubicBezTo>
                    <a:pt x="2573" y="2369"/>
                    <a:pt x="2525" y="2424"/>
                    <a:pt x="2475" y="2475"/>
                  </a:cubicBezTo>
                  <a:close/>
                  <a:moveTo>
                    <a:pt x="2844" y="1841"/>
                  </a:moveTo>
                  <a:cubicBezTo>
                    <a:pt x="2840" y="1844"/>
                    <a:pt x="2840" y="1844"/>
                    <a:pt x="2840" y="1844"/>
                  </a:cubicBezTo>
                  <a:cubicBezTo>
                    <a:pt x="2768" y="1872"/>
                    <a:pt x="2691" y="1898"/>
                    <a:pt x="2612" y="1921"/>
                  </a:cubicBezTo>
                  <a:cubicBezTo>
                    <a:pt x="2652" y="1775"/>
                    <a:pt x="2674" y="1618"/>
                    <a:pt x="2674" y="1456"/>
                  </a:cubicBezTo>
                  <a:cubicBezTo>
                    <a:pt x="2752" y="1432"/>
                    <a:pt x="2826" y="1405"/>
                    <a:pt x="2894" y="1377"/>
                  </a:cubicBezTo>
                  <a:cubicBezTo>
                    <a:pt x="2896" y="1403"/>
                    <a:pt x="2897" y="1429"/>
                    <a:pt x="2897" y="1456"/>
                  </a:cubicBezTo>
                  <a:cubicBezTo>
                    <a:pt x="2897" y="1589"/>
                    <a:pt x="2878" y="1719"/>
                    <a:pt x="2844" y="1841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27" name="Group 25"/>
          <p:cNvGrpSpPr>
            <a:grpSpLocks/>
          </p:cNvGrpSpPr>
          <p:nvPr/>
        </p:nvGrpSpPr>
        <p:grpSpPr bwMode="auto">
          <a:xfrm>
            <a:off x="2484438" y="1419225"/>
            <a:ext cx="2919412" cy="2963863"/>
            <a:chOff x="0" y="0"/>
            <a:chExt cx="1839" cy="1867"/>
          </a:xfrm>
        </p:grpSpPr>
        <p:sp>
          <p:nvSpPr>
            <p:cNvPr id="26709" name="Line 26"/>
            <p:cNvSpPr>
              <a:spLocks noChangeShapeType="1"/>
            </p:cNvSpPr>
            <p:nvPr/>
          </p:nvSpPr>
          <p:spPr bwMode="auto">
            <a:xfrm flipV="1">
              <a:off x="365" y="1087"/>
              <a:ext cx="238" cy="26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0" name="Line 27"/>
            <p:cNvSpPr>
              <a:spLocks noChangeShapeType="1"/>
            </p:cNvSpPr>
            <p:nvPr/>
          </p:nvSpPr>
          <p:spPr bwMode="auto">
            <a:xfrm flipH="1">
              <a:off x="559" y="0"/>
              <a:ext cx="362" cy="149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1" name="Line 28"/>
            <p:cNvSpPr>
              <a:spLocks noChangeShapeType="1"/>
            </p:cNvSpPr>
            <p:nvPr/>
          </p:nvSpPr>
          <p:spPr bwMode="auto">
            <a:xfrm flipH="1">
              <a:off x="265" y="217"/>
              <a:ext cx="186" cy="182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2" name="Line 29"/>
            <p:cNvSpPr>
              <a:spLocks noChangeShapeType="1"/>
            </p:cNvSpPr>
            <p:nvPr/>
          </p:nvSpPr>
          <p:spPr bwMode="auto">
            <a:xfrm>
              <a:off x="507" y="262"/>
              <a:ext cx="36" cy="260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3" name="Line 30"/>
            <p:cNvSpPr>
              <a:spLocks noChangeShapeType="1"/>
            </p:cNvSpPr>
            <p:nvPr/>
          </p:nvSpPr>
          <p:spPr bwMode="auto">
            <a:xfrm>
              <a:off x="331" y="454"/>
              <a:ext cx="206" cy="78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4" name="Line 31"/>
            <p:cNvSpPr>
              <a:spLocks noChangeShapeType="1"/>
            </p:cNvSpPr>
            <p:nvPr/>
          </p:nvSpPr>
          <p:spPr bwMode="auto">
            <a:xfrm>
              <a:off x="574" y="233"/>
              <a:ext cx="257" cy="76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5" name="Line 32"/>
            <p:cNvSpPr>
              <a:spLocks noChangeShapeType="1"/>
            </p:cNvSpPr>
            <p:nvPr/>
          </p:nvSpPr>
          <p:spPr bwMode="auto">
            <a:xfrm>
              <a:off x="966" y="82"/>
              <a:ext cx="0" cy="128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6" name="Line 33"/>
            <p:cNvSpPr>
              <a:spLocks noChangeShapeType="1"/>
            </p:cNvSpPr>
            <p:nvPr/>
          </p:nvSpPr>
          <p:spPr bwMode="auto">
            <a:xfrm>
              <a:off x="1015" y="82"/>
              <a:ext cx="417" cy="416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7" name="Line 34"/>
            <p:cNvSpPr>
              <a:spLocks noChangeShapeType="1"/>
            </p:cNvSpPr>
            <p:nvPr/>
          </p:nvSpPr>
          <p:spPr bwMode="auto">
            <a:xfrm flipV="1">
              <a:off x="1529" y="365"/>
              <a:ext cx="78" cy="151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8" name="Line 35"/>
            <p:cNvSpPr>
              <a:spLocks noChangeShapeType="1"/>
            </p:cNvSpPr>
            <p:nvPr/>
          </p:nvSpPr>
          <p:spPr bwMode="auto">
            <a:xfrm>
              <a:off x="1036" y="43"/>
              <a:ext cx="545" cy="222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9" name="Line 36"/>
            <p:cNvSpPr>
              <a:spLocks noChangeShapeType="1"/>
            </p:cNvSpPr>
            <p:nvPr/>
          </p:nvSpPr>
          <p:spPr bwMode="auto">
            <a:xfrm>
              <a:off x="1675" y="348"/>
              <a:ext cx="164" cy="552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0" name="Line 37"/>
            <p:cNvSpPr>
              <a:spLocks noChangeShapeType="1"/>
            </p:cNvSpPr>
            <p:nvPr/>
          </p:nvSpPr>
          <p:spPr bwMode="auto">
            <a:xfrm>
              <a:off x="1550" y="666"/>
              <a:ext cx="255" cy="249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1" name="Line 38"/>
            <p:cNvSpPr>
              <a:spLocks noChangeShapeType="1"/>
            </p:cNvSpPr>
            <p:nvPr/>
          </p:nvSpPr>
          <p:spPr bwMode="auto">
            <a:xfrm flipH="1">
              <a:off x="1357" y="719"/>
              <a:ext cx="106" cy="253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2" name="Line 39"/>
            <p:cNvSpPr>
              <a:spLocks noChangeShapeType="1"/>
            </p:cNvSpPr>
            <p:nvPr/>
          </p:nvSpPr>
          <p:spPr bwMode="auto">
            <a:xfrm flipV="1">
              <a:off x="1392" y="963"/>
              <a:ext cx="391" cy="79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3" name="Line 40"/>
            <p:cNvSpPr>
              <a:spLocks noChangeShapeType="1"/>
            </p:cNvSpPr>
            <p:nvPr/>
          </p:nvSpPr>
          <p:spPr bwMode="auto">
            <a:xfrm flipH="1">
              <a:off x="1805" y="1032"/>
              <a:ext cx="34" cy="198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4" name="Line 41"/>
            <p:cNvSpPr>
              <a:spLocks noChangeShapeType="1"/>
            </p:cNvSpPr>
            <p:nvPr/>
          </p:nvSpPr>
          <p:spPr bwMode="auto">
            <a:xfrm>
              <a:off x="1392" y="1091"/>
              <a:ext cx="285" cy="166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5" name="Line 42"/>
            <p:cNvSpPr>
              <a:spLocks noChangeShapeType="1"/>
            </p:cNvSpPr>
            <p:nvPr/>
          </p:nvSpPr>
          <p:spPr bwMode="auto">
            <a:xfrm>
              <a:off x="1324" y="1151"/>
              <a:ext cx="219" cy="460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6" name="Line 43"/>
            <p:cNvSpPr>
              <a:spLocks noChangeShapeType="1"/>
            </p:cNvSpPr>
            <p:nvPr/>
          </p:nvSpPr>
          <p:spPr bwMode="auto">
            <a:xfrm flipV="1">
              <a:off x="1587" y="1411"/>
              <a:ext cx="127" cy="220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7" name="Line 44"/>
            <p:cNvSpPr>
              <a:spLocks noChangeShapeType="1"/>
            </p:cNvSpPr>
            <p:nvPr/>
          </p:nvSpPr>
          <p:spPr bwMode="auto">
            <a:xfrm>
              <a:off x="982" y="1187"/>
              <a:ext cx="520" cy="444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8" name="Line 45"/>
            <p:cNvSpPr>
              <a:spLocks noChangeShapeType="1"/>
            </p:cNvSpPr>
            <p:nvPr/>
          </p:nvSpPr>
          <p:spPr bwMode="auto">
            <a:xfrm>
              <a:off x="937" y="1218"/>
              <a:ext cx="260" cy="489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9" name="Line 46"/>
            <p:cNvSpPr>
              <a:spLocks noChangeShapeType="1"/>
            </p:cNvSpPr>
            <p:nvPr/>
          </p:nvSpPr>
          <p:spPr bwMode="auto">
            <a:xfrm flipV="1">
              <a:off x="1317" y="1732"/>
              <a:ext cx="177" cy="92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0" name="Line 47"/>
            <p:cNvSpPr>
              <a:spLocks noChangeShapeType="1"/>
            </p:cNvSpPr>
            <p:nvPr/>
          </p:nvSpPr>
          <p:spPr bwMode="auto">
            <a:xfrm>
              <a:off x="973" y="1644"/>
              <a:ext cx="154" cy="101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1" name="Line 48"/>
            <p:cNvSpPr>
              <a:spLocks noChangeShapeType="1"/>
            </p:cNvSpPr>
            <p:nvPr/>
          </p:nvSpPr>
          <p:spPr bwMode="auto">
            <a:xfrm flipH="1">
              <a:off x="664" y="1853"/>
              <a:ext cx="442" cy="14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2" name="Line 49"/>
            <p:cNvSpPr>
              <a:spLocks noChangeShapeType="1"/>
            </p:cNvSpPr>
            <p:nvPr/>
          </p:nvSpPr>
          <p:spPr bwMode="auto">
            <a:xfrm flipV="1">
              <a:off x="676" y="1631"/>
              <a:ext cx="191" cy="187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3" name="Line 50"/>
            <p:cNvSpPr>
              <a:spLocks noChangeShapeType="1"/>
            </p:cNvSpPr>
            <p:nvPr/>
          </p:nvSpPr>
          <p:spPr bwMode="auto">
            <a:xfrm flipV="1">
              <a:off x="619" y="1266"/>
              <a:ext cx="153" cy="485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4" name="Line 51"/>
            <p:cNvSpPr>
              <a:spLocks noChangeShapeType="1"/>
            </p:cNvSpPr>
            <p:nvPr/>
          </p:nvSpPr>
          <p:spPr bwMode="auto">
            <a:xfrm flipH="1">
              <a:off x="413" y="1193"/>
              <a:ext cx="251" cy="252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5" name="Line 52"/>
            <p:cNvSpPr>
              <a:spLocks noChangeShapeType="1"/>
            </p:cNvSpPr>
            <p:nvPr/>
          </p:nvSpPr>
          <p:spPr bwMode="auto">
            <a:xfrm>
              <a:off x="413" y="1695"/>
              <a:ext cx="103" cy="104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6" name="Line 53"/>
            <p:cNvSpPr>
              <a:spLocks noChangeShapeType="1"/>
            </p:cNvSpPr>
            <p:nvPr/>
          </p:nvSpPr>
          <p:spPr bwMode="auto">
            <a:xfrm flipV="1">
              <a:off x="310" y="1218"/>
              <a:ext cx="3" cy="198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7" name="Line 54"/>
            <p:cNvSpPr>
              <a:spLocks noChangeShapeType="1"/>
            </p:cNvSpPr>
            <p:nvPr/>
          </p:nvSpPr>
          <p:spPr bwMode="auto">
            <a:xfrm flipH="1">
              <a:off x="96" y="1179"/>
              <a:ext cx="135" cy="127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8" name="Line 55"/>
            <p:cNvSpPr>
              <a:spLocks noChangeShapeType="1"/>
            </p:cNvSpPr>
            <p:nvPr/>
          </p:nvSpPr>
          <p:spPr bwMode="auto">
            <a:xfrm>
              <a:off x="60" y="1389"/>
              <a:ext cx="126" cy="120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9" name="Line 56"/>
            <p:cNvSpPr>
              <a:spLocks noChangeShapeType="1"/>
            </p:cNvSpPr>
            <p:nvPr/>
          </p:nvSpPr>
          <p:spPr bwMode="auto">
            <a:xfrm flipV="1">
              <a:off x="0" y="953"/>
              <a:ext cx="0" cy="293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0" name="Line 57"/>
            <p:cNvSpPr>
              <a:spLocks noChangeShapeType="1"/>
            </p:cNvSpPr>
            <p:nvPr/>
          </p:nvSpPr>
          <p:spPr bwMode="auto">
            <a:xfrm>
              <a:off x="92" y="960"/>
              <a:ext cx="134" cy="134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1" name="Line 58"/>
            <p:cNvSpPr>
              <a:spLocks noChangeShapeType="1"/>
            </p:cNvSpPr>
            <p:nvPr/>
          </p:nvSpPr>
          <p:spPr bwMode="auto">
            <a:xfrm>
              <a:off x="119" y="887"/>
              <a:ext cx="500" cy="106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2" name="Line 59"/>
            <p:cNvSpPr>
              <a:spLocks noChangeShapeType="1"/>
            </p:cNvSpPr>
            <p:nvPr/>
          </p:nvSpPr>
          <p:spPr bwMode="auto">
            <a:xfrm>
              <a:off x="287" y="577"/>
              <a:ext cx="354" cy="346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3" name="Line 60"/>
            <p:cNvSpPr>
              <a:spLocks noChangeShapeType="1"/>
            </p:cNvSpPr>
            <p:nvPr/>
          </p:nvSpPr>
          <p:spPr bwMode="auto">
            <a:xfrm>
              <a:off x="616" y="659"/>
              <a:ext cx="136" cy="190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4" name="Line 61"/>
            <p:cNvSpPr>
              <a:spLocks noChangeShapeType="1"/>
            </p:cNvSpPr>
            <p:nvPr/>
          </p:nvSpPr>
          <p:spPr bwMode="auto">
            <a:xfrm flipH="1">
              <a:off x="880" y="544"/>
              <a:ext cx="105" cy="305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5" name="Line 62"/>
            <p:cNvSpPr>
              <a:spLocks noChangeShapeType="1"/>
            </p:cNvSpPr>
            <p:nvPr/>
          </p:nvSpPr>
          <p:spPr bwMode="auto">
            <a:xfrm>
              <a:off x="1127" y="463"/>
              <a:ext cx="243" cy="69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6" name="Line 63"/>
            <p:cNvSpPr>
              <a:spLocks noChangeShapeType="1"/>
            </p:cNvSpPr>
            <p:nvPr/>
          </p:nvSpPr>
          <p:spPr bwMode="auto">
            <a:xfrm flipH="1">
              <a:off x="67" y="582"/>
              <a:ext cx="97" cy="255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7" name="Line 64"/>
            <p:cNvSpPr>
              <a:spLocks noChangeShapeType="1"/>
            </p:cNvSpPr>
            <p:nvPr/>
          </p:nvSpPr>
          <p:spPr bwMode="auto">
            <a:xfrm>
              <a:off x="1026" y="1091"/>
              <a:ext cx="190" cy="3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8" name="Line 65"/>
            <p:cNvSpPr>
              <a:spLocks noChangeShapeType="1"/>
            </p:cNvSpPr>
            <p:nvPr/>
          </p:nvSpPr>
          <p:spPr bwMode="auto">
            <a:xfrm>
              <a:off x="867" y="1246"/>
              <a:ext cx="57" cy="262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9" name="Line 66"/>
            <p:cNvSpPr>
              <a:spLocks noChangeShapeType="1"/>
            </p:cNvSpPr>
            <p:nvPr/>
          </p:nvSpPr>
          <p:spPr bwMode="auto">
            <a:xfrm flipH="1">
              <a:off x="1007" y="666"/>
              <a:ext cx="396" cy="294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28" name="Oval 67"/>
          <p:cNvSpPr>
            <a:spLocks noChangeArrowheads="1"/>
          </p:cNvSpPr>
          <p:nvPr/>
        </p:nvSpPr>
        <p:spPr bwMode="auto">
          <a:xfrm>
            <a:off x="3716338" y="1712913"/>
            <a:ext cx="620712" cy="619125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29" name="Oval 68"/>
          <p:cNvSpPr>
            <a:spLocks noChangeArrowheads="1"/>
          </p:cNvSpPr>
          <p:nvPr/>
        </p:nvSpPr>
        <p:spPr bwMode="auto">
          <a:xfrm>
            <a:off x="2609850" y="2006600"/>
            <a:ext cx="425450" cy="4254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30" name="Oval 69"/>
          <p:cNvSpPr>
            <a:spLocks noChangeArrowheads="1"/>
          </p:cNvSpPr>
          <p:nvPr/>
        </p:nvSpPr>
        <p:spPr bwMode="auto">
          <a:xfrm>
            <a:off x="3144838" y="1593850"/>
            <a:ext cx="280987" cy="280988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31" name="Oval 70"/>
          <p:cNvSpPr>
            <a:spLocks noChangeArrowheads="1"/>
          </p:cNvSpPr>
          <p:nvPr/>
        </p:nvSpPr>
        <p:spPr bwMode="auto">
          <a:xfrm>
            <a:off x="2357438" y="3370263"/>
            <a:ext cx="314325" cy="3143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32" name="Oval 71"/>
          <p:cNvSpPr>
            <a:spLocks noChangeArrowheads="1"/>
          </p:cNvSpPr>
          <p:nvPr/>
        </p:nvSpPr>
        <p:spPr bwMode="auto">
          <a:xfrm>
            <a:off x="5259388" y="2816225"/>
            <a:ext cx="274637" cy="271463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33" name="Oval 72"/>
          <p:cNvSpPr>
            <a:spLocks noChangeArrowheads="1"/>
          </p:cNvSpPr>
          <p:nvPr/>
        </p:nvSpPr>
        <p:spPr bwMode="auto">
          <a:xfrm>
            <a:off x="4775200" y="3960813"/>
            <a:ext cx="273050" cy="2730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34" name="Oval 73"/>
          <p:cNvSpPr>
            <a:spLocks noChangeArrowheads="1"/>
          </p:cNvSpPr>
          <p:nvPr/>
        </p:nvSpPr>
        <p:spPr bwMode="auto">
          <a:xfrm>
            <a:off x="2759075" y="3048000"/>
            <a:ext cx="347663" cy="349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35" name="Oval 74"/>
          <p:cNvSpPr>
            <a:spLocks noChangeArrowheads="1"/>
          </p:cNvSpPr>
          <p:nvPr/>
        </p:nvSpPr>
        <p:spPr bwMode="auto">
          <a:xfrm>
            <a:off x="3225800" y="4165600"/>
            <a:ext cx="347663" cy="349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36" name="Oval 75"/>
          <p:cNvSpPr>
            <a:spLocks noChangeArrowheads="1"/>
          </p:cNvSpPr>
          <p:nvPr/>
        </p:nvSpPr>
        <p:spPr bwMode="auto">
          <a:xfrm>
            <a:off x="5043488" y="3311525"/>
            <a:ext cx="428625" cy="43180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37" name="Oval 76"/>
          <p:cNvSpPr>
            <a:spLocks noChangeArrowheads="1"/>
          </p:cNvSpPr>
          <p:nvPr/>
        </p:nvSpPr>
        <p:spPr bwMode="auto">
          <a:xfrm>
            <a:off x="4911725" y="1776413"/>
            <a:ext cx="285750" cy="2857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38" name="Oval 77"/>
          <p:cNvSpPr>
            <a:spLocks noChangeArrowheads="1"/>
          </p:cNvSpPr>
          <p:nvPr/>
        </p:nvSpPr>
        <p:spPr bwMode="auto">
          <a:xfrm>
            <a:off x="2687638" y="3632200"/>
            <a:ext cx="584200" cy="58420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39" name="Oval 78"/>
          <p:cNvSpPr>
            <a:spLocks noChangeArrowheads="1"/>
          </p:cNvSpPr>
          <p:nvPr/>
        </p:nvSpPr>
        <p:spPr bwMode="auto">
          <a:xfrm>
            <a:off x="4175125" y="4105275"/>
            <a:ext cx="414338" cy="415925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40" name="Oval 79"/>
          <p:cNvSpPr>
            <a:spLocks noChangeArrowheads="1"/>
          </p:cNvSpPr>
          <p:nvPr/>
        </p:nvSpPr>
        <p:spPr bwMode="auto">
          <a:xfrm>
            <a:off x="2390775" y="2719388"/>
            <a:ext cx="303213" cy="303212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41" name="Oval 80"/>
          <p:cNvSpPr>
            <a:spLocks noChangeArrowheads="1"/>
          </p:cNvSpPr>
          <p:nvPr/>
        </p:nvSpPr>
        <p:spPr bwMode="auto">
          <a:xfrm>
            <a:off x="3225800" y="2176463"/>
            <a:ext cx="347663" cy="347662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42" name="Oval 81"/>
          <p:cNvSpPr>
            <a:spLocks noChangeArrowheads="1"/>
          </p:cNvSpPr>
          <p:nvPr/>
        </p:nvSpPr>
        <p:spPr bwMode="auto">
          <a:xfrm>
            <a:off x="3879850" y="1328738"/>
            <a:ext cx="279400" cy="27940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43" name="Oval 82"/>
          <p:cNvSpPr>
            <a:spLocks noChangeArrowheads="1"/>
          </p:cNvSpPr>
          <p:nvPr/>
        </p:nvSpPr>
        <p:spPr bwMode="auto">
          <a:xfrm>
            <a:off x="4300538" y="2890838"/>
            <a:ext cx="420687" cy="41910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44" name="Oval 83"/>
          <p:cNvSpPr>
            <a:spLocks noChangeArrowheads="1"/>
          </p:cNvSpPr>
          <p:nvPr/>
        </p:nvSpPr>
        <p:spPr bwMode="auto">
          <a:xfrm>
            <a:off x="3773488" y="3740150"/>
            <a:ext cx="352425" cy="3524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45" name="Oval 84"/>
          <p:cNvSpPr>
            <a:spLocks noChangeArrowheads="1"/>
          </p:cNvSpPr>
          <p:nvPr/>
        </p:nvSpPr>
        <p:spPr bwMode="auto">
          <a:xfrm>
            <a:off x="4579938" y="2174875"/>
            <a:ext cx="411162" cy="4127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46" name="Oval 85"/>
          <p:cNvSpPr>
            <a:spLocks noChangeArrowheads="1"/>
          </p:cNvSpPr>
          <p:nvPr/>
        </p:nvSpPr>
        <p:spPr bwMode="auto">
          <a:xfrm>
            <a:off x="3384550" y="2722563"/>
            <a:ext cx="754063" cy="754062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47" name="Freeform 86"/>
          <p:cNvSpPr>
            <a:spLocks noEditPoints="1"/>
          </p:cNvSpPr>
          <p:nvPr/>
        </p:nvSpPr>
        <p:spPr bwMode="auto">
          <a:xfrm>
            <a:off x="3641725" y="2890838"/>
            <a:ext cx="246063" cy="396875"/>
          </a:xfrm>
          <a:custGeom>
            <a:avLst/>
            <a:gdLst>
              <a:gd name="T0" fmla="*/ 249620297 w 197"/>
              <a:gd name="T1" fmla="*/ 468663052 h 317"/>
              <a:gd name="T2" fmla="*/ 240259910 w 197"/>
              <a:gd name="T3" fmla="*/ 391858350 h 317"/>
              <a:gd name="T4" fmla="*/ 277702705 w 197"/>
              <a:gd name="T5" fmla="*/ 195928549 h 317"/>
              <a:gd name="T6" fmla="*/ 185655158 w 197"/>
              <a:gd name="T7" fmla="*/ 119125099 h 317"/>
              <a:gd name="T8" fmla="*/ 148212363 w 197"/>
              <a:gd name="T9" fmla="*/ 94045603 h 317"/>
              <a:gd name="T10" fmla="*/ 138851977 w 197"/>
              <a:gd name="T11" fmla="*/ 50157739 h 317"/>
              <a:gd name="T12" fmla="*/ 129490341 w 197"/>
              <a:gd name="T13" fmla="*/ 40752928 h 317"/>
              <a:gd name="T14" fmla="*/ 124810148 w 197"/>
              <a:gd name="T15" fmla="*/ 25079495 h 317"/>
              <a:gd name="T16" fmla="*/ 117009826 w 197"/>
              <a:gd name="T17" fmla="*/ 18809621 h 317"/>
              <a:gd name="T18" fmla="*/ 110769569 w 197"/>
              <a:gd name="T19" fmla="*/ 0 h 317"/>
              <a:gd name="T20" fmla="*/ 90487482 w 197"/>
              <a:gd name="T21" fmla="*/ 6269874 h 317"/>
              <a:gd name="T22" fmla="*/ 84247225 w 197"/>
              <a:gd name="T23" fmla="*/ 25079495 h 317"/>
              <a:gd name="T24" fmla="*/ 76445654 w 197"/>
              <a:gd name="T25" fmla="*/ 31348117 h 317"/>
              <a:gd name="T26" fmla="*/ 68645332 w 197"/>
              <a:gd name="T27" fmla="*/ 50157739 h 317"/>
              <a:gd name="T28" fmla="*/ 59284945 w 197"/>
              <a:gd name="T29" fmla="*/ 57995081 h 317"/>
              <a:gd name="T30" fmla="*/ 63965139 w 197"/>
              <a:gd name="T31" fmla="*/ 242952603 h 317"/>
              <a:gd name="T32" fmla="*/ 76445654 w 197"/>
              <a:gd name="T33" fmla="*/ 249221224 h 317"/>
              <a:gd name="T34" fmla="*/ 92047547 w 197"/>
              <a:gd name="T35" fmla="*/ 293110341 h 317"/>
              <a:gd name="T36" fmla="*/ 129490341 w 197"/>
              <a:gd name="T37" fmla="*/ 277435657 h 317"/>
              <a:gd name="T38" fmla="*/ 135730599 w 197"/>
              <a:gd name="T39" fmla="*/ 242952603 h 317"/>
              <a:gd name="T40" fmla="*/ 148212363 w 197"/>
              <a:gd name="T41" fmla="*/ 236682729 h 317"/>
              <a:gd name="T42" fmla="*/ 154452621 w 197"/>
              <a:gd name="T43" fmla="*/ 199063486 h 317"/>
              <a:gd name="T44" fmla="*/ 188775287 w 197"/>
              <a:gd name="T45" fmla="*/ 194361080 h 317"/>
              <a:gd name="T46" fmla="*/ 148212363 w 197"/>
              <a:gd name="T47" fmla="*/ 349537953 h 317"/>
              <a:gd name="T48" fmla="*/ 26522344 w 197"/>
              <a:gd name="T49" fmla="*/ 349537953 h 317"/>
              <a:gd name="T50" fmla="*/ 20282086 w 197"/>
              <a:gd name="T51" fmla="*/ 366778854 h 317"/>
              <a:gd name="T52" fmla="*/ 37442795 w 197"/>
              <a:gd name="T53" fmla="*/ 373048728 h 317"/>
              <a:gd name="T54" fmla="*/ 76445654 w 197"/>
              <a:gd name="T55" fmla="*/ 396560755 h 317"/>
              <a:gd name="T56" fmla="*/ 135730599 w 197"/>
              <a:gd name="T57" fmla="*/ 421638998 h 317"/>
              <a:gd name="T58" fmla="*/ 127930277 w 197"/>
              <a:gd name="T59" fmla="*/ 468663052 h 317"/>
              <a:gd name="T60" fmla="*/ 6240258 w 197"/>
              <a:gd name="T61" fmla="*/ 468663052 h 317"/>
              <a:gd name="T62" fmla="*/ 0 w 197"/>
              <a:gd name="T63" fmla="*/ 476499142 h 317"/>
              <a:gd name="T64" fmla="*/ 7800322 w 197"/>
              <a:gd name="T65" fmla="*/ 496876232 h 317"/>
              <a:gd name="T66" fmla="*/ 283942962 w 197"/>
              <a:gd name="T67" fmla="*/ 489038890 h 317"/>
              <a:gd name="T68" fmla="*/ 276142640 w 197"/>
              <a:gd name="T69" fmla="*/ 468663052 h 317"/>
              <a:gd name="T70" fmla="*/ 127930277 w 197"/>
              <a:gd name="T71" fmla="*/ 150473216 h 317"/>
              <a:gd name="T72" fmla="*/ 168493201 w 197"/>
              <a:gd name="T73" fmla="*/ 150473216 h 31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97" h="317">
                <a:moveTo>
                  <a:pt x="177" y="299"/>
                </a:moveTo>
                <a:cubicBezTo>
                  <a:pt x="160" y="299"/>
                  <a:pt x="160" y="299"/>
                  <a:pt x="160" y="299"/>
                </a:cubicBezTo>
                <a:cubicBezTo>
                  <a:pt x="157" y="299"/>
                  <a:pt x="154" y="296"/>
                  <a:pt x="154" y="294"/>
                </a:cubicBezTo>
                <a:cubicBezTo>
                  <a:pt x="154" y="250"/>
                  <a:pt x="154" y="250"/>
                  <a:pt x="154" y="250"/>
                </a:cubicBezTo>
                <a:cubicBezTo>
                  <a:pt x="154" y="246"/>
                  <a:pt x="156" y="243"/>
                  <a:pt x="159" y="240"/>
                </a:cubicBezTo>
                <a:cubicBezTo>
                  <a:pt x="193" y="209"/>
                  <a:pt x="197" y="161"/>
                  <a:pt x="178" y="125"/>
                </a:cubicBezTo>
                <a:cubicBezTo>
                  <a:pt x="167" y="105"/>
                  <a:pt x="149" y="88"/>
                  <a:pt x="124" y="80"/>
                </a:cubicBezTo>
                <a:cubicBezTo>
                  <a:pt x="122" y="79"/>
                  <a:pt x="120" y="78"/>
                  <a:pt x="119" y="76"/>
                </a:cubicBezTo>
                <a:cubicBezTo>
                  <a:pt x="114" y="71"/>
                  <a:pt x="107" y="67"/>
                  <a:pt x="99" y="66"/>
                </a:cubicBezTo>
                <a:cubicBezTo>
                  <a:pt x="97" y="65"/>
                  <a:pt x="95" y="63"/>
                  <a:pt x="95" y="60"/>
                </a:cubicBezTo>
                <a:cubicBezTo>
                  <a:pt x="95" y="37"/>
                  <a:pt x="95" y="37"/>
                  <a:pt x="95" y="37"/>
                </a:cubicBezTo>
                <a:cubicBezTo>
                  <a:pt x="95" y="34"/>
                  <a:pt x="92" y="32"/>
                  <a:pt x="89" y="32"/>
                </a:cubicBezTo>
                <a:cubicBezTo>
                  <a:pt x="89" y="32"/>
                  <a:pt x="89" y="32"/>
                  <a:pt x="89" y="32"/>
                </a:cubicBezTo>
                <a:cubicBezTo>
                  <a:pt x="86" y="32"/>
                  <a:pt x="83" y="29"/>
                  <a:pt x="83" y="26"/>
                </a:cubicBezTo>
                <a:cubicBezTo>
                  <a:pt x="83" y="20"/>
                  <a:pt x="83" y="20"/>
                  <a:pt x="83" y="20"/>
                </a:cubicBezTo>
                <a:cubicBezTo>
                  <a:pt x="83" y="17"/>
                  <a:pt x="82" y="16"/>
                  <a:pt x="80" y="16"/>
                </a:cubicBezTo>
                <a:cubicBezTo>
                  <a:pt x="79" y="16"/>
                  <a:pt x="79" y="16"/>
                  <a:pt x="79" y="16"/>
                </a:cubicBezTo>
                <a:cubicBezTo>
                  <a:pt x="76" y="16"/>
                  <a:pt x="75" y="14"/>
                  <a:pt x="75" y="12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1"/>
                  <a:pt x="73" y="0"/>
                  <a:pt x="71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59" y="0"/>
                  <a:pt x="58" y="1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4"/>
                  <a:pt x="56" y="16"/>
                  <a:pt x="54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1" y="16"/>
                  <a:pt x="49" y="17"/>
                  <a:pt x="49" y="20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9"/>
                  <a:pt x="47" y="32"/>
                  <a:pt x="44" y="32"/>
                </a:cubicBezTo>
                <a:cubicBezTo>
                  <a:pt x="43" y="32"/>
                  <a:pt x="43" y="32"/>
                  <a:pt x="43" y="32"/>
                </a:cubicBezTo>
                <a:cubicBezTo>
                  <a:pt x="40" y="32"/>
                  <a:pt x="38" y="34"/>
                  <a:pt x="38" y="37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38" y="153"/>
                  <a:pt x="39" y="155"/>
                  <a:pt x="41" y="155"/>
                </a:cubicBezTo>
                <a:cubicBezTo>
                  <a:pt x="45" y="155"/>
                  <a:pt x="45" y="155"/>
                  <a:pt x="45" y="155"/>
                </a:cubicBezTo>
                <a:cubicBezTo>
                  <a:pt x="47" y="155"/>
                  <a:pt x="49" y="157"/>
                  <a:pt x="49" y="159"/>
                </a:cubicBezTo>
                <a:cubicBezTo>
                  <a:pt x="49" y="177"/>
                  <a:pt x="49" y="177"/>
                  <a:pt x="49" y="177"/>
                </a:cubicBezTo>
                <a:cubicBezTo>
                  <a:pt x="49" y="182"/>
                  <a:pt x="54" y="187"/>
                  <a:pt x="59" y="187"/>
                </a:cubicBezTo>
                <a:cubicBezTo>
                  <a:pt x="73" y="187"/>
                  <a:pt x="73" y="187"/>
                  <a:pt x="73" y="187"/>
                </a:cubicBezTo>
                <a:cubicBezTo>
                  <a:pt x="79" y="187"/>
                  <a:pt x="83" y="182"/>
                  <a:pt x="83" y="177"/>
                </a:cubicBezTo>
                <a:cubicBezTo>
                  <a:pt x="83" y="159"/>
                  <a:pt x="83" y="159"/>
                  <a:pt x="83" y="159"/>
                </a:cubicBezTo>
                <a:cubicBezTo>
                  <a:pt x="83" y="157"/>
                  <a:pt x="85" y="155"/>
                  <a:pt x="87" y="155"/>
                </a:cubicBezTo>
                <a:cubicBezTo>
                  <a:pt x="91" y="155"/>
                  <a:pt x="91" y="155"/>
                  <a:pt x="91" y="155"/>
                </a:cubicBezTo>
                <a:cubicBezTo>
                  <a:pt x="93" y="155"/>
                  <a:pt x="95" y="153"/>
                  <a:pt x="95" y="151"/>
                </a:cubicBezTo>
                <a:cubicBezTo>
                  <a:pt x="95" y="132"/>
                  <a:pt x="95" y="132"/>
                  <a:pt x="95" y="132"/>
                </a:cubicBezTo>
                <a:cubicBezTo>
                  <a:pt x="95" y="130"/>
                  <a:pt x="97" y="128"/>
                  <a:pt x="99" y="127"/>
                </a:cubicBezTo>
                <a:cubicBezTo>
                  <a:pt x="103" y="127"/>
                  <a:pt x="106" y="126"/>
                  <a:pt x="109" y="124"/>
                </a:cubicBezTo>
                <a:cubicBezTo>
                  <a:pt x="113" y="122"/>
                  <a:pt x="117" y="122"/>
                  <a:pt x="121" y="124"/>
                </a:cubicBezTo>
                <a:cubicBezTo>
                  <a:pt x="135" y="132"/>
                  <a:pt x="143" y="144"/>
                  <a:pt x="146" y="157"/>
                </a:cubicBezTo>
                <a:cubicBezTo>
                  <a:pt x="153" y="187"/>
                  <a:pt x="134" y="223"/>
                  <a:pt x="95" y="223"/>
                </a:cubicBezTo>
                <a:cubicBezTo>
                  <a:pt x="80" y="223"/>
                  <a:pt x="80" y="223"/>
                  <a:pt x="80" y="223"/>
                </a:cubicBezTo>
                <a:cubicBezTo>
                  <a:pt x="17" y="223"/>
                  <a:pt x="17" y="223"/>
                  <a:pt x="17" y="223"/>
                </a:cubicBezTo>
                <a:cubicBezTo>
                  <a:pt x="15" y="223"/>
                  <a:pt x="13" y="225"/>
                  <a:pt x="13" y="227"/>
                </a:cubicBezTo>
                <a:cubicBezTo>
                  <a:pt x="13" y="234"/>
                  <a:pt x="13" y="234"/>
                  <a:pt x="13" y="234"/>
                </a:cubicBezTo>
                <a:cubicBezTo>
                  <a:pt x="13" y="236"/>
                  <a:pt x="15" y="238"/>
                  <a:pt x="17" y="238"/>
                </a:cubicBezTo>
                <a:cubicBezTo>
                  <a:pt x="24" y="238"/>
                  <a:pt x="24" y="238"/>
                  <a:pt x="24" y="238"/>
                </a:cubicBezTo>
                <a:cubicBezTo>
                  <a:pt x="27" y="238"/>
                  <a:pt x="30" y="239"/>
                  <a:pt x="32" y="241"/>
                </a:cubicBezTo>
                <a:cubicBezTo>
                  <a:pt x="37" y="246"/>
                  <a:pt x="43" y="250"/>
                  <a:pt x="49" y="253"/>
                </a:cubicBezTo>
                <a:cubicBezTo>
                  <a:pt x="59" y="259"/>
                  <a:pt x="71" y="263"/>
                  <a:pt x="82" y="264"/>
                </a:cubicBezTo>
                <a:cubicBezTo>
                  <a:pt x="85" y="265"/>
                  <a:pt x="87" y="267"/>
                  <a:pt x="87" y="269"/>
                </a:cubicBezTo>
                <a:cubicBezTo>
                  <a:pt x="87" y="294"/>
                  <a:pt x="87" y="294"/>
                  <a:pt x="87" y="294"/>
                </a:cubicBezTo>
                <a:cubicBezTo>
                  <a:pt x="87" y="296"/>
                  <a:pt x="84" y="299"/>
                  <a:pt x="82" y="299"/>
                </a:cubicBezTo>
                <a:cubicBezTo>
                  <a:pt x="5" y="299"/>
                  <a:pt x="5" y="299"/>
                  <a:pt x="5" y="299"/>
                </a:cubicBezTo>
                <a:cubicBezTo>
                  <a:pt x="5" y="299"/>
                  <a:pt x="4" y="299"/>
                  <a:pt x="4" y="299"/>
                </a:cubicBezTo>
                <a:cubicBezTo>
                  <a:pt x="2" y="299"/>
                  <a:pt x="0" y="301"/>
                  <a:pt x="0" y="303"/>
                </a:cubicBezTo>
                <a:cubicBezTo>
                  <a:pt x="0" y="303"/>
                  <a:pt x="0" y="304"/>
                  <a:pt x="0" y="304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14"/>
                  <a:pt x="2" y="317"/>
                  <a:pt x="5" y="317"/>
                </a:cubicBezTo>
                <a:cubicBezTo>
                  <a:pt x="177" y="317"/>
                  <a:pt x="177" y="317"/>
                  <a:pt x="177" y="317"/>
                </a:cubicBezTo>
                <a:cubicBezTo>
                  <a:pt x="180" y="317"/>
                  <a:pt x="182" y="314"/>
                  <a:pt x="182" y="312"/>
                </a:cubicBezTo>
                <a:cubicBezTo>
                  <a:pt x="182" y="304"/>
                  <a:pt x="182" y="304"/>
                  <a:pt x="182" y="304"/>
                </a:cubicBezTo>
                <a:cubicBezTo>
                  <a:pt x="182" y="301"/>
                  <a:pt x="180" y="299"/>
                  <a:pt x="177" y="299"/>
                </a:cubicBezTo>
                <a:close/>
                <a:moveTo>
                  <a:pt x="95" y="109"/>
                </a:moveTo>
                <a:cubicBezTo>
                  <a:pt x="88" y="109"/>
                  <a:pt x="82" y="104"/>
                  <a:pt x="82" y="96"/>
                </a:cubicBezTo>
                <a:cubicBezTo>
                  <a:pt x="82" y="89"/>
                  <a:pt x="88" y="83"/>
                  <a:pt x="95" y="83"/>
                </a:cubicBezTo>
                <a:cubicBezTo>
                  <a:pt x="102" y="83"/>
                  <a:pt x="108" y="89"/>
                  <a:pt x="108" y="96"/>
                </a:cubicBezTo>
                <a:cubicBezTo>
                  <a:pt x="108" y="104"/>
                  <a:pt x="102" y="109"/>
                  <a:pt x="95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8" name="Freeform 87"/>
          <p:cNvSpPr>
            <a:spLocks noEditPoints="1"/>
          </p:cNvSpPr>
          <p:nvPr/>
        </p:nvSpPr>
        <p:spPr bwMode="auto">
          <a:xfrm>
            <a:off x="4991100" y="1838325"/>
            <a:ext cx="131763" cy="168275"/>
          </a:xfrm>
          <a:custGeom>
            <a:avLst/>
            <a:gdLst>
              <a:gd name="T0" fmla="*/ 140609767 w 106"/>
              <a:gd name="T1" fmla="*/ 23655195 h 134"/>
              <a:gd name="T2" fmla="*/ 134429336 w 106"/>
              <a:gd name="T3" fmla="*/ 18923403 h 134"/>
              <a:gd name="T4" fmla="*/ 30903396 w 106"/>
              <a:gd name="T5" fmla="*/ 31540260 h 134"/>
              <a:gd name="T6" fmla="*/ 16997427 w 106"/>
              <a:gd name="T7" fmla="*/ 138775388 h 134"/>
              <a:gd name="T8" fmla="*/ 21632750 w 106"/>
              <a:gd name="T9" fmla="*/ 143505925 h 134"/>
              <a:gd name="T10" fmla="*/ 38628934 w 106"/>
              <a:gd name="T11" fmla="*/ 148237717 h 134"/>
              <a:gd name="T12" fmla="*/ 74167652 w 106"/>
              <a:gd name="T13" fmla="*/ 167161120 h 134"/>
              <a:gd name="T14" fmla="*/ 72622545 w 106"/>
              <a:gd name="T15" fmla="*/ 193969588 h 134"/>
              <a:gd name="T16" fmla="*/ 131339121 w 106"/>
              <a:gd name="T17" fmla="*/ 208162454 h 134"/>
              <a:gd name="T18" fmla="*/ 83439541 w 106"/>
              <a:gd name="T19" fmla="*/ 187661787 h 134"/>
              <a:gd name="T20" fmla="*/ 84984649 w 106"/>
              <a:gd name="T21" fmla="*/ 159276055 h 134"/>
              <a:gd name="T22" fmla="*/ 125158690 w 106"/>
              <a:gd name="T23" fmla="*/ 39425326 h 134"/>
              <a:gd name="T24" fmla="*/ 118978260 w 106"/>
              <a:gd name="T25" fmla="*/ 75696123 h 134"/>
              <a:gd name="T26" fmla="*/ 122068475 w 106"/>
              <a:gd name="T27" fmla="*/ 39425326 h 134"/>
              <a:gd name="T28" fmla="*/ 139064659 w 106"/>
              <a:gd name="T29" fmla="*/ 85157196 h 134"/>
              <a:gd name="T30" fmla="*/ 132884229 w 106"/>
              <a:gd name="T31" fmla="*/ 50463663 h 134"/>
              <a:gd name="T32" fmla="*/ 83439541 w 106"/>
              <a:gd name="T33" fmla="*/ 78849395 h 134"/>
              <a:gd name="T34" fmla="*/ 115888045 w 106"/>
              <a:gd name="T35" fmla="*/ 80426660 h 134"/>
              <a:gd name="T36" fmla="*/ 100435725 w 106"/>
              <a:gd name="T37" fmla="*/ 100927326 h 134"/>
              <a:gd name="T38" fmla="*/ 77257868 w 106"/>
              <a:gd name="T39" fmla="*/ 119851985 h 134"/>
              <a:gd name="T40" fmla="*/ 77257868 w 106"/>
              <a:gd name="T41" fmla="*/ 85157196 h 134"/>
              <a:gd name="T42" fmla="*/ 97345510 w 106"/>
              <a:gd name="T43" fmla="*/ 107235127 h 134"/>
              <a:gd name="T44" fmla="*/ 60261684 w 106"/>
              <a:gd name="T45" fmla="*/ 58348728 h 134"/>
              <a:gd name="T46" fmla="*/ 80348083 w 106"/>
              <a:gd name="T47" fmla="*/ 42578598 h 134"/>
              <a:gd name="T48" fmla="*/ 74167652 w 106"/>
              <a:gd name="T49" fmla="*/ 82003924 h 134"/>
              <a:gd name="T50" fmla="*/ 40174041 w 106"/>
              <a:gd name="T51" fmla="*/ 78849395 h 134"/>
              <a:gd name="T52" fmla="*/ 60261684 w 106"/>
              <a:gd name="T53" fmla="*/ 105659119 h 134"/>
              <a:gd name="T54" fmla="*/ 55626361 w 106"/>
              <a:gd name="T55" fmla="*/ 130890323 h 134"/>
              <a:gd name="T56" fmla="*/ 60261684 w 106"/>
              <a:gd name="T57" fmla="*/ 105659119 h 134"/>
              <a:gd name="T58" fmla="*/ 77257868 w 106"/>
              <a:gd name="T59" fmla="*/ 129313059 h 134"/>
              <a:gd name="T60" fmla="*/ 49445930 w 106"/>
              <a:gd name="T61" fmla="*/ 137198124 h 134"/>
              <a:gd name="T62" fmla="*/ 100435725 w 106"/>
              <a:gd name="T63" fmla="*/ 110389656 h 134"/>
              <a:gd name="T64" fmla="*/ 91165079 w 106"/>
              <a:gd name="T65" fmla="*/ 143505925 h 134"/>
              <a:gd name="T66" fmla="*/ 106616156 w 106"/>
              <a:gd name="T67" fmla="*/ 104081855 h 134"/>
              <a:gd name="T68" fmla="*/ 140609767 w 106"/>
              <a:gd name="T69" fmla="*/ 93042261 h 134"/>
              <a:gd name="T70" fmla="*/ 106616156 w 106"/>
              <a:gd name="T71" fmla="*/ 107235127 h 134"/>
              <a:gd name="T72" fmla="*/ 98890618 w 106"/>
              <a:gd name="T73" fmla="*/ 56771464 h 134"/>
              <a:gd name="T74" fmla="*/ 118978260 w 106"/>
              <a:gd name="T75" fmla="*/ 33116269 h 134"/>
              <a:gd name="T76" fmla="*/ 81894434 w 106"/>
              <a:gd name="T77" fmla="*/ 33116269 h 134"/>
              <a:gd name="T78" fmla="*/ 37083826 w 106"/>
              <a:gd name="T79" fmla="*/ 33116269 h 134"/>
              <a:gd name="T80" fmla="*/ 74167652 w 106"/>
              <a:gd name="T81" fmla="*/ 37848061 h 134"/>
              <a:gd name="T82" fmla="*/ 37083826 w 106"/>
              <a:gd name="T83" fmla="*/ 33116269 h 134"/>
              <a:gd name="T84" fmla="*/ 50991038 w 106"/>
              <a:gd name="T85" fmla="*/ 58348728 h 134"/>
              <a:gd name="T86" fmla="*/ 16997427 w 106"/>
              <a:gd name="T87" fmla="*/ 69387066 h 134"/>
              <a:gd name="T88" fmla="*/ 15451076 w 106"/>
              <a:gd name="T89" fmla="*/ 78849395 h 134"/>
              <a:gd name="T90" fmla="*/ 24722965 w 106"/>
              <a:gd name="T91" fmla="*/ 110389656 h 134"/>
              <a:gd name="T92" fmla="*/ 54081253 w 106"/>
              <a:gd name="T93" fmla="*/ 102504591 h 134"/>
              <a:gd name="T94" fmla="*/ 129794013 w 106"/>
              <a:gd name="T95" fmla="*/ 134044851 h 134"/>
              <a:gd name="T96" fmla="*/ 30903396 w 106"/>
              <a:gd name="T97" fmla="*/ 134044851 h 134"/>
              <a:gd name="T98" fmla="*/ 126703798 w 106"/>
              <a:gd name="T99" fmla="*/ 129313059 h 134"/>
              <a:gd name="T100" fmla="*/ 129794013 w 106"/>
              <a:gd name="T101" fmla="*/ 31540260 h 134"/>
              <a:gd name="T102" fmla="*/ 129794013 w 106"/>
              <a:gd name="T103" fmla="*/ 134044851 h 13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06" h="134">
                <a:moveTo>
                  <a:pt x="88" y="18"/>
                </a:moveTo>
                <a:cubicBezTo>
                  <a:pt x="88" y="17"/>
                  <a:pt x="88" y="17"/>
                  <a:pt x="88" y="16"/>
                </a:cubicBezTo>
                <a:cubicBezTo>
                  <a:pt x="89" y="15"/>
                  <a:pt x="89" y="15"/>
                  <a:pt x="89" y="15"/>
                </a:cubicBezTo>
                <a:cubicBezTo>
                  <a:pt x="90" y="15"/>
                  <a:pt x="90" y="15"/>
                  <a:pt x="91" y="15"/>
                </a:cubicBezTo>
                <a:cubicBezTo>
                  <a:pt x="93" y="16"/>
                  <a:pt x="97" y="16"/>
                  <a:pt x="99" y="14"/>
                </a:cubicBezTo>
                <a:cubicBezTo>
                  <a:pt x="102" y="11"/>
                  <a:pt x="102" y="6"/>
                  <a:pt x="99" y="3"/>
                </a:cubicBezTo>
                <a:cubicBezTo>
                  <a:pt x="96" y="0"/>
                  <a:pt x="92" y="0"/>
                  <a:pt x="89" y="3"/>
                </a:cubicBezTo>
                <a:cubicBezTo>
                  <a:pt x="86" y="5"/>
                  <a:pt x="86" y="9"/>
                  <a:pt x="87" y="12"/>
                </a:cubicBezTo>
                <a:cubicBezTo>
                  <a:pt x="88" y="12"/>
                  <a:pt x="87" y="13"/>
                  <a:pt x="87" y="13"/>
                </a:cubicBezTo>
                <a:cubicBezTo>
                  <a:pt x="82" y="19"/>
                  <a:pt x="82" y="19"/>
                  <a:pt x="82" y="19"/>
                </a:cubicBezTo>
                <a:cubicBezTo>
                  <a:pt x="81" y="19"/>
                  <a:pt x="80" y="19"/>
                  <a:pt x="80" y="19"/>
                </a:cubicBezTo>
                <a:cubicBezTo>
                  <a:pt x="63" y="4"/>
                  <a:pt x="37" y="3"/>
                  <a:pt x="20" y="20"/>
                </a:cubicBezTo>
                <a:cubicBezTo>
                  <a:pt x="4" y="37"/>
                  <a:pt x="3" y="63"/>
                  <a:pt x="18" y="80"/>
                </a:cubicBezTo>
                <a:cubicBezTo>
                  <a:pt x="19" y="81"/>
                  <a:pt x="19" y="82"/>
                  <a:pt x="18" y="82"/>
                </a:cubicBezTo>
                <a:cubicBezTo>
                  <a:pt x="16" y="84"/>
                  <a:pt x="14" y="86"/>
                  <a:pt x="13" y="88"/>
                </a:cubicBezTo>
                <a:cubicBezTo>
                  <a:pt x="12" y="88"/>
                  <a:pt x="12" y="88"/>
                  <a:pt x="11" y="88"/>
                </a:cubicBezTo>
                <a:cubicBezTo>
                  <a:pt x="8" y="87"/>
                  <a:pt x="5" y="87"/>
                  <a:pt x="3" y="89"/>
                </a:cubicBezTo>
                <a:cubicBezTo>
                  <a:pt x="0" y="92"/>
                  <a:pt x="0" y="97"/>
                  <a:pt x="3" y="100"/>
                </a:cubicBezTo>
                <a:cubicBezTo>
                  <a:pt x="6" y="102"/>
                  <a:pt x="10" y="102"/>
                  <a:pt x="13" y="100"/>
                </a:cubicBezTo>
                <a:cubicBezTo>
                  <a:pt x="15" y="97"/>
                  <a:pt x="16" y="94"/>
                  <a:pt x="14" y="91"/>
                </a:cubicBezTo>
                <a:cubicBezTo>
                  <a:pt x="14" y="91"/>
                  <a:pt x="14" y="90"/>
                  <a:pt x="15" y="90"/>
                </a:cubicBezTo>
                <a:cubicBezTo>
                  <a:pt x="16" y="89"/>
                  <a:pt x="16" y="89"/>
                  <a:pt x="16" y="89"/>
                </a:cubicBezTo>
                <a:cubicBezTo>
                  <a:pt x="16" y="88"/>
                  <a:pt x="17" y="88"/>
                  <a:pt x="17" y="89"/>
                </a:cubicBezTo>
                <a:cubicBezTo>
                  <a:pt x="20" y="91"/>
                  <a:pt x="22" y="92"/>
                  <a:pt x="25" y="94"/>
                </a:cubicBezTo>
                <a:cubicBezTo>
                  <a:pt x="31" y="98"/>
                  <a:pt x="39" y="101"/>
                  <a:pt x="47" y="101"/>
                </a:cubicBezTo>
                <a:cubicBezTo>
                  <a:pt x="48" y="101"/>
                  <a:pt x="48" y="102"/>
                  <a:pt x="48" y="103"/>
                </a:cubicBezTo>
                <a:cubicBezTo>
                  <a:pt x="48" y="104"/>
                  <a:pt x="48" y="104"/>
                  <a:pt x="48" y="104"/>
                </a:cubicBezTo>
                <a:cubicBezTo>
                  <a:pt x="48" y="105"/>
                  <a:pt x="48" y="105"/>
                  <a:pt x="48" y="106"/>
                </a:cubicBezTo>
                <a:cubicBezTo>
                  <a:pt x="42" y="108"/>
                  <a:pt x="42" y="116"/>
                  <a:pt x="48" y="119"/>
                </a:cubicBezTo>
                <a:cubicBezTo>
                  <a:pt x="48" y="119"/>
                  <a:pt x="48" y="119"/>
                  <a:pt x="48" y="120"/>
                </a:cubicBezTo>
                <a:cubicBezTo>
                  <a:pt x="48" y="121"/>
                  <a:pt x="48" y="121"/>
                  <a:pt x="48" y="121"/>
                </a:cubicBezTo>
                <a:cubicBezTo>
                  <a:pt x="48" y="122"/>
                  <a:pt x="48" y="123"/>
                  <a:pt x="47" y="123"/>
                </a:cubicBezTo>
                <a:cubicBezTo>
                  <a:pt x="37" y="123"/>
                  <a:pt x="25" y="126"/>
                  <a:pt x="16" y="132"/>
                </a:cubicBezTo>
                <a:cubicBezTo>
                  <a:pt x="15" y="132"/>
                  <a:pt x="16" y="134"/>
                  <a:pt x="17" y="134"/>
                </a:cubicBezTo>
                <a:cubicBezTo>
                  <a:pt x="85" y="134"/>
                  <a:pt x="85" y="134"/>
                  <a:pt x="85" y="134"/>
                </a:cubicBezTo>
                <a:cubicBezTo>
                  <a:pt x="86" y="134"/>
                  <a:pt x="87" y="132"/>
                  <a:pt x="85" y="132"/>
                </a:cubicBezTo>
                <a:cubicBezTo>
                  <a:pt x="77" y="126"/>
                  <a:pt x="65" y="123"/>
                  <a:pt x="55" y="123"/>
                </a:cubicBezTo>
                <a:cubicBezTo>
                  <a:pt x="54" y="123"/>
                  <a:pt x="54" y="122"/>
                  <a:pt x="54" y="121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9" y="116"/>
                  <a:pt x="59" y="108"/>
                  <a:pt x="54" y="106"/>
                </a:cubicBezTo>
                <a:cubicBezTo>
                  <a:pt x="54" y="105"/>
                  <a:pt x="54" y="105"/>
                  <a:pt x="54" y="104"/>
                </a:cubicBezTo>
                <a:cubicBezTo>
                  <a:pt x="54" y="103"/>
                  <a:pt x="54" y="103"/>
                  <a:pt x="54" y="103"/>
                </a:cubicBezTo>
                <a:cubicBezTo>
                  <a:pt x="54" y="102"/>
                  <a:pt x="54" y="101"/>
                  <a:pt x="55" y="101"/>
                </a:cubicBezTo>
                <a:cubicBezTo>
                  <a:pt x="66" y="100"/>
                  <a:pt x="78" y="96"/>
                  <a:pt x="86" y="87"/>
                </a:cubicBezTo>
                <a:cubicBezTo>
                  <a:pt x="103" y="70"/>
                  <a:pt x="106" y="44"/>
                  <a:pt x="94" y="25"/>
                </a:cubicBezTo>
                <a:cubicBezTo>
                  <a:pt x="92" y="22"/>
                  <a:pt x="90" y="20"/>
                  <a:pt x="88" y="18"/>
                </a:cubicBezTo>
                <a:close/>
                <a:moveTo>
                  <a:pt x="81" y="25"/>
                </a:moveTo>
                <a:cubicBezTo>
                  <a:pt x="81" y="25"/>
                  <a:pt x="81" y="25"/>
                  <a:pt x="82" y="25"/>
                </a:cubicBezTo>
                <a:cubicBezTo>
                  <a:pt x="83" y="28"/>
                  <a:pt x="83" y="32"/>
                  <a:pt x="83" y="36"/>
                </a:cubicBezTo>
                <a:cubicBezTo>
                  <a:pt x="82" y="40"/>
                  <a:pt x="80" y="44"/>
                  <a:pt x="79" y="47"/>
                </a:cubicBezTo>
                <a:cubicBezTo>
                  <a:pt x="78" y="48"/>
                  <a:pt x="77" y="48"/>
                  <a:pt x="77" y="48"/>
                </a:cubicBezTo>
                <a:cubicBezTo>
                  <a:pt x="76" y="48"/>
                  <a:pt x="75" y="47"/>
                  <a:pt x="73" y="45"/>
                </a:cubicBezTo>
                <a:cubicBezTo>
                  <a:pt x="70" y="43"/>
                  <a:pt x="66" y="40"/>
                  <a:pt x="66" y="39"/>
                </a:cubicBezTo>
                <a:cubicBezTo>
                  <a:pt x="66" y="39"/>
                  <a:pt x="66" y="38"/>
                  <a:pt x="66" y="38"/>
                </a:cubicBezTo>
                <a:cubicBezTo>
                  <a:pt x="79" y="25"/>
                  <a:pt x="79" y="25"/>
                  <a:pt x="79" y="25"/>
                </a:cubicBezTo>
                <a:cubicBezTo>
                  <a:pt x="80" y="25"/>
                  <a:pt x="80" y="25"/>
                  <a:pt x="81" y="25"/>
                </a:cubicBezTo>
                <a:close/>
                <a:moveTo>
                  <a:pt x="87" y="32"/>
                </a:moveTo>
                <a:cubicBezTo>
                  <a:pt x="90" y="39"/>
                  <a:pt x="92" y="46"/>
                  <a:pt x="92" y="53"/>
                </a:cubicBezTo>
                <a:cubicBezTo>
                  <a:pt x="91" y="54"/>
                  <a:pt x="91" y="54"/>
                  <a:pt x="90" y="54"/>
                </a:cubicBezTo>
                <a:cubicBezTo>
                  <a:pt x="87" y="53"/>
                  <a:pt x="85" y="52"/>
                  <a:pt x="82" y="51"/>
                </a:cubicBezTo>
                <a:cubicBezTo>
                  <a:pt x="81" y="51"/>
                  <a:pt x="81" y="50"/>
                  <a:pt x="81" y="49"/>
                </a:cubicBezTo>
                <a:cubicBezTo>
                  <a:pt x="84" y="44"/>
                  <a:pt x="86" y="38"/>
                  <a:pt x="86" y="33"/>
                </a:cubicBezTo>
                <a:cubicBezTo>
                  <a:pt x="86" y="32"/>
                  <a:pt x="86" y="32"/>
                  <a:pt x="86" y="32"/>
                </a:cubicBezTo>
                <a:cubicBezTo>
                  <a:pt x="87" y="32"/>
                  <a:pt x="87" y="32"/>
                  <a:pt x="87" y="32"/>
                </a:cubicBezTo>
                <a:close/>
                <a:moveTo>
                  <a:pt x="60" y="58"/>
                </a:moveTo>
                <a:cubicBezTo>
                  <a:pt x="54" y="52"/>
                  <a:pt x="54" y="52"/>
                  <a:pt x="54" y="52"/>
                </a:cubicBezTo>
                <a:cubicBezTo>
                  <a:pt x="54" y="52"/>
                  <a:pt x="54" y="51"/>
                  <a:pt x="54" y="50"/>
                </a:cubicBezTo>
                <a:cubicBezTo>
                  <a:pt x="62" y="42"/>
                  <a:pt x="62" y="42"/>
                  <a:pt x="62" y="42"/>
                </a:cubicBezTo>
                <a:cubicBezTo>
                  <a:pt x="63" y="42"/>
                  <a:pt x="64" y="41"/>
                  <a:pt x="64" y="42"/>
                </a:cubicBezTo>
                <a:cubicBezTo>
                  <a:pt x="66" y="44"/>
                  <a:pt x="69" y="46"/>
                  <a:pt x="71" y="48"/>
                </a:cubicBezTo>
                <a:cubicBezTo>
                  <a:pt x="72" y="49"/>
                  <a:pt x="74" y="50"/>
                  <a:pt x="75" y="51"/>
                </a:cubicBezTo>
                <a:cubicBezTo>
                  <a:pt x="76" y="51"/>
                  <a:pt x="76" y="52"/>
                  <a:pt x="76" y="52"/>
                </a:cubicBezTo>
                <a:cubicBezTo>
                  <a:pt x="73" y="56"/>
                  <a:pt x="71" y="60"/>
                  <a:pt x="67" y="64"/>
                </a:cubicBezTo>
                <a:cubicBezTo>
                  <a:pt x="67" y="64"/>
                  <a:pt x="67" y="64"/>
                  <a:pt x="66" y="64"/>
                </a:cubicBezTo>
                <a:cubicBezTo>
                  <a:pt x="66" y="64"/>
                  <a:pt x="66" y="64"/>
                  <a:pt x="65" y="64"/>
                </a:cubicBezTo>
                <a:lnTo>
                  <a:pt x="60" y="58"/>
                </a:lnTo>
                <a:close/>
                <a:moveTo>
                  <a:pt x="63" y="68"/>
                </a:moveTo>
                <a:cubicBezTo>
                  <a:pt x="60" y="71"/>
                  <a:pt x="56" y="74"/>
                  <a:pt x="52" y="76"/>
                </a:cubicBezTo>
                <a:cubicBezTo>
                  <a:pt x="51" y="77"/>
                  <a:pt x="51" y="76"/>
                  <a:pt x="50" y="76"/>
                </a:cubicBezTo>
                <a:cubicBezTo>
                  <a:pt x="49" y="74"/>
                  <a:pt x="48" y="73"/>
                  <a:pt x="47" y="71"/>
                </a:cubicBezTo>
                <a:cubicBezTo>
                  <a:pt x="45" y="69"/>
                  <a:pt x="44" y="67"/>
                  <a:pt x="42" y="65"/>
                </a:cubicBezTo>
                <a:cubicBezTo>
                  <a:pt x="41" y="64"/>
                  <a:pt x="41" y="63"/>
                  <a:pt x="42" y="63"/>
                </a:cubicBezTo>
                <a:cubicBezTo>
                  <a:pt x="50" y="54"/>
                  <a:pt x="50" y="54"/>
                  <a:pt x="50" y="54"/>
                </a:cubicBezTo>
                <a:cubicBezTo>
                  <a:pt x="51" y="54"/>
                  <a:pt x="51" y="54"/>
                  <a:pt x="52" y="54"/>
                </a:cubicBezTo>
                <a:cubicBezTo>
                  <a:pt x="58" y="61"/>
                  <a:pt x="58" y="61"/>
                  <a:pt x="58" y="61"/>
                </a:cubicBezTo>
                <a:cubicBezTo>
                  <a:pt x="63" y="66"/>
                  <a:pt x="63" y="66"/>
                  <a:pt x="63" y="66"/>
                </a:cubicBezTo>
                <a:cubicBezTo>
                  <a:pt x="64" y="66"/>
                  <a:pt x="64" y="67"/>
                  <a:pt x="63" y="68"/>
                </a:cubicBezTo>
                <a:close/>
                <a:moveTo>
                  <a:pt x="60" y="40"/>
                </a:moveTo>
                <a:cubicBezTo>
                  <a:pt x="52" y="48"/>
                  <a:pt x="52" y="48"/>
                  <a:pt x="52" y="48"/>
                </a:cubicBezTo>
                <a:cubicBezTo>
                  <a:pt x="51" y="49"/>
                  <a:pt x="51" y="49"/>
                  <a:pt x="50" y="48"/>
                </a:cubicBezTo>
                <a:cubicBezTo>
                  <a:pt x="39" y="37"/>
                  <a:pt x="39" y="37"/>
                  <a:pt x="39" y="37"/>
                </a:cubicBezTo>
                <a:cubicBezTo>
                  <a:pt x="38" y="37"/>
                  <a:pt x="38" y="36"/>
                  <a:pt x="38" y="36"/>
                </a:cubicBezTo>
                <a:cubicBezTo>
                  <a:pt x="38" y="36"/>
                  <a:pt x="38" y="35"/>
                  <a:pt x="39" y="35"/>
                </a:cubicBezTo>
                <a:cubicBezTo>
                  <a:pt x="42" y="32"/>
                  <a:pt x="46" y="29"/>
                  <a:pt x="50" y="26"/>
                </a:cubicBezTo>
                <a:cubicBezTo>
                  <a:pt x="50" y="26"/>
                  <a:pt x="51" y="26"/>
                  <a:pt x="52" y="27"/>
                </a:cubicBezTo>
                <a:cubicBezTo>
                  <a:pt x="54" y="31"/>
                  <a:pt x="57" y="34"/>
                  <a:pt x="60" y="38"/>
                </a:cubicBezTo>
                <a:cubicBezTo>
                  <a:pt x="61" y="39"/>
                  <a:pt x="61" y="39"/>
                  <a:pt x="60" y="40"/>
                </a:cubicBezTo>
                <a:close/>
                <a:moveTo>
                  <a:pt x="48" y="50"/>
                </a:moveTo>
                <a:cubicBezTo>
                  <a:pt x="48" y="51"/>
                  <a:pt x="48" y="52"/>
                  <a:pt x="48" y="52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61"/>
                  <a:pt x="38" y="61"/>
                  <a:pt x="38" y="61"/>
                </a:cubicBezTo>
                <a:cubicBezTo>
                  <a:pt x="34" y="57"/>
                  <a:pt x="30" y="54"/>
                  <a:pt x="26" y="52"/>
                </a:cubicBezTo>
                <a:cubicBezTo>
                  <a:pt x="26" y="52"/>
                  <a:pt x="26" y="51"/>
                  <a:pt x="26" y="50"/>
                </a:cubicBezTo>
                <a:cubicBezTo>
                  <a:pt x="28" y="46"/>
                  <a:pt x="31" y="43"/>
                  <a:pt x="35" y="39"/>
                </a:cubicBezTo>
                <a:cubicBezTo>
                  <a:pt x="35" y="39"/>
                  <a:pt x="36" y="39"/>
                  <a:pt x="37" y="39"/>
                </a:cubicBezTo>
                <a:lnTo>
                  <a:pt x="48" y="50"/>
                </a:lnTo>
                <a:close/>
                <a:moveTo>
                  <a:pt x="39" y="67"/>
                </a:moveTo>
                <a:cubicBezTo>
                  <a:pt x="41" y="69"/>
                  <a:pt x="43" y="71"/>
                  <a:pt x="45" y="74"/>
                </a:cubicBezTo>
                <a:cubicBezTo>
                  <a:pt x="46" y="75"/>
                  <a:pt x="47" y="76"/>
                  <a:pt x="48" y="77"/>
                </a:cubicBezTo>
                <a:cubicBezTo>
                  <a:pt x="48" y="78"/>
                  <a:pt x="48" y="79"/>
                  <a:pt x="47" y="79"/>
                </a:cubicBezTo>
                <a:cubicBezTo>
                  <a:pt x="44" y="81"/>
                  <a:pt x="40" y="82"/>
                  <a:pt x="36" y="83"/>
                </a:cubicBezTo>
                <a:cubicBezTo>
                  <a:pt x="32" y="84"/>
                  <a:pt x="28" y="84"/>
                  <a:pt x="25" y="82"/>
                </a:cubicBezTo>
                <a:cubicBezTo>
                  <a:pt x="24" y="82"/>
                  <a:pt x="24" y="80"/>
                  <a:pt x="25" y="80"/>
                </a:cubicBezTo>
                <a:cubicBezTo>
                  <a:pt x="38" y="67"/>
                  <a:pt x="38" y="67"/>
                  <a:pt x="38" y="67"/>
                </a:cubicBezTo>
                <a:cubicBezTo>
                  <a:pt x="38" y="66"/>
                  <a:pt x="39" y="66"/>
                  <a:pt x="39" y="67"/>
                </a:cubicBezTo>
                <a:close/>
                <a:moveTo>
                  <a:pt x="32" y="86"/>
                </a:moveTo>
                <a:cubicBezTo>
                  <a:pt x="32" y="86"/>
                  <a:pt x="32" y="86"/>
                  <a:pt x="32" y="86"/>
                </a:cubicBezTo>
                <a:cubicBezTo>
                  <a:pt x="38" y="86"/>
                  <a:pt x="44" y="84"/>
                  <a:pt x="49" y="82"/>
                </a:cubicBezTo>
                <a:cubicBezTo>
                  <a:pt x="49" y="81"/>
                  <a:pt x="50" y="82"/>
                  <a:pt x="50" y="82"/>
                </a:cubicBezTo>
                <a:cubicBezTo>
                  <a:pt x="52" y="85"/>
                  <a:pt x="53" y="88"/>
                  <a:pt x="54" y="90"/>
                </a:cubicBezTo>
                <a:cubicBezTo>
                  <a:pt x="54" y="91"/>
                  <a:pt x="53" y="92"/>
                  <a:pt x="53" y="92"/>
                </a:cubicBezTo>
                <a:cubicBezTo>
                  <a:pt x="45" y="92"/>
                  <a:pt x="38" y="91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6"/>
                  <a:pt x="32" y="86"/>
                </a:cubicBezTo>
                <a:close/>
                <a:moveTo>
                  <a:pt x="53" y="81"/>
                </a:moveTo>
                <a:cubicBezTo>
                  <a:pt x="53" y="80"/>
                  <a:pt x="53" y="79"/>
                  <a:pt x="54" y="79"/>
                </a:cubicBezTo>
                <a:cubicBezTo>
                  <a:pt x="58" y="76"/>
                  <a:pt x="62" y="73"/>
                  <a:pt x="65" y="70"/>
                </a:cubicBezTo>
                <a:cubicBezTo>
                  <a:pt x="66" y="69"/>
                  <a:pt x="67" y="69"/>
                  <a:pt x="67" y="70"/>
                </a:cubicBezTo>
                <a:cubicBezTo>
                  <a:pt x="78" y="80"/>
                  <a:pt x="78" y="80"/>
                  <a:pt x="78" y="80"/>
                </a:cubicBezTo>
                <a:cubicBezTo>
                  <a:pt x="78" y="81"/>
                  <a:pt x="78" y="82"/>
                  <a:pt x="77" y="82"/>
                </a:cubicBezTo>
                <a:cubicBezTo>
                  <a:pt x="72" y="87"/>
                  <a:pt x="65" y="90"/>
                  <a:pt x="59" y="91"/>
                </a:cubicBezTo>
                <a:cubicBezTo>
                  <a:pt x="58" y="91"/>
                  <a:pt x="57" y="91"/>
                  <a:pt x="57" y="90"/>
                </a:cubicBezTo>
                <a:cubicBezTo>
                  <a:pt x="56" y="87"/>
                  <a:pt x="55" y="84"/>
                  <a:pt x="53" y="81"/>
                </a:cubicBezTo>
                <a:close/>
                <a:moveTo>
                  <a:pt x="69" y="68"/>
                </a:moveTo>
                <a:cubicBezTo>
                  <a:pt x="69" y="67"/>
                  <a:pt x="69" y="66"/>
                  <a:pt x="69" y="66"/>
                </a:cubicBezTo>
                <a:cubicBezTo>
                  <a:pt x="73" y="62"/>
                  <a:pt x="76" y="58"/>
                  <a:pt x="78" y="54"/>
                </a:cubicBezTo>
                <a:cubicBezTo>
                  <a:pt x="79" y="53"/>
                  <a:pt x="80" y="53"/>
                  <a:pt x="80" y="53"/>
                </a:cubicBezTo>
                <a:cubicBezTo>
                  <a:pt x="84" y="55"/>
                  <a:pt x="87" y="57"/>
                  <a:pt x="90" y="57"/>
                </a:cubicBezTo>
                <a:cubicBezTo>
                  <a:pt x="91" y="58"/>
                  <a:pt x="91" y="58"/>
                  <a:pt x="91" y="59"/>
                </a:cubicBezTo>
                <a:cubicBezTo>
                  <a:pt x="90" y="66"/>
                  <a:pt x="86" y="72"/>
                  <a:pt x="82" y="78"/>
                </a:cubicBezTo>
                <a:cubicBezTo>
                  <a:pt x="81" y="78"/>
                  <a:pt x="81" y="78"/>
                  <a:pt x="81" y="78"/>
                </a:cubicBezTo>
                <a:cubicBezTo>
                  <a:pt x="80" y="78"/>
                  <a:pt x="80" y="78"/>
                  <a:pt x="80" y="78"/>
                </a:cubicBezTo>
                <a:lnTo>
                  <a:pt x="69" y="68"/>
                </a:lnTo>
                <a:close/>
                <a:moveTo>
                  <a:pt x="77" y="21"/>
                </a:moveTo>
                <a:cubicBezTo>
                  <a:pt x="77" y="21"/>
                  <a:pt x="78" y="21"/>
                  <a:pt x="78" y="22"/>
                </a:cubicBezTo>
                <a:cubicBezTo>
                  <a:pt x="78" y="22"/>
                  <a:pt x="78" y="23"/>
                  <a:pt x="77" y="23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3" y="36"/>
                  <a:pt x="62" y="36"/>
                </a:cubicBezTo>
                <a:cubicBezTo>
                  <a:pt x="59" y="32"/>
                  <a:pt x="57" y="29"/>
                  <a:pt x="54" y="26"/>
                </a:cubicBezTo>
                <a:cubicBezTo>
                  <a:pt x="54" y="25"/>
                  <a:pt x="54" y="24"/>
                  <a:pt x="55" y="24"/>
                </a:cubicBezTo>
                <a:cubicBezTo>
                  <a:pt x="61" y="20"/>
                  <a:pt x="71" y="17"/>
                  <a:pt x="77" y="21"/>
                </a:cubicBezTo>
                <a:close/>
                <a:moveTo>
                  <a:pt x="49" y="11"/>
                </a:moveTo>
                <a:cubicBezTo>
                  <a:pt x="56" y="10"/>
                  <a:pt x="64" y="12"/>
                  <a:pt x="70" y="15"/>
                </a:cubicBezTo>
                <a:cubicBezTo>
                  <a:pt x="70" y="16"/>
                  <a:pt x="70" y="16"/>
                  <a:pt x="70" y="16"/>
                </a:cubicBezTo>
                <a:cubicBezTo>
                  <a:pt x="64" y="16"/>
                  <a:pt x="58" y="19"/>
                  <a:pt x="53" y="21"/>
                </a:cubicBezTo>
                <a:cubicBezTo>
                  <a:pt x="53" y="21"/>
                  <a:pt x="52" y="21"/>
                  <a:pt x="51" y="20"/>
                </a:cubicBezTo>
                <a:cubicBezTo>
                  <a:pt x="50" y="18"/>
                  <a:pt x="49" y="15"/>
                  <a:pt x="48" y="13"/>
                </a:cubicBezTo>
                <a:cubicBezTo>
                  <a:pt x="48" y="12"/>
                  <a:pt x="48" y="11"/>
                  <a:pt x="49" y="11"/>
                </a:cubicBezTo>
                <a:close/>
                <a:moveTo>
                  <a:pt x="24" y="21"/>
                </a:moveTo>
                <a:cubicBezTo>
                  <a:pt x="30" y="16"/>
                  <a:pt x="37" y="13"/>
                  <a:pt x="43" y="11"/>
                </a:cubicBezTo>
                <a:cubicBezTo>
                  <a:pt x="44" y="11"/>
                  <a:pt x="45" y="12"/>
                  <a:pt x="45" y="12"/>
                </a:cubicBezTo>
                <a:cubicBezTo>
                  <a:pt x="46" y="16"/>
                  <a:pt x="47" y="19"/>
                  <a:pt x="49" y="22"/>
                </a:cubicBezTo>
                <a:cubicBezTo>
                  <a:pt x="49" y="23"/>
                  <a:pt x="49" y="23"/>
                  <a:pt x="48" y="24"/>
                </a:cubicBezTo>
                <a:cubicBezTo>
                  <a:pt x="44" y="26"/>
                  <a:pt x="40" y="29"/>
                  <a:pt x="37" y="33"/>
                </a:cubicBezTo>
                <a:cubicBezTo>
                  <a:pt x="36" y="33"/>
                  <a:pt x="35" y="33"/>
                  <a:pt x="35" y="3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2"/>
                  <a:pt x="24" y="21"/>
                  <a:pt x="24" y="21"/>
                </a:cubicBezTo>
                <a:close/>
                <a:moveTo>
                  <a:pt x="20" y="25"/>
                </a:moveTo>
                <a:cubicBezTo>
                  <a:pt x="21" y="24"/>
                  <a:pt x="22" y="24"/>
                  <a:pt x="22" y="25"/>
                </a:cubicBezTo>
                <a:cubicBezTo>
                  <a:pt x="32" y="35"/>
                  <a:pt x="32" y="35"/>
                  <a:pt x="32" y="35"/>
                </a:cubicBezTo>
                <a:cubicBezTo>
                  <a:pt x="33" y="36"/>
                  <a:pt x="33" y="36"/>
                  <a:pt x="33" y="37"/>
                </a:cubicBezTo>
                <a:cubicBezTo>
                  <a:pt x="29" y="41"/>
                  <a:pt x="26" y="45"/>
                  <a:pt x="23" y="49"/>
                </a:cubicBezTo>
                <a:cubicBezTo>
                  <a:pt x="23" y="49"/>
                  <a:pt x="22" y="50"/>
                  <a:pt x="22" y="49"/>
                </a:cubicBezTo>
                <a:cubicBezTo>
                  <a:pt x="18" y="47"/>
                  <a:pt x="15" y="46"/>
                  <a:pt x="12" y="45"/>
                </a:cubicBezTo>
                <a:cubicBezTo>
                  <a:pt x="11" y="45"/>
                  <a:pt x="11" y="44"/>
                  <a:pt x="11" y="44"/>
                </a:cubicBezTo>
                <a:cubicBezTo>
                  <a:pt x="12" y="37"/>
                  <a:pt x="15" y="30"/>
                  <a:pt x="20" y="25"/>
                </a:cubicBezTo>
                <a:close/>
                <a:moveTo>
                  <a:pt x="16" y="70"/>
                </a:moveTo>
                <a:cubicBezTo>
                  <a:pt x="16" y="71"/>
                  <a:pt x="15" y="71"/>
                  <a:pt x="15" y="70"/>
                </a:cubicBezTo>
                <a:cubicBezTo>
                  <a:pt x="12" y="64"/>
                  <a:pt x="10" y="57"/>
                  <a:pt x="10" y="50"/>
                </a:cubicBezTo>
                <a:cubicBezTo>
                  <a:pt x="10" y="49"/>
                  <a:pt x="11" y="48"/>
                  <a:pt x="12" y="48"/>
                </a:cubicBezTo>
                <a:cubicBezTo>
                  <a:pt x="15" y="49"/>
                  <a:pt x="17" y="50"/>
                  <a:pt x="20" y="52"/>
                </a:cubicBezTo>
                <a:cubicBezTo>
                  <a:pt x="21" y="52"/>
                  <a:pt x="21" y="53"/>
                  <a:pt x="21" y="54"/>
                </a:cubicBezTo>
                <a:cubicBezTo>
                  <a:pt x="18" y="59"/>
                  <a:pt x="16" y="65"/>
                  <a:pt x="16" y="70"/>
                </a:cubicBezTo>
                <a:close/>
                <a:moveTo>
                  <a:pt x="23" y="55"/>
                </a:moveTo>
                <a:cubicBezTo>
                  <a:pt x="24" y="55"/>
                  <a:pt x="24" y="54"/>
                  <a:pt x="25" y="55"/>
                </a:cubicBezTo>
                <a:cubicBezTo>
                  <a:pt x="29" y="57"/>
                  <a:pt x="32" y="60"/>
                  <a:pt x="35" y="63"/>
                </a:cubicBezTo>
                <a:cubicBezTo>
                  <a:pt x="36" y="63"/>
                  <a:pt x="36" y="64"/>
                  <a:pt x="35" y="65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1" y="78"/>
                  <a:pt x="20" y="77"/>
                </a:cubicBezTo>
                <a:cubicBezTo>
                  <a:pt x="17" y="71"/>
                  <a:pt x="20" y="62"/>
                  <a:pt x="23" y="55"/>
                </a:cubicBezTo>
                <a:close/>
                <a:moveTo>
                  <a:pt x="84" y="85"/>
                </a:moveTo>
                <a:cubicBezTo>
                  <a:pt x="69" y="100"/>
                  <a:pt x="45" y="102"/>
                  <a:pt x="27" y="92"/>
                </a:cubicBezTo>
                <a:cubicBezTo>
                  <a:pt x="24" y="90"/>
                  <a:pt x="22" y="88"/>
                  <a:pt x="20" y="87"/>
                </a:cubicBezTo>
                <a:cubicBezTo>
                  <a:pt x="20" y="86"/>
                  <a:pt x="19" y="86"/>
                  <a:pt x="19" y="86"/>
                </a:cubicBezTo>
                <a:cubicBezTo>
                  <a:pt x="19" y="85"/>
                  <a:pt x="20" y="85"/>
                  <a:pt x="20" y="85"/>
                </a:cubicBezTo>
                <a:cubicBezTo>
                  <a:pt x="20" y="84"/>
                  <a:pt x="20" y="84"/>
                  <a:pt x="20" y="84"/>
                </a:cubicBezTo>
                <a:cubicBezTo>
                  <a:pt x="21" y="84"/>
                  <a:pt x="22" y="84"/>
                  <a:pt x="22" y="84"/>
                </a:cubicBezTo>
                <a:cubicBezTo>
                  <a:pt x="24" y="86"/>
                  <a:pt x="27" y="88"/>
                  <a:pt x="29" y="89"/>
                </a:cubicBezTo>
                <a:cubicBezTo>
                  <a:pt x="46" y="99"/>
                  <a:pt x="68" y="96"/>
                  <a:pt x="82" y="82"/>
                </a:cubicBezTo>
                <a:cubicBezTo>
                  <a:pt x="97" y="68"/>
                  <a:pt x="98" y="46"/>
                  <a:pt x="89" y="30"/>
                </a:cubicBezTo>
                <a:cubicBezTo>
                  <a:pt x="87" y="27"/>
                  <a:pt x="86" y="25"/>
                  <a:pt x="84" y="23"/>
                </a:cubicBezTo>
                <a:cubicBezTo>
                  <a:pt x="83" y="22"/>
                  <a:pt x="83" y="21"/>
                  <a:pt x="84" y="21"/>
                </a:cubicBezTo>
                <a:cubicBezTo>
                  <a:pt x="84" y="20"/>
                  <a:pt x="84" y="20"/>
                  <a:pt x="84" y="20"/>
                </a:cubicBezTo>
                <a:cubicBezTo>
                  <a:pt x="84" y="20"/>
                  <a:pt x="85" y="20"/>
                  <a:pt x="85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8" y="22"/>
                  <a:pt x="90" y="25"/>
                  <a:pt x="91" y="27"/>
                </a:cubicBezTo>
                <a:cubicBezTo>
                  <a:pt x="102" y="45"/>
                  <a:pt x="100" y="69"/>
                  <a:pt x="84" y="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9" name="Freeform 88"/>
          <p:cNvSpPr>
            <a:spLocks/>
          </p:cNvSpPr>
          <p:nvPr/>
        </p:nvSpPr>
        <p:spPr bwMode="auto">
          <a:xfrm>
            <a:off x="3910013" y="1879600"/>
            <a:ext cx="236537" cy="287338"/>
          </a:xfrm>
          <a:custGeom>
            <a:avLst/>
            <a:gdLst>
              <a:gd name="T0" fmla="*/ 283622802 w 190"/>
              <a:gd name="T1" fmla="*/ 360537669 h 229"/>
              <a:gd name="T2" fmla="*/ 41845885 w 190"/>
              <a:gd name="T3" fmla="*/ 360537669 h 229"/>
              <a:gd name="T4" fmla="*/ 0 w 190"/>
              <a:gd name="T5" fmla="*/ 318029212 h 229"/>
              <a:gd name="T6" fmla="*/ 0 w 190"/>
              <a:gd name="T7" fmla="*/ 42508457 h 229"/>
              <a:gd name="T8" fmla="*/ 41845885 w 190"/>
              <a:gd name="T9" fmla="*/ 0 h 229"/>
              <a:gd name="T10" fmla="*/ 283622802 w 190"/>
              <a:gd name="T11" fmla="*/ 0 h 229"/>
              <a:gd name="T12" fmla="*/ 294472381 w 190"/>
              <a:gd name="T13" fmla="*/ 9447021 h 229"/>
              <a:gd name="T14" fmla="*/ 294472381 w 190"/>
              <a:gd name="T15" fmla="*/ 58253074 h 229"/>
              <a:gd name="T16" fmla="*/ 288272622 w 190"/>
              <a:gd name="T17" fmla="*/ 64550670 h 229"/>
              <a:gd name="T18" fmla="*/ 285172742 w 190"/>
              <a:gd name="T19" fmla="*/ 64550670 h 229"/>
              <a:gd name="T20" fmla="*/ 278974228 w 190"/>
              <a:gd name="T21" fmla="*/ 58253074 h 229"/>
              <a:gd name="T22" fmla="*/ 278974228 w 190"/>
              <a:gd name="T23" fmla="*/ 25190383 h 229"/>
              <a:gd name="T24" fmla="*/ 269674589 w 190"/>
              <a:gd name="T25" fmla="*/ 14169904 h 229"/>
              <a:gd name="T26" fmla="*/ 41845885 w 190"/>
              <a:gd name="T27" fmla="*/ 14169904 h 229"/>
              <a:gd name="T28" fmla="*/ 41845885 w 190"/>
              <a:gd name="T29" fmla="*/ 73996436 h 229"/>
              <a:gd name="T30" fmla="*/ 283622802 w 190"/>
              <a:gd name="T31" fmla="*/ 73996436 h 229"/>
              <a:gd name="T32" fmla="*/ 294472381 w 190"/>
              <a:gd name="T33" fmla="*/ 83443457 h 229"/>
              <a:gd name="T34" fmla="*/ 294472381 w 190"/>
              <a:gd name="T35" fmla="*/ 351090648 h 229"/>
              <a:gd name="T36" fmla="*/ 283622802 w 190"/>
              <a:gd name="T37" fmla="*/ 360537669 h 22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90" h="229">
                <a:moveTo>
                  <a:pt x="183" y="229"/>
                </a:moveTo>
                <a:cubicBezTo>
                  <a:pt x="27" y="229"/>
                  <a:pt x="27" y="229"/>
                  <a:pt x="27" y="229"/>
                </a:cubicBezTo>
                <a:cubicBezTo>
                  <a:pt x="12" y="229"/>
                  <a:pt x="0" y="217"/>
                  <a:pt x="0" y="202"/>
                </a:cubicBezTo>
                <a:cubicBezTo>
                  <a:pt x="0" y="143"/>
                  <a:pt x="0" y="85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81" y="0"/>
                  <a:pt x="130" y="0"/>
                  <a:pt x="183" y="0"/>
                </a:cubicBezTo>
                <a:cubicBezTo>
                  <a:pt x="187" y="0"/>
                  <a:pt x="190" y="2"/>
                  <a:pt x="190" y="6"/>
                </a:cubicBezTo>
                <a:cubicBezTo>
                  <a:pt x="190" y="37"/>
                  <a:pt x="190" y="37"/>
                  <a:pt x="190" y="37"/>
                </a:cubicBezTo>
                <a:cubicBezTo>
                  <a:pt x="190" y="39"/>
                  <a:pt x="188" y="41"/>
                  <a:pt x="186" y="41"/>
                </a:cubicBezTo>
                <a:cubicBezTo>
                  <a:pt x="184" y="41"/>
                  <a:pt x="184" y="41"/>
                  <a:pt x="184" y="41"/>
                </a:cubicBezTo>
                <a:cubicBezTo>
                  <a:pt x="182" y="41"/>
                  <a:pt x="180" y="39"/>
                  <a:pt x="180" y="37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80" y="12"/>
                  <a:pt x="177" y="9"/>
                  <a:pt x="174" y="9"/>
                </a:cubicBezTo>
                <a:cubicBezTo>
                  <a:pt x="27" y="9"/>
                  <a:pt x="27" y="9"/>
                  <a:pt x="27" y="9"/>
                </a:cubicBezTo>
                <a:cubicBezTo>
                  <a:pt x="6" y="9"/>
                  <a:pt x="4" y="47"/>
                  <a:pt x="27" y="47"/>
                </a:cubicBezTo>
                <a:cubicBezTo>
                  <a:pt x="183" y="47"/>
                  <a:pt x="183" y="47"/>
                  <a:pt x="183" y="47"/>
                </a:cubicBezTo>
                <a:cubicBezTo>
                  <a:pt x="187" y="47"/>
                  <a:pt x="190" y="50"/>
                  <a:pt x="190" y="53"/>
                </a:cubicBezTo>
                <a:cubicBezTo>
                  <a:pt x="190" y="110"/>
                  <a:pt x="190" y="166"/>
                  <a:pt x="190" y="223"/>
                </a:cubicBezTo>
                <a:cubicBezTo>
                  <a:pt x="190" y="226"/>
                  <a:pt x="187" y="229"/>
                  <a:pt x="183" y="2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0" name="Freeform 89"/>
          <p:cNvSpPr>
            <a:spLocks noEditPoints="1"/>
          </p:cNvSpPr>
          <p:nvPr/>
        </p:nvSpPr>
        <p:spPr bwMode="auto">
          <a:xfrm>
            <a:off x="2720975" y="2101850"/>
            <a:ext cx="177800" cy="212725"/>
          </a:xfrm>
          <a:custGeom>
            <a:avLst/>
            <a:gdLst>
              <a:gd name="T0" fmla="*/ 72659276 w 143"/>
              <a:gd name="T1" fmla="*/ 223400271 h 169"/>
              <a:gd name="T2" fmla="*/ 91210157 w 143"/>
              <a:gd name="T3" fmla="*/ 231321445 h 169"/>
              <a:gd name="T4" fmla="*/ 55653887 w 143"/>
              <a:gd name="T5" fmla="*/ 93479421 h 169"/>
              <a:gd name="T6" fmla="*/ 54107151 w 143"/>
              <a:gd name="T7" fmla="*/ 99817115 h 169"/>
              <a:gd name="T8" fmla="*/ 12367669 w 143"/>
              <a:gd name="T9" fmla="*/ 172698714 h 169"/>
              <a:gd name="T10" fmla="*/ 7729948 w 143"/>
              <a:gd name="T11" fmla="*/ 172698714 h 169"/>
              <a:gd name="T12" fmla="*/ 51016166 w 143"/>
              <a:gd name="T13" fmla="*/ 91894683 h 169"/>
              <a:gd name="T14" fmla="*/ 55653887 w 143"/>
              <a:gd name="T15" fmla="*/ 93479421 h 169"/>
              <a:gd name="T16" fmla="*/ 207155650 w 143"/>
              <a:gd name="T17" fmla="*/ 185374103 h 169"/>
              <a:gd name="T18" fmla="*/ 165414924 w 143"/>
              <a:gd name="T19" fmla="*/ 259840441 h 169"/>
              <a:gd name="T20" fmla="*/ 163869432 w 143"/>
              <a:gd name="T21" fmla="*/ 264594656 h 169"/>
              <a:gd name="T22" fmla="*/ 168507152 w 143"/>
              <a:gd name="T23" fmla="*/ 267762874 h 169"/>
              <a:gd name="T24" fmla="*/ 211793371 w 143"/>
              <a:gd name="T25" fmla="*/ 185374103 h 169"/>
              <a:gd name="T26" fmla="*/ 185512541 w 143"/>
              <a:gd name="T27" fmla="*/ 185374103 h 169"/>
              <a:gd name="T28" fmla="*/ 180874821 w 143"/>
              <a:gd name="T29" fmla="*/ 186958842 h 169"/>
              <a:gd name="T30" fmla="*/ 154593992 w 143"/>
              <a:gd name="T31" fmla="*/ 237659139 h 169"/>
              <a:gd name="T32" fmla="*/ 151501764 w 143"/>
              <a:gd name="T33" fmla="*/ 240828616 h 169"/>
              <a:gd name="T34" fmla="*/ 156139484 w 143"/>
              <a:gd name="T35" fmla="*/ 245581572 h 169"/>
              <a:gd name="T36" fmla="*/ 185512541 w 143"/>
              <a:gd name="T37" fmla="*/ 185374103 h 169"/>
              <a:gd name="T38" fmla="*/ 68021555 w 143"/>
              <a:gd name="T39" fmla="*/ 117245461 h 169"/>
              <a:gd name="T40" fmla="*/ 64929327 w 143"/>
              <a:gd name="T41" fmla="*/ 121998417 h 169"/>
              <a:gd name="T42" fmla="*/ 38648498 w 143"/>
              <a:gd name="T43" fmla="*/ 171115235 h 169"/>
              <a:gd name="T44" fmla="*/ 35556270 w 143"/>
              <a:gd name="T45" fmla="*/ 172698714 h 169"/>
              <a:gd name="T46" fmla="*/ 63383835 w 143"/>
              <a:gd name="T47" fmla="*/ 114075984 h 169"/>
              <a:gd name="T48" fmla="*/ 157684976 w 143"/>
              <a:gd name="T49" fmla="*/ 180621147 h 169"/>
              <a:gd name="T50" fmla="*/ 140679587 w 143"/>
              <a:gd name="T51" fmla="*/ 240828616 h 169"/>
              <a:gd name="T52" fmla="*/ 41740726 w 143"/>
              <a:gd name="T53" fmla="*/ 196464754 h 169"/>
              <a:gd name="T54" fmla="*/ 64929327 w 143"/>
              <a:gd name="T55" fmla="*/ 167945758 h 169"/>
              <a:gd name="T56" fmla="*/ 126766427 w 143"/>
              <a:gd name="T57" fmla="*/ 118830199 h 169"/>
              <a:gd name="T58" fmla="*/ 139134095 w 143"/>
              <a:gd name="T59" fmla="*/ 102985333 h 169"/>
              <a:gd name="T60" fmla="*/ 160777204 w 143"/>
              <a:gd name="T61" fmla="*/ 110907766 h 169"/>
              <a:gd name="T62" fmla="*/ 157684976 w 143"/>
              <a:gd name="T63" fmla="*/ 117245461 h 169"/>
              <a:gd name="T64" fmla="*/ 157684976 w 143"/>
              <a:gd name="T65" fmla="*/ 180621147 h 169"/>
              <a:gd name="T66" fmla="*/ 182420313 w 143"/>
              <a:gd name="T67" fmla="*/ 20596563 h 169"/>
              <a:gd name="T68" fmla="*/ 207155650 w 143"/>
              <a:gd name="T69" fmla="*/ 33271952 h 169"/>
              <a:gd name="T70" fmla="*/ 166961660 w 143"/>
              <a:gd name="T71" fmla="*/ 107738289 h 169"/>
              <a:gd name="T72" fmla="*/ 143771815 w 143"/>
              <a:gd name="T73" fmla="*/ 96647639 h 169"/>
              <a:gd name="T74" fmla="*/ 188604769 w 143"/>
              <a:gd name="T75" fmla="*/ 14260127 h 169"/>
              <a:gd name="T76" fmla="*/ 210247878 w 143"/>
              <a:gd name="T77" fmla="*/ 26934258 h 169"/>
              <a:gd name="T78" fmla="*/ 188604769 w 143"/>
              <a:gd name="T79" fmla="*/ 19013084 h 16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43" h="169">
                <a:moveTo>
                  <a:pt x="60" y="148"/>
                </a:moveTo>
                <a:cubicBezTo>
                  <a:pt x="54" y="155"/>
                  <a:pt x="44" y="149"/>
                  <a:pt x="47" y="141"/>
                </a:cubicBezTo>
                <a:cubicBezTo>
                  <a:pt x="47" y="140"/>
                  <a:pt x="48" y="139"/>
                  <a:pt x="49" y="140"/>
                </a:cubicBezTo>
                <a:cubicBezTo>
                  <a:pt x="59" y="146"/>
                  <a:pt x="59" y="146"/>
                  <a:pt x="59" y="146"/>
                </a:cubicBezTo>
                <a:cubicBezTo>
                  <a:pt x="60" y="146"/>
                  <a:pt x="60" y="148"/>
                  <a:pt x="60" y="148"/>
                </a:cubicBezTo>
                <a:close/>
                <a:moveTo>
                  <a:pt x="36" y="59"/>
                </a:moveTo>
                <a:cubicBezTo>
                  <a:pt x="36" y="60"/>
                  <a:pt x="36" y="60"/>
                  <a:pt x="36" y="60"/>
                </a:cubicBezTo>
                <a:cubicBezTo>
                  <a:pt x="37" y="61"/>
                  <a:pt x="36" y="62"/>
                  <a:pt x="35" y="63"/>
                </a:cubicBezTo>
                <a:cubicBezTo>
                  <a:pt x="16" y="69"/>
                  <a:pt x="5" y="88"/>
                  <a:pt x="9" y="107"/>
                </a:cubicBezTo>
                <a:cubicBezTo>
                  <a:pt x="10" y="108"/>
                  <a:pt x="9" y="109"/>
                  <a:pt x="8" y="109"/>
                </a:cubicBezTo>
                <a:cubicBezTo>
                  <a:pt x="7" y="110"/>
                  <a:pt x="7" y="110"/>
                  <a:pt x="7" y="110"/>
                </a:cubicBezTo>
                <a:cubicBezTo>
                  <a:pt x="6" y="110"/>
                  <a:pt x="6" y="110"/>
                  <a:pt x="5" y="109"/>
                </a:cubicBezTo>
                <a:cubicBezTo>
                  <a:pt x="5" y="109"/>
                  <a:pt x="4" y="109"/>
                  <a:pt x="4" y="108"/>
                </a:cubicBezTo>
                <a:cubicBezTo>
                  <a:pt x="0" y="86"/>
                  <a:pt x="12" y="65"/>
                  <a:pt x="33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6" y="58"/>
                  <a:pt x="36" y="59"/>
                  <a:pt x="36" y="59"/>
                </a:cubicBezTo>
                <a:close/>
                <a:moveTo>
                  <a:pt x="136" y="117"/>
                </a:moveTo>
                <a:cubicBezTo>
                  <a:pt x="134" y="117"/>
                  <a:pt x="134" y="117"/>
                  <a:pt x="134" y="117"/>
                </a:cubicBezTo>
                <a:cubicBezTo>
                  <a:pt x="133" y="117"/>
                  <a:pt x="133" y="118"/>
                  <a:pt x="133" y="119"/>
                </a:cubicBezTo>
                <a:cubicBezTo>
                  <a:pt x="137" y="138"/>
                  <a:pt x="126" y="158"/>
                  <a:pt x="107" y="164"/>
                </a:cubicBezTo>
                <a:cubicBezTo>
                  <a:pt x="106" y="164"/>
                  <a:pt x="106" y="165"/>
                  <a:pt x="106" y="166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107" y="168"/>
                  <a:pt x="107" y="168"/>
                  <a:pt x="107" y="168"/>
                </a:cubicBezTo>
                <a:cubicBezTo>
                  <a:pt x="108" y="169"/>
                  <a:pt x="109" y="169"/>
                  <a:pt x="109" y="169"/>
                </a:cubicBezTo>
                <a:cubicBezTo>
                  <a:pt x="130" y="162"/>
                  <a:pt x="143" y="140"/>
                  <a:pt x="138" y="118"/>
                </a:cubicBezTo>
                <a:cubicBezTo>
                  <a:pt x="138" y="118"/>
                  <a:pt x="138" y="117"/>
                  <a:pt x="137" y="117"/>
                </a:cubicBezTo>
                <a:cubicBezTo>
                  <a:pt x="137" y="117"/>
                  <a:pt x="136" y="117"/>
                  <a:pt x="136" y="117"/>
                </a:cubicBezTo>
                <a:close/>
                <a:moveTo>
                  <a:pt x="120" y="117"/>
                </a:moveTo>
                <a:cubicBezTo>
                  <a:pt x="119" y="117"/>
                  <a:pt x="119" y="117"/>
                  <a:pt x="119" y="117"/>
                </a:cubicBezTo>
                <a:cubicBezTo>
                  <a:pt x="118" y="117"/>
                  <a:pt x="118" y="118"/>
                  <a:pt x="117" y="118"/>
                </a:cubicBezTo>
                <a:cubicBezTo>
                  <a:pt x="117" y="119"/>
                  <a:pt x="117" y="119"/>
                  <a:pt x="117" y="120"/>
                </a:cubicBezTo>
                <a:cubicBezTo>
                  <a:pt x="122" y="133"/>
                  <a:pt x="114" y="147"/>
                  <a:pt x="100" y="150"/>
                </a:cubicBezTo>
                <a:cubicBezTo>
                  <a:pt x="99" y="150"/>
                  <a:pt x="99" y="150"/>
                  <a:pt x="99" y="151"/>
                </a:cubicBezTo>
                <a:cubicBezTo>
                  <a:pt x="98" y="151"/>
                  <a:pt x="98" y="152"/>
                  <a:pt x="98" y="152"/>
                </a:cubicBezTo>
                <a:cubicBezTo>
                  <a:pt x="99" y="153"/>
                  <a:pt x="99" y="153"/>
                  <a:pt x="99" y="153"/>
                </a:cubicBezTo>
                <a:cubicBezTo>
                  <a:pt x="99" y="154"/>
                  <a:pt x="100" y="155"/>
                  <a:pt x="101" y="155"/>
                </a:cubicBezTo>
                <a:cubicBezTo>
                  <a:pt x="118" y="152"/>
                  <a:pt x="128" y="134"/>
                  <a:pt x="122" y="118"/>
                </a:cubicBezTo>
                <a:cubicBezTo>
                  <a:pt x="122" y="117"/>
                  <a:pt x="121" y="117"/>
                  <a:pt x="120" y="117"/>
                </a:cubicBezTo>
                <a:close/>
                <a:moveTo>
                  <a:pt x="44" y="73"/>
                </a:moveTo>
                <a:cubicBezTo>
                  <a:pt x="44" y="74"/>
                  <a:pt x="44" y="74"/>
                  <a:pt x="44" y="74"/>
                </a:cubicBezTo>
                <a:cubicBezTo>
                  <a:pt x="44" y="75"/>
                  <a:pt x="44" y="75"/>
                  <a:pt x="44" y="76"/>
                </a:cubicBezTo>
                <a:cubicBezTo>
                  <a:pt x="43" y="76"/>
                  <a:pt x="43" y="77"/>
                  <a:pt x="42" y="77"/>
                </a:cubicBezTo>
                <a:cubicBezTo>
                  <a:pt x="29" y="79"/>
                  <a:pt x="21" y="94"/>
                  <a:pt x="25" y="106"/>
                </a:cubicBezTo>
                <a:cubicBezTo>
                  <a:pt x="25" y="107"/>
                  <a:pt x="25" y="108"/>
                  <a:pt x="25" y="108"/>
                </a:cubicBezTo>
                <a:cubicBezTo>
                  <a:pt x="25" y="109"/>
                  <a:pt x="24" y="109"/>
                  <a:pt x="24" y="109"/>
                </a:cubicBezTo>
                <a:cubicBezTo>
                  <a:pt x="23" y="109"/>
                  <a:pt x="23" y="109"/>
                  <a:pt x="23" y="109"/>
                </a:cubicBezTo>
                <a:cubicBezTo>
                  <a:pt x="22" y="110"/>
                  <a:pt x="21" y="109"/>
                  <a:pt x="20" y="108"/>
                </a:cubicBezTo>
                <a:cubicBezTo>
                  <a:pt x="15" y="92"/>
                  <a:pt x="25" y="75"/>
                  <a:pt x="41" y="72"/>
                </a:cubicBezTo>
                <a:cubicBezTo>
                  <a:pt x="42" y="71"/>
                  <a:pt x="43" y="72"/>
                  <a:pt x="44" y="73"/>
                </a:cubicBezTo>
                <a:close/>
                <a:moveTo>
                  <a:pt x="102" y="114"/>
                </a:moveTo>
                <a:cubicBezTo>
                  <a:pt x="96" y="124"/>
                  <a:pt x="93" y="129"/>
                  <a:pt x="92" y="135"/>
                </a:cubicBezTo>
                <a:cubicBezTo>
                  <a:pt x="91" y="140"/>
                  <a:pt x="91" y="145"/>
                  <a:pt x="91" y="152"/>
                </a:cubicBezTo>
                <a:cubicBezTo>
                  <a:pt x="92" y="158"/>
                  <a:pt x="88" y="160"/>
                  <a:pt x="84" y="157"/>
                </a:cubicBezTo>
                <a:cubicBezTo>
                  <a:pt x="65" y="146"/>
                  <a:pt x="46" y="135"/>
                  <a:pt x="27" y="124"/>
                </a:cubicBezTo>
                <a:cubicBezTo>
                  <a:pt x="22" y="122"/>
                  <a:pt x="22" y="117"/>
                  <a:pt x="28" y="115"/>
                </a:cubicBezTo>
                <a:cubicBezTo>
                  <a:pt x="34" y="112"/>
                  <a:pt x="39" y="110"/>
                  <a:pt x="42" y="106"/>
                </a:cubicBezTo>
                <a:cubicBezTo>
                  <a:pt x="46" y="102"/>
                  <a:pt x="50" y="97"/>
                  <a:pt x="55" y="87"/>
                </a:cubicBezTo>
                <a:cubicBezTo>
                  <a:pt x="62" y="76"/>
                  <a:pt x="72" y="73"/>
                  <a:pt x="82" y="75"/>
                </a:cubicBezTo>
                <a:cubicBezTo>
                  <a:pt x="86" y="75"/>
                  <a:pt x="88" y="74"/>
                  <a:pt x="89" y="67"/>
                </a:cubicBezTo>
                <a:cubicBezTo>
                  <a:pt x="90" y="66"/>
                  <a:pt x="90" y="66"/>
                  <a:pt x="90" y="65"/>
                </a:cubicBezTo>
                <a:cubicBezTo>
                  <a:pt x="90" y="63"/>
                  <a:pt x="92" y="63"/>
                  <a:pt x="93" y="64"/>
                </a:cubicBezTo>
                <a:cubicBezTo>
                  <a:pt x="104" y="70"/>
                  <a:pt x="104" y="70"/>
                  <a:pt x="104" y="70"/>
                </a:cubicBezTo>
                <a:cubicBezTo>
                  <a:pt x="105" y="70"/>
                  <a:pt x="105" y="72"/>
                  <a:pt x="104" y="73"/>
                </a:cubicBezTo>
                <a:cubicBezTo>
                  <a:pt x="103" y="73"/>
                  <a:pt x="103" y="74"/>
                  <a:pt x="102" y="74"/>
                </a:cubicBezTo>
                <a:cubicBezTo>
                  <a:pt x="96" y="80"/>
                  <a:pt x="96" y="81"/>
                  <a:pt x="99" y="85"/>
                </a:cubicBezTo>
                <a:cubicBezTo>
                  <a:pt x="106" y="92"/>
                  <a:pt x="108" y="103"/>
                  <a:pt x="102" y="114"/>
                </a:cubicBezTo>
                <a:close/>
                <a:moveTo>
                  <a:pt x="92" y="59"/>
                </a:moveTo>
                <a:cubicBezTo>
                  <a:pt x="97" y="44"/>
                  <a:pt x="108" y="26"/>
                  <a:pt x="118" y="13"/>
                </a:cubicBezTo>
                <a:cubicBezTo>
                  <a:pt x="118" y="13"/>
                  <a:pt x="119" y="13"/>
                  <a:pt x="120" y="13"/>
                </a:cubicBezTo>
                <a:cubicBezTo>
                  <a:pt x="134" y="21"/>
                  <a:pt x="134" y="21"/>
                  <a:pt x="134" y="21"/>
                </a:cubicBezTo>
                <a:cubicBezTo>
                  <a:pt x="134" y="21"/>
                  <a:pt x="135" y="22"/>
                  <a:pt x="134" y="23"/>
                </a:cubicBezTo>
                <a:cubicBezTo>
                  <a:pt x="129" y="38"/>
                  <a:pt x="118" y="57"/>
                  <a:pt x="108" y="68"/>
                </a:cubicBezTo>
                <a:cubicBezTo>
                  <a:pt x="107" y="69"/>
                  <a:pt x="107" y="69"/>
                  <a:pt x="106" y="69"/>
                </a:cubicBezTo>
                <a:cubicBezTo>
                  <a:pt x="93" y="61"/>
                  <a:pt x="93" y="61"/>
                  <a:pt x="93" y="61"/>
                </a:cubicBezTo>
                <a:cubicBezTo>
                  <a:pt x="92" y="61"/>
                  <a:pt x="91" y="60"/>
                  <a:pt x="92" y="59"/>
                </a:cubicBezTo>
                <a:close/>
                <a:moveTo>
                  <a:pt x="122" y="9"/>
                </a:moveTo>
                <a:cubicBezTo>
                  <a:pt x="127" y="3"/>
                  <a:pt x="132" y="0"/>
                  <a:pt x="135" y="2"/>
                </a:cubicBezTo>
                <a:cubicBezTo>
                  <a:pt x="139" y="4"/>
                  <a:pt x="139" y="10"/>
                  <a:pt x="136" y="17"/>
                </a:cubicBezTo>
                <a:cubicBezTo>
                  <a:pt x="136" y="18"/>
                  <a:pt x="135" y="19"/>
                  <a:pt x="134" y="18"/>
                </a:cubicBezTo>
                <a:cubicBezTo>
                  <a:pt x="122" y="12"/>
                  <a:pt x="122" y="12"/>
                  <a:pt x="122" y="12"/>
                </a:cubicBezTo>
                <a:cubicBezTo>
                  <a:pt x="121" y="11"/>
                  <a:pt x="121" y="10"/>
                  <a:pt x="12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1" name="Freeform 90"/>
          <p:cNvSpPr>
            <a:spLocks noEditPoints="1"/>
          </p:cNvSpPr>
          <p:nvPr/>
        </p:nvSpPr>
        <p:spPr bwMode="auto">
          <a:xfrm>
            <a:off x="2868613" y="3814763"/>
            <a:ext cx="220662" cy="246062"/>
          </a:xfrm>
          <a:custGeom>
            <a:avLst/>
            <a:gdLst>
              <a:gd name="T0" fmla="*/ 29865849 w 176"/>
              <a:gd name="T1" fmla="*/ 239381044 h 198"/>
              <a:gd name="T2" fmla="*/ 0 w 176"/>
              <a:gd name="T3" fmla="*/ 27798792 h 198"/>
              <a:gd name="T4" fmla="*/ 194917264 w 176"/>
              <a:gd name="T5" fmla="*/ 0 h 198"/>
              <a:gd name="T6" fmla="*/ 201204877 w 176"/>
              <a:gd name="T7" fmla="*/ 37065885 h 198"/>
              <a:gd name="T8" fmla="*/ 196489481 w 176"/>
              <a:gd name="T9" fmla="*/ 43243532 h 198"/>
              <a:gd name="T10" fmla="*/ 191774084 w 176"/>
              <a:gd name="T11" fmla="*/ 13900018 h 198"/>
              <a:gd name="T12" fmla="*/ 29865849 w 176"/>
              <a:gd name="T13" fmla="*/ 6177647 h 198"/>
              <a:gd name="T14" fmla="*/ 196489481 w 176"/>
              <a:gd name="T15" fmla="*/ 49421180 h 198"/>
              <a:gd name="T16" fmla="*/ 201204877 w 176"/>
              <a:gd name="T17" fmla="*/ 57142307 h 198"/>
              <a:gd name="T18" fmla="*/ 103746245 w 176"/>
              <a:gd name="T19" fmla="*/ 61775232 h 198"/>
              <a:gd name="T20" fmla="*/ 70735962 w 176"/>
              <a:gd name="T21" fmla="*/ 231659917 h 198"/>
              <a:gd name="T22" fmla="*/ 268797660 w 176"/>
              <a:gd name="T23" fmla="*/ 305790444 h 198"/>
              <a:gd name="T24" fmla="*/ 75452613 w 176"/>
              <a:gd name="T25" fmla="*/ 277991651 h 198"/>
              <a:gd name="T26" fmla="*/ 103746245 w 176"/>
              <a:gd name="T27" fmla="*/ 66409400 h 198"/>
              <a:gd name="T28" fmla="*/ 276657490 w 176"/>
              <a:gd name="T29" fmla="*/ 74130527 h 198"/>
              <a:gd name="T30" fmla="*/ 271942094 w 176"/>
              <a:gd name="T31" fmla="*/ 109651689 h 198"/>
              <a:gd name="T32" fmla="*/ 267225443 w 176"/>
              <a:gd name="T33" fmla="*/ 105018765 h 198"/>
              <a:gd name="T34" fmla="*/ 259366867 w 176"/>
              <a:gd name="T35" fmla="*/ 74130527 h 198"/>
              <a:gd name="T36" fmla="*/ 103746245 w 176"/>
              <a:gd name="T37" fmla="*/ 115829337 h 198"/>
              <a:gd name="T38" fmla="*/ 276657490 w 176"/>
              <a:gd name="T39" fmla="*/ 123551707 h 198"/>
              <a:gd name="T40" fmla="*/ 268797660 w 176"/>
              <a:gd name="T41" fmla="*/ 305790444 h 198"/>
              <a:gd name="T42" fmla="*/ 105318462 w 176"/>
              <a:gd name="T43" fmla="*/ 83397620 h 198"/>
              <a:gd name="T44" fmla="*/ 102174029 w 176"/>
              <a:gd name="T45" fmla="*/ 78764695 h 198"/>
              <a:gd name="T46" fmla="*/ 257794650 w 176"/>
              <a:gd name="T47" fmla="*/ 75675250 h 198"/>
              <a:gd name="T48" fmla="*/ 260937830 w 176"/>
              <a:gd name="T49" fmla="*/ 80308175 h 198"/>
              <a:gd name="T50" fmla="*/ 257794650 w 176"/>
              <a:gd name="T51" fmla="*/ 92663470 h 198"/>
              <a:gd name="T52" fmla="*/ 102174029 w 176"/>
              <a:gd name="T53" fmla="*/ 89575267 h 198"/>
              <a:gd name="T54" fmla="*/ 105318462 w 176"/>
              <a:gd name="T55" fmla="*/ 86485822 h 198"/>
              <a:gd name="T56" fmla="*/ 260937830 w 176"/>
              <a:gd name="T57" fmla="*/ 89575267 h 198"/>
              <a:gd name="T58" fmla="*/ 257794650 w 176"/>
              <a:gd name="T59" fmla="*/ 92663470 h 198"/>
              <a:gd name="T60" fmla="*/ 105318462 w 176"/>
              <a:gd name="T61" fmla="*/ 103474042 h 198"/>
              <a:gd name="T62" fmla="*/ 102174029 w 176"/>
              <a:gd name="T63" fmla="*/ 98841117 h 198"/>
              <a:gd name="T64" fmla="*/ 257794650 w 176"/>
              <a:gd name="T65" fmla="*/ 95752915 h 198"/>
              <a:gd name="T66" fmla="*/ 260937830 w 176"/>
              <a:gd name="T67" fmla="*/ 100385840 h 198"/>
              <a:gd name="T68" fmla="*/ 257794650 w 176"/>
              <a:gd name="T69" fmla="*/ 114285857 h 198"/>
              <a:gd name="T70" fmla="*/ 102174029 w 176"/>
              <a:gd name="T71" fmla="*/ 109651689 h 198"/>
              <a:gd name="T72" fmla="*/ 105318462 w 176"/>
              <a:gd name="T73" fmla="*/ 106563487 h 198"/>
              <a:gd name="T74" fmla="*/ 260937830 w 176"/>
              <a:gd name="T75" fmla="*/ 109651689 h 198"/>
              <a:gd name="T76" fmla="*/ 257794650 w 176"/>
              <a:gd name="T77" fmla="*/ 114285857 h 198"/>
              <a:gd name="T78" fmla="*/ 31438066 w 176"/>
              <a:gd name="T79" fmla="*/ 16988220 h 198"/>
              <a:gd name="T80" fmla="*/ 26722670 w 176"/>
              <a:gd name="T81" fmla="*/ 12355295 h 198"/>
              <a:gd name="T82" fmla="*/ 182342038 w 176"/>
              <a:gd name="T83" fmla="*/ 9265850 h 198"/>
              <a:gd name="T84" fmla="*/ 185486471 w 176"/>
              <a:gd name="T85" fmla="*/ 12355295 h 198"/>
              <a:gd name="T86" fmla="*/ 182342038 w 176"/>
              <a:gd name="T87" fmla="*/ 26255312 h 198"/>
              <a:gd name="T88" fmla="*/ 26722670 w 176"/>
              <a:gd name="T89" fmla="*/ 23165867 h 198"/>
              <a:gd name="T90" fmla="*/ 31438066 w 176"/>
              <a:gd name="T91" fmla="*/ 18532942 h 198"/>
              <a:gd name="T92" fmla="*/ 185486471 w 176"/>
              <a:gd name="T93" fmla="*/ 23165867 h 198"/>
              <a:gd name="T94" fmla="*/ 182342038 w 176"/>
              <a:gd name="T95" fmla="*/ 26255312 h 198"/>
              <a:gd name="T96" fmla="*/ 31438066 w 176"/>
              <a:gd name="T97" fmla="*/ 37065885 h 198"/>
              <a:gd name="T98" fmla="*/ 26722670 w 176"/>
              <a:gd name="T99" fmla="*/ 32431717 h 198"/>
              <a:gd name="T100" fmla="*/ 182342038 w 176"/>
              <a:gd name="T101" fmla="*/ 29343515 h 198"/>
              <a:gd name="T102" fmla="*/ 185486471 w 176"/>
              <a:gd name="T103" fmla="*/ 33976440 h 198"/>
              <a:gd name="T104" fmla="*/ 182342038 w 176"/>
              <a:gd name="T105" fmla="*/ 46331735 h 198"/>
              <a:gd name="T106" fmla="*/ 26722670 w 176"/>
              <a:gd name="T107" fmla="*/ 43243532 h 198"/>
              <a:gd name="T108" fmla="*/ 31438066 w 176"/>
              <a:gd name="T109" fmla="*/ 40154087 h 198"/>
              <a:gd name="T110" fmla="*/ 185486471 w 176"/>
              <a:gd name="T111" fmla="*/ 43243532 h 198"/>
              <a:gd name="T112" fmla="*/ 182342038 w 176"/>
              <a:gd name="T113" fmla="*/ 46331735 h 19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76" h="198">
                <a:moveTo>
                  <a:pt x="40" y="155"/>
                </a:moveTo>
                <a:cubicBezTo>
                  <a:pt x="19" y="155"/>
                  <a:pt x="19" y="155"/>
                  <a:pt x="19" y="155"/>
                </a:cubicBezTo>
                <a:cubicBezTo>
                  <a:pt x="9" y="155"/>
                  <a:pt x="0" y="147"/>
                  <a:pt x="0" y="136"/>
                </a:cubicBezTo>
                <a:cubicBezTo>
                  <a:pt x="0" y="97"/>
                  <a:pt x="0" y="58"/>
                  <a:pt x="0" y="18"/>
                </a:cubicBezTo>
                <a:cubicBezTo>
                  <a:pt x="0" y="8"/>
                  <a:pt x="9" y="0"/>
                  <a:pt x="19" y="0"/>
                </a:cubicBezTo>
                <a:cubicBezTo>
                  <a:pt x="55" y="0"/>
                  <a:pt x="88" y="0"/>
                  <a:pt x="124" y="0"/>
                </a:cubicBezTo>
                <a:cubicBezTo>
                  <a:pt x="126" y="0"/>
                  <a:pt x="128" y="2"/>
                  <a:pt x="128" y="4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8" y="26"/>
                  <a:pt x="127" y="28"/>
                  <a:pt x="125" y="28"/>
                </a:cubicBezTo>
                <a:cubicBezTo>
                  <a:pt x="125" y="28"/>
                  <a:pt x="125" y="28"/>
                  <a:pt x="125" y="28"/>
                </a:cubicBezTo>
                <a:cubicBezTo>
                  <a:pt x="123" y="28"/>
                  <a:pt x="122" y="26"/>
                  <a:pt x="122" y="24"/>
                </a:cubicBezTo>
                <a:cubicBezTo>
                  <a:pt x="122" y="9"/>
                  <a:pt x="122" y="9"/>
                  <a:pt x="122" y="9"/>
                </a:cubicBezTo>
                <a:cubicBezTo>
                  <a:pt x="122" y="7"/>
                  <a:pt x="120" y="4"/>
                  <a:pt x="117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" y="4"/>
                  <a:pt x="1" y="32"/>
                  <a:pt x="19" y="32"/>
                </a:cubicBezTo>
                <a:cubicBezTo>
                  <a:pt x="125" y="32"/>
                  <a:pt x="125" y="32"/>
                  <a:pt x="125" y="32"/>
                </a:cubicBezTo>
                <a:cubicBezTo>
                  <a:pt x="127" y="32"/>
                  <a:pt x="128" y="33"/>
                  <a:pt x="128" y="35"/>
                </a:cubicBezTo>
                <a:cubicBezTo>
                  <a:pt x="128" y="37"/>
                  <a:pt x="128" y="37"/>
                  <a:pt x="128" y="37"/>
                </a:cubicBezTo>
                <a:cubicBezTo>
                  <a:pt x="128" y="39"/>
                  <a:pt x="127" y="40"/>
                  <a:pt x="125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55" y="40"/>
                  <a:pt x="45" y="50"/>
                  <a:pt x="45" y="61"/>
                </a:cubicBezTo>
                <a:cubicBezTo>
                  <a:pt x="45" y="150"/>
                  <a:pt x="45" y="150"/>
                  <a:pt x="45" y="150"/>
                </a:cubicBezTo>
                <a:cubicBezTo>
                  <a:pt x="45" y="153"/>
                  <a:pt x="43" y="155"/>
                  <a:pt x="40" y="155"/>
                </a:cubicBezTo>
                <a:close/>
                <a:moveTo>
                  <a:pt x="171" y="198"/>
                </a:moveTo>
                <a:cubicBezTo>
                  <a:pt x="66" y="198"/>
                  <a:pt x="66" y="198"/>
                  <a:pt x="66" y="198"/>
                </a:cubicBezTo>
                <a:cubicBezTo>
                  <a:pt x="56" y="198"/>
                  <a:pt x="48" y="190"/>
                  <a:pt x="48" y="180"/>
                </a:cubicBezTo>
                <a:cubicBezTo>
                  <a:pt x="48" y="140"/>
                  <a:pt x="48" y="101"/>
                  <a:pt x="48" y="61"/>
                </a:cubicBezTo>
                <a:cubicBezTo>
                  <a:pt x="48" y="51"/>
                  <a:pt x="56" y="43"/>
                  <a:pt x="66" y="43"/>
                </a:cubicBezTo>
                <a:cubicBezTo>
                  <a:pt x="102" y="43"/>
                  <a:pt x="136" y="43"/>
                  <a:pt x="171" y="43"/>
                </a:cubicBezTo>
                <a:cubicBezTo>
                  <a:pt x="174" y="43"/>
                  <a:pt x="176" y="45"/>
                  <a:pt x="176" y="48"/>
                </a:cubicBezTo>
                <a:cubicBezTo>
                  <a:pt x="176" y="68"/>
                  <a:pt x="176" y="68"/>
                  <a:pt x="176" y="68"/>
                </a:cubicBezTo>
                <a:cubicBezTo>
                  <a:pt x="176" y="69"/>
                  <a:pt x="175" y="71"/>
                  <a:pt x="173" y="71"/>
                </a:cubicBezTo>
                <a:cubicBezTo>
                  <a:pt x="173" y="71"/>
                  <a:pt x="173" y="71"/>
                  <a:pt x="173" y="71"/>
                </a:cubicBezTo>
                <a:cubicBezTo>
                  <a:pt x="171" y="71"/>
                  <a:pt x="170" y="69"/>
                  <a:pt x="170" y="68"/>
                </a:cubicBezTo>
                <a:cubicBezTo>
                  <a:pt x="170" y="52"/>
                  <a:pt x="170" y="52"/>
                  <a:pt x="170" y="52"/>
                </a:cubicBezTo>
                <a:cubicBezTo>
                  <a:pt x="170" y="50"/>
                  <a:pt x="167" y="48"/>
                  <a:pt x="165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48" y="48"/>
                  <a:pt x="48" y="75"/>
                  <a:pt x="66" y="75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4" y="75"/>
                  <a:pt x="176" y="77"/>
                  <a:pt x="176" y="80"/>
                </a:cubicBezTo>
                <a:cubicBezTo>
                  <a:pt x="176" y="117"/>
                  <a:pt x="176" y="155"/>
                  <a:pt x="176" y="193"/>
                </a:cubicBezTo>
                <a:cubicBezTo>
                  <a:pt x="176" y="196"/>
                  <a:pt x="174" y="198"/>
                  <a:pt x="171" y="198"/>
                </a:cubicBezTo>
                <a:close/>
                <a:moveTo>
                  <a:pt x="164" y="54"/>
                </a:moveTo>
                <a:cubicBezTo>
                  <a:pt x="67" y="54"/>
                  <a:pt x="67" y="54"/>
                  <a:pt x="67" y="54"/>
                </a:cubicBezTo>
                <a:cubicBezTo>
                  <a:pt x="66" y="54"/>
                  <a:pt x="65" y="53"/>
                  <a:pt x="65" y="52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50"/>
                  <a:pt x="66" y="49"/>
                  <a:pt x="67" y="49"/>
                </a:cubicBezTo>
                <a:cubicBezTo>
                  <a:pt x="164" y="49"/>
                  <a:pt x="164" y="49"/>
                  <a:pt x="164" y="49"/>
                </a:cubicBezTo>
                <a:cubicBezTo>
                  <a:pt x="165" y="49"/>
                  <a:pt x="166" y="50"/>
                  <a:pt x="166" y="51"/>
                </a:cubicBezTo>
                <a:cubicBezTo>
                  <a:pt x="166" y="52"/>
                  <a:pt x="166" y="52"/>
                  <a:pt x="166" y="52"/>
                </a:cubicBezTo>
                <a:cubicBezTo>
                  <a:pt x="166" y="53"/>
                  <a:pt x="165" y="54"/>
                  <a:pt x="164" y="54"/>
                </a:cubicBezTo>
                <a:close/>
                <a:moveTo>
                  <a:pt x="164" y="60"/>
                </a:moveTo>
                <a:cubicBezTo>
                  <a:pt x="67" y="60"/>
                  <a:pt x="67" y="60"/>
                  <a:pt x="67" y="60"/>
                </a:cubicBezTo>
                <a:cubicBezTo>
                  <a:pt x="66" y="60"/>
                  <a:pt x="65" y="59"/>
                  <a:pt x="65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7"/>
                  <a:pt x="66" y="56"/>
                  <a:pt x="67" y="56"/>
                </a:cubicBezTo>
                <a:cubicBezTo>
                  <a:pt x="164" y="56"/>
                  <a:pt x="164" y="56"/>
                  <a:pt x="164" y="56"/>
                </a:cubicBezTo>
                <a:cubicBezTo>
                  <a:pt x="165" y="56"/>
                  <a:pt x="166" y="57"/>
                  <a:pt x="166" y="58"/>
                </a:cubicBezTo>
                <a:cubicBezTo>
                  <a:pt x="166" y="58"/>
                  <a:pt x="166" y="58"/>
                  <a:pt x="166" y="58"/>
                </a:cubicBezTo>
                <a:cubicBezTo>
                  <a:pt x="166" y="59"/>
                  <a:pt x="165" y="60"/>
                  <a:pt x="164" y="60"/>
                </a:cubicBezTo>
                <a:close/>
                <a:moveTo>
                  <a:pt x="164" y="67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7"/>
                  <a:pt x="65" y="66"/>
                  <a:pt x="65" y="65"/>
                </a:cubicBezTo>
                <a:cubicBezTo>
                  <a:pt x="65" y="64"/>
                  <a:pt x="65" y="64"/>
                  <a:pt x="65" y="64"/>
                </a:cubicBezTo>
                <a:cubicBezTo>
                  <a:pt x="65" y="63"/>
                  <a:pt x="66" y="62"/>
                  <a:pt x="67" y="62"/>
                </a:cubicBezTo>
                <a:cubicBezTo>
                  <a:pt x="164" y="62"/>
                  <a:pt x="164" y="62"/>
                  <a:pt x="164" y="62"/>
                </a:cubicBezTo>
                <a:cubicBezTo>
                  <a:pt x="165" y="62"/>
                  <a:pt x="166" y="63"/>
                  <a:pt x="166" y="64"/>
                </a:cubicBezTo>
                <a:cubicBezTo>
                  <a:pt x="166" y="65"/>
                  <a:pt x="166" y="65"/>
                  <a:pt x="166" y="65"/>
                </a:cubicBezTo>
                <a:cubicBezTo>
                  <a:pt x="166" y="66"/>
                  <a:pt x="165" y="67"/>
                  <a:pt x="164" y="67"/>
                </a:cubicBezTo>
                <a:close/>
                <a:moveTo>
                  <a:pt x="164" y="74"/>
                </a:moveTo>
                <a:cubicBezTo>
                  <a:pt x="67" y="74"/>
                  <a:pt x="67" y="74"/>
                  <a:pt x="67" y="74"/>
                </a:cubicBezTo>
                <a:cubicBezTo>
                  <a:pt x="66" y="74"/>
                  <a:pt x="65" y="73"/>
                  <a:pt x="65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5" y="70"/>
                  <a:pt x="66" y="69"/>
                  <a:pt x="67" y="69"/>
                </a:cubicBezTo>
                <a:cubicBezTo>
                  <a:pt x="164" y="69"/>
                  <a:pt x="164" y="69"/>
                  <a:pt x="164" y="69"/>
                </a:cubicBezTo>
                <a:cubicBezTo>
                  <a:pt x="165" y="69"/>
                  <a:pt x="166" y="70"/>
                  <a:pt x="166" y="71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3"/>
                  <a:pt x="165" y="74"/>
                  <a:pt x="164" y="74"/>
                </a:cubicBezTo>
                <a:close/>
                <a:moveTo>
                  <a:pt x="116" y="11"/>
                </a:moveTo>
                <a:cubicBezTo>
                  <a:pt x="20" y="11"/>
                  <a:pt x="20" y="11"/>
                  <a:pt x="20" y="11"/>
                </a:cubicBezTo>
                <a:cubicBezTo>
                  <a:pt x="18" y="11"/>
                  <a:pt x="17" y="10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8" y="6"/>
                  <a:pt x="20" y="6"/>
                </a:cubicBezTo>
                <a:cubicBezTo>
                  <a:pt x="116" y="6"/>
                  <a:pt x="116" y="6"/>
                  <a:pt x="116" y="6"/>
                </a:cubicBezTo>
                <a:cubicBezTo>
                  <a:pt x="117" y="6"/>
                  <a:pt x="118" y="7"/>
                  <a:pt x="118" y="8"/>
                </a:cubicBezTo>
                <a:cubicBezTo>
                  <a:pt x="118" y="8"/>
                  <a:pt x="118" y="8"/>
                  <a:pt x="118" y="8"/>
                </a:cubicBezTo>
                <a:cubicBezTo>
                  <a:pt x="118" y="10"/>
                  <a:pt x="117" y="11"/>
                  <a:pt x="116" y="11"/>
                </a:cubicBezTo>
                <a:close/>
                <a:moveTo>
                  <a:pt x="116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18" y="17"/>
                  <a:pt x="17" y="16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3"/>
                  <a:pt x="18" y="12"/>
                  <a:pt x="20" y="12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7" y="12"/>
                  <a:pt x="118" y="13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6"/>
                  <a:pt x="117" y="17"/>
                  <a:pt x="116" y="17"/>
                </a:cubicBezTo>
                <a:close/>
                <a:moveTo>
                  <a:pt x="116" y="24"/>
                </a:moveTo>
                <a:cubicBezTo>
                  <a:pt x="20" y="24"/>
                  <a:pt x="20" y="24"/>
                  <a:pt x="20" y="24"/>
                </a:cubicBezTo>
                <a:cubicBezTo>
                  <a:pt x="18" y="24"/>
                  <a:pt x="17" y="23"/>
                  <a:pt x="17" y="22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0"/>
                  <a:pt x="18" y="19"/>
                  <a:pt x="20" y="19"/>
                </a:cubicBezTo>
                <a:cubicBezTo>
                  <a:pt x="116" y="19"/>
                  <a:pt x="116" y="19"/>
                  <a:pt x="116" y="19"/>
                </a:cubicBezTo>
                <a:cubicBezTo>
                  <a:pt x="117" y="19"/>
                  <a:pt x="118" y="20"/>
                  <a:pt x="118" y="21"/>
                </a:cubicBezTo>
                <a:cubicBezTo>
                  <a:pt x="118" y="22"/>
                  <a:pt x="118" y="22"/>
                  <a:pt x="118" y="22"/>
                </a:cubicBezTo>
                <a:cubicBezTo>
                  <a:pt x="118" y="23"/>
                  <a:pt x="117" y="24"/>
                  <a:pt x="116" y="24"/>
                </a:cubicBezTo>
                <a:close/>
                <a:moveTo>
                  <a:pt x="116" y="30"/>
                </a:moveTo>
                <a:cubicBezTo>
                  <a:pt x="20" y="30"/>
                  <a:pt x="20" y="30"/>
                  <a:pt x="20" y="30"/>
                </a:cubicBezTo>
                <a:cubicBezTo>
                  <a:pt x="18" y="30"/>
                  <a:pt x="17" y="29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7"/>
                  <a:pt x="18" y="26"/>
                  <a:pt x="20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7" y="26"/>
                  <a:pt x="118" y="27"/>
                  <a:pt x="118" y="28"/>
                </a:cubicBezTo>
                <a:cubicBezTo>
                  <a:pt x="118" y="28"/>
                  <a:pt x="118" y="28"/>
                  <a:pt x="118" y="28"/>
                </a:cubicBezTo>
                <a:cubicBezTo>
                  <a:pt x="118" y="29"/>
                  <a:pt x="117" y="30"/>
                  <a:pt x="11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2" name="Freeform 91"/>
          <p:cNvSpPr>
            <a:spLocks noEditPoints="1"/>
          </p:cNvSpPr>
          <p:nvPr/>
        </p:nvSpPr>
        <p:spPr bwMode="auto">
          <a:xfrm>
            <a:off x="3849688" y="3854450"/>
            <a:ext cx="188912" cy="123825"/>
          </a:xfrm>
          <a:custGeom>
            <a:avLst/>
            <a:gdLst>
              <a:gd name="T0" fmla="*/ 237918292 w 150"/>
              <a:gd name="T1" fmla="*/ 141060202 h 100"/>
              <a:gd name="T2" fmla="*/ 237918292 w 150"/>
              <a:gd name="T3" fmla="*/ 32198215 h 100"/>
              <a:gd name="T4" fmla="*/ 231573367 w 150"/>
              <a:gd name="T5" fmla="*/ 26065163 h 100"/>
              <a:gd name="T6" fmla="*/ 228402164 w 150"/>
              <a:gd name="T7" fmla="*/ 26065163 h 100"/>
              <a:gd name="T8" fmla="*/ 223642841 w 150"/>
              <a:gd name="T9" fmla="*/ 21466302 h 100"/>
              <a:gd name="T10" fmla="*/ 223642841 w 150"/>
              <a:gd name="T11" fmla="*/ 12266105 h 100"/>
              <a:gd name="T12" fmla="*/ 218884778 w 150"/>
              <a:gd name="T13" fmla="*/ 7666006 h 100"/>
              <a:gd name="T14" fmla="*/ 123717209 w 150"/>
              <a:gd name="T15" fmla="*/ 16866203 h 100"/>
              <a:gd name="T16" fmla="*/ 114201082 w 150"/>
              <a:gd name="T17" fmla="*/ 16866203 h 100"/>
              <a:gd name="T18" fmla="*/ 19033514 w 150"/>
              <a:gd name="T19" fmla="*/ 7666006 h 100"/>
              <a:gd name="T20" fmla="*/ 14275450 w 150"/>
              <a:gd name="T21" fmla="*/ 12266105 h 100"/>
              <a:gd name="T22" fmla="*/ 14275450 w 150"/>
              <a:gd name="T23" fmla="*/ 21466302 h 100"/>
              <a:gd name="T24" fmla="*/ 9516127 w 150"/>
              <a:gd name="T25" fmla="*/ 26065163 h 100"/>
              <a:gd name="T26" fmla="*/ 4758064 w 150"/>
              <a:gd name="T27" fmla="*/ 26065163 h 100"/>
              <a:gd name="T28" fmla="*/ 0 w 150"/>
              <a:gd name="T29" fmla="*/ 32198215 h 100"/>
              <a:gd name="T30" fmla="*/ 0 w 150"/>
              <a:gd name="T31" fmla="*/ 141060202 h 100"/>
              <a:gd name="T32" fmla="*/ 4758064 w 150"/>
              <a:gd name="T33" fmla="*/ 147193254 h 100"/>
              <a:gd name="T34" fmla="*/ 101511233 w 150"/>
              <a:gd name="T35" fmla="*/ 147193254 h 100"/>
              <a:gd name="T36" fmla="*/ 104683696 w 150"/>
              <a:gd name="T37" fmla="*/ 150260399 h 100"/>
              <a:gd name="T38" fmla="*/ 107856158 w 150"/>
              <a:gd name="T39" fmla="*/ 153326306 h 100"/>
              <a:gd name="T40" fmla="*/ 130062134 w 150"/>
              <a:gd name="T41" fmla="*/ 153326306 h 100"/>
              <a:gd name="T42" fmla="*/ 133234596 w 150"/>
              <a:gd name="T43" fmla="*/ 150260399 h 100"/>
              <a:gd name="T44" fmla="*/ 136407058 w 150"/>
              <a:gd name="T45" fmla="*/ 147193254 h 100"/>
              <a:gd name="T46" fmla="*/ 231573367 w 150"/>
              <a:gd name="T47" fmla="*/ 147193254 h 100"/>
              <a:gd name="T48" fmla="*/ 237918292 w 150"/>
              <a:gd name="T49" fmla="*/ 141060202 h 100"/>
              <a:gd name="T50" fmla="*/ 111028620 w 150"/>
              <a:gd name="T51" fmla="*/ 136460103 h 100"/>
              <a:gd name="T52" fmla="*/ 26964039 w 150"/>
              <a:gd name="T53" fmla="*/ 125728190 h 100"/>
              <a:gd name="T54" fmla="*/ 20619115 w 150"/>
              <a:gd name="T55" fmla="*/ 121128092 h 100"/>
              <a:gd name="T56" fmla="*/ 20619115 w 150"/>
              <a:gd name="T57" fmla="*/ 16866203 h 100"/>
              <a:gd name="T58" fmla="*/ 25378438 w 150"/>
              <a:gd name="T59" fmla="*/ 12266105 h 100"/>
              <a:gd name="T60" fmla="*/ 111028620 w 150"/>
              <a:gd name="T61" fmla="*/ 24532209 h 100"/>
              <a:gd name="T62" fmla="*/ 115786684 w 150"/>
              <a:gd name="T63" fmla="*/ 33732407 h 100"/>
              <a:gd name="T64" fmla="*/ 115786684 w 150"/>
              <a:gd name="T65" fmla="*/ 133394196 h 100"/>
              <a:gd name="T66" fmla="*/ 111028620 w 150"/>
              <a:gd name="T67" fmla="*/ 136460103 h 100"/>
              <a:gd name="T68" fmla="*/ 126889672 w 150"/>
              <a:gd name="T69" fmla="*/ 136460103 h 100"/>
              <a:gd name="T70" fmla="*/ 210954252 w 150"/>
              <a:gd name="T71" fmla="*/ 125728190 h 100"/>
              <a:gd name="T72" fmla="*/ 217299177 w 150"/>
              <a:gd name="T73" fmla="*/ 121128092 h 100"/>
              <a:gd name="T74" fmla="*/ 217299177 w 150"/>
              <a:gd name="T75" fmla="*/ 16866203 h 100"/>
              <a:gd name="T76" fmla="*/ 212539854 w 150"/>
              <a:gd name="T77" fmla="*/ 12266105 h 100"/>
              <a:gd name="T78" fmla="*/ 126889672 w 150"/>
              <a:gd name="T79" fmla="*/ 24532209 h 100"/>
              <a:gd name="T80" fmla="*/ 122131608 w 150"/>
              <a:gd name="T81" fmla="*/ 33732407 h 100"/>
              <a:gd name="T82" fmla="*/ 122131608 w 150"/>
              <a:gd name="T83" fmla="*/ 133394196 h 100"/>
              <a:gd name="T84" fmla="*/ 126889672 w 150"/>
              <a:gd name="T85" fmla="*/ 136460103 h 1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50" h="100">
                <a:moveTo>
                  <a:pt x="150" y="92"/>
                </a:moveTo>
                <a:cubicBezTo>
                  <a:pt x="150" y="21"/>
                  <a:pt x="150" y="21"/>
                  <a:pt x="150" y="21"/>
                </a:cubicBezTo>
                <a:cubicBezTo>
                  <a:pt x="150" y="19"/>
                  <a:pt x="148" y="17"/>
                  <a:pt x="146" y="17"/>
                </a:cubicBezTo>
                <a:cubicBezTo>
                  <a:pt x="144" y="17"/>
                  <a:pt x="144" y="17"/>
                  <a:pt x="144" y="17"/>
                </a:cubicBezTo>
                <a:cubicBezTo>
                  <a:pt x="142" y="17"/>
                  <a:pt x="141" y="16"/>
                  <a:pt x="141" y="14"/>
                </a:cubicBezTo>
                <a:cubicBezTo>
                  <a:pt x="141" y="8"/>
                  <a:pt x="141" y="8"/>
                  <a:pt x="141" y="8"/>
                </a:cubicBezTo>
                <a:cubicBezTo>
                  <a:pt x="141" y="6"/>
                  <a:pt x="140" y="5"/>
                  <a:pt x="138" y="5"/>
                </a:cubicBezTo>
                <a:cubicBezTo>
                  <a:pt x="115" y="0"/>
                  <a:pt x="94" y="0"/>
                  <a:pt x="78" y="11"/>
                </a:cubicBezTo>
                <a:cubicBezTo>
                  <a:pt x="75" y="14"/>
                  <a:pt x="75" y="13"/>
                  <a:pt x="72" y="11"/>
                </a:cubicBezTo>
                <a:cubicBezTo>
                  <a:pt x="56" y="0"/>
                  <a:pt x="35" y="0"/>
                  <a:pt x="12" y="5"/>
                </a:cubicBezTo>
                <a:cubicBezTo>
                  <a:pt x="10" y="5"/>
                  <a:pt x="9" y="6"/>
                  <a:pt x="9" y="8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6"/>
                  <a:pt x="7" y="17"/>
                  <a:pt x="6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1" y="17"/>
                  <a:pt x="0" y="19"/>
                  <a:pt x="0" y="21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4"/>
                  <a:pt x="1" y="96"/>
                  <a:pt x="3" y="96"/>
                </a:cubicBezTo>
                <a:cubicBezTo>
                  <a:pt x="64" y="96"/>
                  <a:pt x="64" y="96"/>
                  <a:pt x="64" y="96"/>
                </a:cubicBezTo>
                <a:cubicBezTo>
                  <a:pt x="65" y="96"/>
                  <a:pt x="66" y="97"/>
                  <a:pt x="66" y="98"/>
                </a:cubicBezTo>
                <a:cubicBezTo>
                  <a:pt x="66" y="99"/>
                  <a:pt x="67" y="100"/>
                  <a:pt x="68" y="100"/>
                </a:cubicBezTo>
                <a:cubicBezTo>
                  <a:pt x="82" y="100"/>
                  <a:pt x="82" y="100"/>
                  <a:pt x="82" y="100"/>
                </a:cubicBezTo>
                <a:cubicBezTo>
                  <a:pt x="83" y="100"/>
                  <a:pt x="84" y="99"/>
                  <a:pt x="84" y="98"/>
                </a:cubicBezTo>
                <a:cubicBezTo>
                  <a:pt x="84" y="97"/>
                  <a:pt x="85" y="96"/>
                  <a:pt x="86" y="96"/>
                </a:cubicBezTo>
                <a:cubicBezTo>
                  <a:pt x="146" y="96"/>
                  <a:pt x="146" y="96"/>
                  <a:pt x="146" y="96"/>
                </a:cubicBezTo>
                <a:cubicBezTo>
                  <a:pt x="148" y="96"/>
                  <a:pt x="150" y="94"/>
                  <a:pt x="150" y="92"/>
                </a:cubicBezTo>
                <a:close/>
                <a:moveTo>
                  <a:pt x="70" y="89"/>
                </a:moveTo>
                <a:cubicBezTo>
                  <a:pt x="56" y="80"/>
                  <a:pt x="37" y="79"/>
                  <a:pt x="17" y="82"/>
                </a:cubicBezTo>
                <a:cubicBezTo>
                  <a:pt x="15" y="83"/>
                  <a:pt x="13" y="81"/>
                  <a:pt x="13" y="79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0"/>
                  <a:pt x="14" y="8"/>
                  <a:pt x="16" y="8"/>
                </a:cubicBezTo>
                <a:cubicBezTo>
                  <a:pt x="37" y="4"/>
                  <a:pt x="56" y="6"/>
                  <a:pt x="70" y="16"/>
                </a:cubicBezTo>
                <a:cubicBezTo>
                  <a:pt x="72" y="18"/>
                  <a:pt x="73" y="19"/>
                  <a:pt x="73" y="22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9"/>
                  <a:pt x="71" y="90"/>
                  <a:pt x="70" y="89"/>
                </a:cubicBezTo>
                <a:close/>
                <a:moveTo>
                  <a:pt x="80" y="89"/>
                </a:moveTo>
                <a:cubicBezTo>
                  <a:pt x="94" y="80"/>
                  <a:pt x="113" y="79"/>
                  <a:pt x="133" y="82"/>
                </a:cubicBezTo>
                <a:cubicBezTo>
                  <a:pt x="135" y="83"/>
                  <a:pt x="137" y="81"/>
                  <a:pt x="137" y="79"/>
                </a:cubicBezTo>
                <a:cubicBezTo>
                  <a:pt x="137" y="11"/>
                  <a:pt x="137" y="11"/>
                  <a:pt x="137" y="11"/>
                </a:cubicBezTo>
                <a:cubicBezTo>
                  <a:pt x="137" y="10"/>
                  <a:pt x="135" y="8"/>
                  <a:pt x="134" y="8"/>
                </a:cubicBezTo>
                <a:cubicBezTo>
                  <a:pt x="113" y="4"/>
                  <a:pt x="94" y="6"/>
                  <a:pt x="80" y="16"/>
                </a:cubicBezTo>
                <a:cubicBezTo>
                  <a:pt x="78" y="18"/>
                  <a:pt x="77" y="19"/>
                  <a:pt x="77" y="22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0"/>
                  <a:pt x="80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653" name="Group 92"/>
          <p:cNvGrpSpPr>
            <a:grpSpLocks/>
          </p:cNvGrpSpPr>
          <p:nvPr/>
        </p:nvGrpSpPr>
        <p:grpSpPr bwMode="auto">
          <a:xfrm>
            <a:off x="3295650" y="2289175"/>
            <a:ext cx="222250" cy="125413"/>
            <a:chOff x="0" y="0"/>
            <a:chExt cx="354" cy="200"/>
          </a:xfrm>
        </p:grpSpPr>
        <p:sp>
          <p:nvSpPr>
            <p:cNvPr id="26707" name="Freeform 93"/>
            <p:cNvSpPr>
              <a:spLocks/>
            </p:cNvSpPr>
            <p:nvPr/>
          </p:nvSpPr>
          <p:spPr bwMode="auto">
            <a:xfrm>
              <a:off x="82" y="100"/>
              <a:ext cx="192" cy="98"/>
            </a:xfrm>
            <a:custGeom>
              <a:avLst/>
              <a:gdLst>
                <a:gd name="T0" fmla="*/ 368 w 96"/>
                <a:gd name="T1" fmla="*/ 0 h 49"/>
                <a:gd name="T2" fmla="*/ 204 w 96"/>
                <a:gd name="T3" fmla="*/ 72 h 49"/>
                <a:gd name="T4" fmla="*/ 180 w 96"/>
                <a:gd name="T5" fmla="*/ 72 h 49"/>
                <a:gd name="T6" fmla="*/ 16 w 96"/>
                <a:gd name="T7" fmla="*/ 4 h 49"/>
                <a:gd name="T8" fmla="*/ 0 w 96"/>
                <a:gd name="T9" fmla="*/ 12 h 49"/>
                <a:gd name="T10" fmla="*/ 0 w 96"/>
                <a:gd name="T11" fmla="*/ 96 h 49"/>
                <a:gd name="T12" fmla="*/ 384 w 96"/>
                <a:gd name="T13" fmla="*/ 96 h 49"/>
                <a:gd name="T14" fmla="*/ 384 w 96"/>
                <a:gd name="T15" fmla="*/ 12 h 49"/>
                <a:gd name="T16" fmla="*/ 368 w 96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6" h="49">
                  <a:moveTo>
                    <a:pt x="92" y="0"/>
                  </a:moveTo>
                  <a:cubicBezTo>
                    <a:pt x="51" y="18"/>
                    <a:pt x="51" y="18"/>
                    <a:pt x="51" y="18"/>
                  </a:cubicBezTo>
                  <a:cubicBezTo>
                    <a:pt x="49" y="19"/>
                    <a:pt x="47" y="19"/>
                    <a:pt x="45" y="18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9"/>
                    <a:pt x="96" y="49"/>
                    <a:pt x="96" y="24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1"/>
                    <a:pt x="94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8" name="Freeform 94"/>
            <p:cNvSpPr>
              <a:spLocks/>
            </p:cNvSpPr>
            <p:nvPr/>
          </p:nvSpPr>
          <p:spPr bwMode="auto">
            <a:xfrm>
              <a:off x="0" y="0"/>
              <a:ext cx="354" cy="200"/>
            </a:xfrm>
            <a:custGeom>
              <a:avLst/>
              <a:gdLst>
                <a:gd name="T0" fmla="*/ 696 w 177"/>
                <a:gd name="T1" fmla="*/ 100 h 100"/>
                <a:gd name="T2" fmla="*/ 364 w 177"/>
                <a:gd name="T3" fmla="*/ 0 h 100"/>
                <a:gd name="T4" fmla="*/ 348 w 177"/>
                <a:gd name="T5" fmla="*/ 0 h 100"/>
                <a:gd name="T6" fmla="*/ 12 w 177"/>
                <a:gd name="T7" fmla="*/ 100 h 100"/>
                <a:gd name="T8" fmla="*/ 12 w 177"/>
                <a:gd name="T9" fmla="*/ 120 h 100"/>
                <a:gd name="T10" fmla="*/ 72 w 177"/>
                <a:gd name="T11" fmla="*/ 144 h 100"/>
                <a:gd name="T12" fmla="*/ 76 w 177"/>
                <a:gd name="T13" fmla="*/ 152 h 100"/>
                <a:gd name="T14" fmla="*/ 76 w 177"/>
                <a:gd name="T15" fmla="*/ 232 h 100"/>
                <a:gd name="T16" fmla="*/ 72 w 177"/>
                <a:gd name="T17" fmla="*/ 236 h 100"/>
                <a:gd name="T18" fmla="*/ 68 w 177"/>
                <a:gd name="T19" fmla="*/ 236 h 100"/>
                <a:gd name="T20" fmla="*/ 60 w 177"/>
                <a:gd name="T21" fmla="*/ 248 h 100"/>
                <a:gd name="T22" fmla="*/ 60 w 177"/>
                <a:gd name="T23" fmla="*/ 264 h 100"/>
                <a:gd name="T24" fmla="*/ 60 w 177"/>
                <a:gd name="T25" fmla="*/ 264 h 100"/>
                <a:gd name="T26" fmla="*/ 60 w 177"/>
                <a:gd name="T27" fmla="*/ 272 h 100"/>
                <a:gd name="T28" fmla="*/ 60 w 177"/>
                <a:gd name="T29" fmla="*/ 276 h 100"/>
                <a:gd name="T30" fmla="*/ 64 w 177"/>
                <a:gd name="T31" fmla="*/ 388 h 100"/>
                <a:gd name="T32" fmla="*/ 64 w 177"/>
                <a:gd name="T33" fmla="*/ 388 h 100"/>
                <a:gd name="T34" fmla="*/ 64 w 177"/>
                <a:gd name="T35" fmla="*/ 376 h 100"/>
                <a:gd name="T36" fmla="*/ 68 w 177"/>
                <a:gd name="T37" fmla="*/ 376 h 100"/>
                <a:gd name="T38" fmla="*/ 72 w 177"/>
                <a:gd name="T39" fmla="*/ 384 h 100"/>
                <a:gd name="T40" fmla="*/ 72 w 177"/>
                <a:gd name="T41" fmla="*/ 384 h 100"/>
                <a:gd name="T42" fmla="*/ 72 w 177"/>
                <a:gd name="T43" fmla="*/ 368 h 100"/>
                <a:gd name="T44" fmla="*/ 76 w 177"/>
                <a:gd name="T45" fmla="*/ 376 h 100"/>
                <a:gd name="T46" fmla="*/ 80 w 177"/>
                <a:gd name="T47" fmla="*/ 396 h 100"/>
                <a:gd name="T48" fmla="*/ 80 w 177"/>
                <a:gd name="T49" fmla="*/ 400 h 100"/>
                <a:gd name="T50" fmla="*/ 92 w 177"/>
                <a:gd name="T51" fmla="*/ 376 h 100"/>
                <a:gd name="T52" fmla="*/ 96 w 177"/>
                <a:gd name="T53" fmla="*/ 376 h 100"/>
                <a:gd name="T54" fmla="*/ 96 w 177"/>
                <a:gd name="T55" fmla="*/ 388 h 100"/>
                <a:gd name="T56" fmla="*/ 96 w 177"/>
                <a:gd name="T57" fmla="*/ 388 h 100"/>
                <a:gd name="T58" fmla="*/ 100 w 177"/>
                <a:gd name="T59" fmla="*/ 276 h 100"/>
                <a:gd name="T60" fmla="*/ 100 w 177"/>
                <a:gd name="T61" fmla="*/ 276 h 100"/>
                <a:gd name="T62" fmla="*/ 100 w 177"/>
                <a:gd name="T63" fmla="*/ 264 h 100"/>
                <a:gd name="T64" fmla="*/ 100 w 177"/>
                <a:gd name="T65" fmla="*/ 264 h 100"/>
                <a:gd name="T66" fmla="*/ 104 w 177"/>
                <a:gd name="T67" fmla="*/ 248 h 100"/>
                <a:gd name="T68" fmla="*/ 92 w 177"/>
                <a:gd name="T69" fmla="*/ 236 h 100"/>
                <a:gd name="T70" fmla="*/ 88 w 177"/>
                <a:gd name="T71" fmla="*/ 236 h 100"/>
                <a:gd name="T72" fmla="*/ 88 w 177"/>
                <a:gd name="T73" fmla="*/ 236 h 100"/>
                <a:gd name="T74" fmla="*/ 88 w 177"/>
                <a:gd name="T75" fmla="*/ 164 h 100"/>
                <a:gd name="T76" fmla="*/ 100 w 177"/>
                <a:gd name="T77" fmla="*/ 156 h 100"/>
                <a:gd name="T78" fmla="*/ 344 w 177"/>
                <a:gd name="T79" fmla="*/ 260 h 100"/>
                <a:gd name="T80" fmla="*/ 368 w 177"/>
                <a:gd name="T81" fmla="*/ 260 h 100"/>
                <a:gd name="T82" fmla="*/ 700 w 177"/>
                <a:gd name="T83" fmla="*/ 120 h 100"/>
                <a:gd name="T84" fmla="*/ 696 w 177"/>
                <a:gd name="T85" fmla="*/ 100 h 1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77" h="100">
                  <a:moveTo>
                    <a:pt x="174" y="25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89" y="0"/>
                    <a:pt x="88" y="0"/>
                    <a:pt x="87" y="0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0" y="29"/>
                    <a:pt x="3" y="30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7"/>
                    <a:pt x="19" y="3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9"/>
                    <a:pt x="18" y="59"/>
                  </a:cubicBezTo>
                  <a:cubicBezTo>
                    <a:pt x="18" y="59"/>
                    <a:pt x="18" y="59"/>
                    <a:pt x="17" y="59"/>
                  </a:cubicBezTo>
                  <a:cubicBezTo>
                    <a:pt x="15" y="58"/>
                    <a:pt x="15" y="61"/>
                    <a:pt x="15" y="62"/>
                  </a:cubicBezTo>
                  <a:cubicBezTo>
                    <a:pt x="15" y="63"/>
                    <a:pt x="15" y="65"/>
                    <a:pt x="15" y="66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4" y="66"/>
                    <a:pt x="14" y="68"/>
                    <a:pt x="15" y="68"/>
                  </a:cubicBezTo>
                  <a:cubicBezTo>
                    <a:pt x="15" y="68"/>
                    <a:pt x="15" y="68"/>
                    <a:pt x="15" y="69"/>
                  </a:cubicBezTo>
                  <a:cubicBezTo>
                    <a:pt x="8" y="79"/>
                    <a:pt x="8" y="90"/>
                    <a:pt x="16" y="97"/>
                  </a:cubicBezTo>
                  <a:cubicBezTo>
                    <a:pt x="16" y="98"/>
                    <a:pt x="16" y="97"/>
                    <a:pt x="16" y="97"/>
                  </a:cubicBezTo>
                  <a:cubicBezTo>
                    <a:pt x="16" y="96"/>
                    <a:pt x="16" y="95"/>
                    <a:pt x="16" y="94"/>
                  </a:cubicBezTo>
                  <a:cubicBezTo>
                    <a:pt x="16" y="92"/>
                    <a:pt x="17" y="92"/>
                    <a:pt x="17" y="94"/>
                  </a:cubicBezTo>
                  <a:cubicBezTo>
                    <a:pt x="17" y="95"/>
                    <a:pt x="17" y="95"/>
                    <a:pt x="18" y="96"/>
                  </a:cubicBezTo>
                  <a:cubicBezTo>
                    <a:pt x="18" y="97"/>
                    <a:pt x="18" y="97"/>
                    <a:pt x="18" y="96"/>
                  </a:cubicBezTo>
                  <a:cubicBezTo>
                    <a:pt x="18" y="95"/>
                    <a:pt x="18" y="94"/>
                    <a:pt x="18" y="92"/>
                  </a:cubicBezTo>
                  <a:cubicBezTo>
                    <a:pt x="18" y="89"/>
                    <a:pt x="19" y="90"/>
                    <a:pt x="19" y="94"/>
                  </a:cubicBezTo>
                  <a:cubicBezTo>
                    <a:pt x="19" y="96"/>
                    <a:pt x="20" y="98"/>
                    <a:pt x="20" y="99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1" y="98"/>
                    <a:pt x="22" y="96"/>
                    <a:pt x="23" y="94"/>
                  </a:cubicBezTo>
                  <a:cubicBezTo>
                    <a:pt x="24" y="91"/>
                    <a:pt x="24" y="91"/>
                    <a:pt x="24" y="94"/>
                  </a:cubicBezTo>
                  <a:cubicBezTo>
                    <a:pt x="24" y="95"/>
                    <a:pt x="24" y="96"/>
                    <a:pt x="24" y="97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32" y="90"/>
                    <a:pt x="30" y="78"/>
                    <a:pt x="25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8"/>
                    <a:pt x="27" y="67"/>
                    <a:pt x="25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6" y="65"/>
                    <a:pt x="26" y="64"/>
                    <a:pt x="26" y="62"/>
                  </a:cubicBezTo>
                  <a:cubicBezTo>
                    <a:pt x="26" y="61"/>
                    <a:pt x="26" y="58"/>
                    <a:pt x="23" y="59"/>
                  </a:cubicBezTo>
                  <a:cubicBezTo>
                    <a:pt x="23" y="60"/>
                    <a:pt x="23" y="60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39"/>
                    <a:pt x="24" y="39"/>
                    <a:pt x="25" y="39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88" y="65"/>
                    <a:pt x="90" y="65"/>
                    <a:pt x="92" y="65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7" y="29"/>
                    <a:pt x="177" y="26"/>
                    <a:pt x="174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54" name="Group 95"/>
          <p:cNvGrpSpPr>
            <a:grpSpLocks/>
          </p:cNvGrpSpPr>
          <p:nvPr/>
        </p:nvGrpSpPr>
        <p:grpSpPr bwMode="auto">
          <a:xfrm>
            <a:off x="2874963" y="3136900"/>
            <a:ext cx="117475" cy="168275"/>
            <a:chOff x="0" y="0"/>
            <a:chExt cx="190" cy="267"/>
          </a:xfrm>
        </p:grpSpPr>
        <p:sp>
          <p:nvSpPr>
            <p:cNvPr id="26705" name="Freeform 96"/>
            <p:cNvSpPr>
              <a:spLocks/>
            </p:cNvSpPr>
            <p:nvPr/>
          </p:nvSpPr>
          <p:spPr bwMode="auto">
            <a:xfrm>
              <a:off x="94" y="155"/>
              <a:ext cx="96" cy="52"/>
            </a:xfrm>
            <a:custGeom>
              <a:avLst/>
              <a:gdLst>
                <a:gd name="T0" fmla="*/ 184 w 48"/>
                <a:gd name="T1" fmla="*/ 8 h 26"/>
                <a:gd name="T2" fmla="*/ 164 w 48"/>
                <a:gd name="T3" fmla="*/ 4 h 26"/>
                <a:gd name="T4" fmla="*/ 12 w 48"/>
                <a:gd name="T5" fmla="*/ 64 h 26"/>
                <a:gd name="T6" fmla="*/ 4 w 48"/>
                <a:gd name="T7" fmla="*/ 80 h 26"/>
                <a:gd name="T8" fmla="*/ 8 w 48"/>
                <a:gd name="T9" fmla="*/ 92 h 26"/>
                <a:gd name="T10" fmla="*/ 24 w 48"/>
                <a:gd name="T11" fmla="*/ 100 h 26"/>
                <a:gd name="T12" fmla="*/ 180 w 48"/>
                <a:gd name="T13" fmla="*/ 40 h 26"/>
                <a:gd name="T14" fmla="*/ 188 w 48"/>
                <a:gd name="T15" fmla="*/ 24 h 26"/>
                <a:gd name="T16" fmla="*/ 184 w 48"/>
                <a:gd name="T17" fmla="*/ 8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26">
                  <a:moveTo>
                    <a:pt x="46" y="2"/>
                  </a:moveTo>
                  <a:cubicBezTo>
                    <a:pt x="45" y="1"/>
                    <a:pt x="43" y="0"/>
                    <a:pt x="41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7"/>
                    <a:pt x="0" y="19"/>
                    <a:pt x="1" y="20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" y="25"/>
                    <a:pt x="4" y="26"/>
                    <a:pt x="6" y="25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9"/>
                    <a:pt x="48" y="7"/>
                    <a:pt x="47" y="6"/>
                  </a:cubicBezTo>
                  <a:lnTo>
                    <a:pt x="46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6" name="Freeform 97"/>
            <p:cNvSpPr>
              <a:spLocks noEditPoints="1"/>
            </p:cNvSpPr>
            <p:nvPr/>
          </p:nvSpPr>
          <p:spPr bwMode="auto">
            <a:xfrm>
              <a:off x="0" y="0"/>
              <a:ext cx="186" cy="267"/>
            </a:xfrm>
            <a:custGeom>
              <a:avLst/>
              <a:gdLst>
                <a:gd name="T0" fmla="*/ 348 w 93"/>
                <a:gd name="T1" fmla="*/ 476 h 133"/>
                <a:gd name="T2" fmla="*/ 172 w 93"/>
                <a:gd name="T3" fmla="*/ 476 h 133"/>
                <a:gd name="T4" fmla="*/ 160 w 93"/>
                <a:gd name="T5" fmla="*/ 472 h 133"/>
                <a:gd name="T6" fmla="*/ 88 w 93"/>
                <a:gd name="T7" fmla="*/ 359 h 133"/>
                <a:gd name="T8" fmla="*/ 92 w 93"/>
                <a:gd name="T9" fmla="*/ 339 h 133"/>
                <a:gd name="T10" fmla="*/ 108 w 93"/>
                <a:gd name="T11" fmla="*/ 307 h 133"/>
                <a:gd name="T12" fmla="*/ 100 w 93"/>
                <a:gd name="T13" fmla="*/ 283 h 133"/>
                <a:gd name="T14" fmla="*/ 100 w 93"/>
                <a:gd name="T15" fmla="*/ 261 h 133"/>
                <a:gd name="T16" fmla="*/ 164 w 93"/>
                <a:gd name="T17" fmla="*/ 189 h 133"/>
                <a:gd name="T18" fmla="*/ 180 w 93"/>
                <a:gd name="T19" fmla="*/ 193 h 133"/>
                <a:gd name="T20" fmla="*/ 224 w 93"/>
                <a:gd name="T21" fmla="*/ 311 h 133"/>
                <a:gd name="T22" fmla="*/ 232 w 93"/>
                <a:gd name="T23" fmla="*/ 311 h 133"/>
                <a:gd name="T24" fmla="*/ 232 w 93"/>
                <a:gd name="T25" fmla="*/ 311 h 133"/>
                <a:gd name="T26" fmla="*/ 240 w 93"/>
                <a:gd name="T27" fmla="*/ 315 h 133"/>
                <a:gd name="T28" fmla="*/ 244 w 93"/>
                <a:gd name="T29" fmla="*/ 323 h 133"/>
                <a:gd name="T30" fmla="*/ 260 w 93"/>
                <a:gd name="T31" fmla="*/ 331 h 133"/>
                <a:gd name="T32" fmla="*/ 276 w 93"/>
                <a:gd name="T33" fmla="*/ 323 h 133"/>
                <a:gd name="T34" fmla="*/ 284 w 93"/>
                <a:gd name="T35" fmla="*/ 307 h 133"/>
                <a:gd name="T36" fmla="*/ 284 w 93"/>
                <a:gd name="T37" fmla="*/ 299 h 133"/>
                <a:gd name="T38" fmla="*/ 284 w 93"/>
                <a:gd name="T39" fmla="*/ 291 h 133"/>
                <a:gd name="T40" fmla="*/ 288 w 93"/>
                <a:gd name="T41" fmla="*/ 291 h 133"/>
                <a:gd name="T42" fmla="*/ 288 w 93"/>
                <a:gd name="T43" fmla="*/ 283 h 133"/>
                <a:gd name="T44" fmla="*/ 192 w 93"/>
                <a:gd name="T45" fmla="*/ 36 h 133"/>
                <a:gd name="T46" fmla="*/ 196 w 93"/>
                <a:gd name="T47" fmla="*/ 28 h 133"/>
                <a:gd name="T48" fmla="*/ 200 w 93"/>
                <a:gd name="T49" fmla="*/ 24 h 133"/>
                <a:gd name="T50" fmla="*/ 204 w 93"/>
                <a:gd name="T51" fmla="*/ 20 h 133"/>
                <a:gd name="T52" fmla="*/ 196 w 93"/>
                <a:gd name="T53" fmla="*/ 4 h 133"/>
                <a:gd name="T54" fmla="*/ 192 w 93"/>
                <a:gd name="T55" fmla="*/ 0 h 133"/>
                <a:gd name="T56" fmla="*/ 180 w 93"/>
                <a:gd name="T57" fmla="*/ 4 h 133"/>
                <a:gd name="T58" fmla="*/ 116 w 93"/>
                <a:gd name="T59" fmla="*/ 32 h 133"/>
                <a:gd name="T60" fmla="*/ 104 w 93"/>
                <a:gd name="T61" fmla="*/ 36 h 133"/>
                <a:gd name="T62" fmla="*/ 100 w 93"/>
                <a:gd name="T63" fmla="*/ 44 h 133"/>
                <a:gd name="T64" fmla="*/ 108 w 93"/>
                <a:gd name="T65" fmla="*/ 56 h 133"/>
                <a:gd name="T66" fmla="*/ 112 w 93"/>
                <a:gd name="T67" fmla="*/ 60 h 133"/>
                <a:gd name="T68" fmla="*/ 120 w 93"/>
                <a:gd name="T69" fmla="*/ 56 h 133"/>
                <a:gd name="T70" fmla="*/ 128 w 93"/>
                <a:gd name="T71" fmla="*/ 60 h 133"/>
                <a:gd name="T72" fmla="*/ 144 w 93"/>
                <a:gd name="T73" fmla="*/ 108 h 133"/>
                <a:gd name="T74" fmla="*/ 140 w 93"/>
                <a:gd name="T75" fmla="*/ 124 h 133"/>
                <a:gd name="T76" fmla="*/ 32 w 93"/>
                <a:gd name="T77" fmla="*/ 249 h 133"/>
                <a:gd name="T78" fmla="*/ 24 w 93"/>
                <a:gd name="T79" fmla="*/ 261 h 133"/>
                <a:gd name="T80" fmla="*/ 0 w 93"/>
                <a:gd name="T81" fmla="*/ 307 h 133"/>
                <a:gd name="T82" fmla="*/ 16 w 93"/>
                <a:gd name="T83" fmla="*/ 343 h 133"/>
                <a:gd name="T84" fmla="*/ 20 w 93"/>
                <a:gd name="T85" fmla="*/ 355 h 133"/>
                <a:gd name="T86" fmla="*/ 56 w 93"/>
                <a:gd name="T87" fmla="*/ 456 h 133"/>
                <a:gd name="T88" fmla="*/ 48 w 93"/>
                <a:gd name="T89" fmla="*/ 476 h 133"/>
                <a:gd name="T90" fmla="*/ 44 w 93"/>
                <a:gd name="T91" fmla="*/ 476 h 133"/>
                <a:gd name="T92" fmla="*/ 20 w 93"/>
                <a:gd name="T93" fmla="*/ 496 h 133"/>
                <a:gd name="T94" fmla="*/ 20 w 93"/>
                <a:gd name="T95" fmla="*/ 516 h 133"/>
                <a:gd name="T96" fmla="*/ 44 w 93"/>
                <a:gd name="T97" fmla="*/ 536 h 133"/>
                <a:gd name="T98" fmla="*/ 348 w 93"/>
                <a:gd name="T99" fmla="*/ 536 h 133"/>
                <a:gd name="T100" fmla="*/ 372 w 93"/>
                <a:gd name="T101" fmla="*/ 516 h 133"/>
                <a:gd name="T102" fmla="*/ 372 w 93"/>
                <a:gd name="T103" fmla="*/ 496 h 133"/>
                <a:gd name="T104" fmla="*/ 348 w 93"/>
                <a:gd name="T105" fmla="*/ 476 h 133"/>
                <a:gd name="T106" fmla="*/ 52 w 93"/>
                <a:gd name="T107" fmla="*/ 331 h 133"/>
                <a:gd name="T108" fmla="*/ 28 w 93"/>
                <a:gd name="T109" fmla="*/ 307 h 133"/>
                <a:gd name="T110" fmla="*/ 52 w 93"/>
                <a:gd name="T111" fmla="*/ 283 h 133"/>
                <a:gd name="T112" fmla="*/ 76 w 93"/>
                <a:gd name="T113" fmla="*/ 307 h 133"/>
                <a:gd name="T114" fmla="*/ 52 w 93"/>
                <a:gd name="T115" fmla="*/ 331 h 1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3" h="133">
                  <a:moveTo>
                    <a:pt x="87" y="118"/>
                  </a:moveTo>
                  <a:cubicBezTo>
                    <a:pt x="43" y="118"/>
                    <a:pt x="43" y="118"/>
                    <a:pt x="43" y="118"/>
                  </a:cubicBezTo>
                  <a:cubicBezTo>
                    <a:pt x="42" y="118"/>
                    <a:pt x="41" y="117"/>
                    <a:pt x="40" y="117"/>
                  </a:cubicBezTo>
                  <a:cubicBezTo>
                    <a:pt x="30" y="110"/>
                    <a:pt x="24" y="100"/>
                    <a:pt x="22" y="89"/>
                  </a:cubicBezTo>
                  <a:cubicBezTo>
                    <a:pt x="22" y="87"/>
                    <a:pt x="22" y="86"/>
                    <a:pt x="23" y="84"/>
                  </a:cubicBezTo>
                  <a:cubicBezTo>
                    <a:pt x="25" y="82"/>
                    <a:pt x="27" y="79"/>
                    <a:pt x="27" y="76"/>
                  </a:cubicBezTo>
                  <a:cubicBezTo>
                    <a:pt x="27" y="74"/>
                    <a:pt x="26" y="72"/>
                    <a:pt x="25" y="70"/>
                  </a:cubicBezTo>
                  <a:cubicBezTo>
                    <a:pt x="24" y="68"/>
                    <a:pt x="24" y="67"/>
                    <a:pt x="25" y="65"/>
                  </a:cubicBezTo>
                  <a:cubicBezTo>
                    <a:pt x="28" y="58"/>
                    <a:pt x="33" y="51"/>
                    <a:pt x="41" y="47"/>
                  </a:cubicBezTo>
                  <a:cubicBezTo>
                    <a:pt x="42" y="46"/>
                    <a:pt x="44" y="47"/>
                    <a:pt x="45" y="48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6" y="77"/>
                    <a:pt x="57" y="78"/>
                    <a:pt x="58" y="77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9" y="77"/>
                    <a:pt x="60" y="77"/>
                    <a:pt x="60" y="78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82"/>
                    <a:pt x="63" y="83"/>
                    <a:pt x="65" y="82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1" y="79"/>
                    <a:pt x="72" y="77"/>
                    <a:pt x="71" y="76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0" y="73"/>
                    <a:pt x="71" y="72"/>
                    <a:pt x="71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2" y="72"/>
                    <a:pt x="73" y="71"/>
                    <a:pt x="72" y="7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7"/>
                    <a:pt x="49" y="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1" y="6"/>
                    <a:pt x="51" y="5"/>
                    <a:pt x="51" y="5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5" y="10"/>
                    <a:pt x="25" y="11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5"/>
                    <a:pt x="28" y="15"/>
                    <a:pt x="28" y="15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1" y="14"/>
                    <a:pt x="31" y="15"/>
                    <a:pt x="32" y="1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7" y="29"/>
                    <a:pt x="36" y="30"/>
                    <a:pt x="35" y="31"/>
                  </a:cubicBezTo>
                  <a:cubicBezTo>
                    <a:pt x="22" y="38"/>
                    <a:pt x="13" y="49"/>
                    <a:pt x="8" y="62"/>
                  </a:cubicBezTo>
                  <a:cubicBezTo>
                    <a:pt x="8" y="63"/>
                    <a:pt x="7" y="64"/>
                    <a:pt x="6" y="65"/>
                  </a:cubicBezTo>
                  <a:cubicBezTo>
                    <a:pt x="2" y="67"/>
                    <a:pt x="0" y="71"/>
                    <a:pt x="0" y="76"/>
                  </a:cubicBezTo>
                  <a:cubicBezTo>
                    <a:pt x="0" y="79"/>
                    <a:pt x="1" y="83"/>
                    <a:pt x="4" y="85"/>
                  </a:cubicBezTo>
                  <a:cubicBezTo>
                    <a:pt x="4" y="86"/>
                    <a:pt x="5" y="87"/>
                    <a:pt x="5" y="88"/>
                  </a:cubicBezTo>
                  <a:cubicBezTo>
                    <a:pt x="6" y="97"/>
                    <a:pt x="9" y="106"/>
                    <a:pt x="14" y="113"/>
                  </a:cubicBezTo>
                  <a:cubicBezTo>
                    <a:pt x="15" y="115"/>
                    <a:pt x="14" y="118"/>
                    <a:pt x="12" y="118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8" y="118"/>
                    <a:pt x="5" y="120"/>
                    <a:pt x="5" y="123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31"/>
                    <a:pt x="8" y="133"/>
                    <a:pt x="11" y="133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90" y="133"/>
                    <a:pt x="93" y="131"/>
                    <a:pt x="93" y="128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93" y="120"/>
                    <a:pt x="90" y="118"/>
                    <a:pt x="87" y="118"/>
                  </a:cubicBezTo>
                  <a:close/>
                  <a:moveTo>
                    <a:pt x="13" y="82"/>
                  </a:moveTo>
                  <a:cubicBezTo>
                    <a:pt x="10" y="82"/>
                    <a:pt x="7" y="79"/>
                    <a:pt x="7" y="76"/>
                  </a:cubicBezTo>
                  <a:cubicBezTo>
                    <a:pt x="7" y="73"/>
                    <a:pt x="10" y="70"/>
                    <a:pt x="13" y="70"/>
                  </a:cubicBezTo>
                  <a:cubicBezTo>
                    <a:pt x="17" y="70"/>
                    <a:pt x="19" y="73"/>
                    <a:pt x="19" y="76"/>
                  </a:cubicBezTo>
                  <a:cubicBezTo>
                    <a:pt x="19" y="79"/>
                    <a:pt x="17" y="82"/>
                    <a:pt x="13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55" name="Group 98"/>
          <p:cNvGrpSpPr>
            <a:grpSpLocks/>
          </p:cNvGrpSpPr>
          <p:nvPr/>
        </p:nvGrpSpPr>
        <p:grpSpPr bwMode="auto">
          <a:xfrm>
            <a:off x="3925888" y="1377950"/>
            <a:ext cx="184150" cy="187325"/>
            <a:chOff x="0" y="0"/>
            <a:chExt cx="292" cy="300"/>
          </a:xfrm>
        </p:grpSpPr>
        <p:sp>
          <p:nvSpPr>
            <p:cNvPr id="26703" name="Freeform 99"/>
            <p:cNvSpPr>
              <a:spLocks noEditPoints="1"/>
            </p:cNvSpPr>
            <p:nvPr/>
          </p:nvSpPr>
          <p:spPr bwMode="auto">
            <a:xfrm>
              <a:off x="106" y="96"/>
              <a:ext cx="78" cy="98"/>
            </a:xfrm>
            <a:custGeom>
              <a:avLst/>
              <a:gdLst>
                <a:gd name="T0" fmla="*/ 4 w 39"/>
                <a:gd name="T1" fmla="*/ 100 h 49"/>
                <a:gd name="T2" fmla="*/ 148 w 39"/>
                <a:gd name="T3" fmla="*/ 92 h 49"/>
                <a:gd name="T4" fmla="*/ 4 w 39"/>
                <a:gd name="T5" fmla="*/ 100 h 49"/>
                <a:gd name="T6" fmla="*/ 28 w 39"/>
                <a:gd name="T7" fmla="*/ 116 h 49"/>
                <a:gd name="T8" fmla="*/ 92 w 39"/>
                <a:gd name="T9" fmla="*/ 112 h 49"/>
                <a:gd name="T10" fmla="*/ 28 w 39"/>
                <a:gd name="T11" fmla="*/ 116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" h="49">
                  <a:moveTo>
                    <a:pt x="1" y="25"/>
                  </a:moveTo>
                  <a:cubicBezTo>
                    <a:pt x="1" y="49"/>
                    <a:pt x="39" y="49"/>
                    <a:pt x="37" y="23"/>
                  </a:cubicBezTo>
                  <a:cubicBezTo>
                    <a:pt x="36" y="0"/>
                    <a:pt x="0" y="1"/>
                    <a:pt x="1" y="25"/>
                  </a:cubicBezTo>
                  <a:close/>
                  <a:moveTo>
                    <a:pt x="7" y="29"/>
                  </a:moveTo>
                  <a:cubicBezTo>
                    <a:pt x="6" y="18"/>
                    <a:pt x="23" y="18"/>
                    <a:pt x="23" y="28"/>
                  </a:cubicBezTo>
                  <a:cubicBezTo>
                    <a:pt x="24" y="40"/>
                    <a:pt x="7" y="40"/>
                    <a:pt x="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4" name="Freeform 100"/>
            <p:cNvSpPr>
              <a:spLocks noEditPoints="1"/>
            </p:cNvSpPr>
            <p:nvPr/>
          </p:nvSpPr>
          <p:spPr bwMode="auto">
            <a:xfrm>
              <a:off x="0" y="0"/>
              <a:ext cx="292" cy="300"/>
            </a:xfrm>
            <a:custGeom>
              <a:avLst/>
              <a:gdLst>
                <a:gd name="T0" fmla="*/ 464 w 146"/>
                <a:gd name="T1" fmla="*/ 128 h 150"/>
                <a:gd name="T2" fmla="*/ 232 w 146"/>
                <a:gd name="T3" fmla="*/ 76 h 150"/>
                <a:gd name="T4" fmla="*/ 64 w 146"/>
                <a:gd name="T5" fmla="*/ 240 h 150"/>
                <a:gd name="T6" fmla="*/ 404 w 146"/>
                <a:gd name="T7" fmla="*/ 432 h 150"/>
                <a:gd name="T8" fmla="*/ 488 w 146"/>
                <a:gd name="T9" fmla="*/ 376 h 150"/>
                <a:gd name="T10" fmla="*/ 408 w 146"/>
                <a:gd name="T11" fmla="*/ 464 h 150"/>
                <a:gd name="T12" fmla="*/ 360 w 146"/>
                <a:gd name="T13" fmla="*/ 504 h 150"/>
                <a:gd name="T14" fmla="*/ 476 w 146"/>
                <a:gd name="T15" fmla="*/ 260 h 150"/>
                <a:gd name="T16" fmla="*/ 472 w 146"/>
                <a:gd name="T17" fmla="*/ 176 h 150"/>
                <a:gd name="T18" fmla="*/ 508 w 146"/>
                <a:gd name="T19" fmla="*/ 276 h 150"/>
                <a:gd name="T20" fmla="*/ 520 w 146"/>
                <a:gd name="T21" fmla="*/ 332 h 150"/>
                <a:gd name="T22" fmla="*/ 532 w 146"/>
                <a:gd name="T23" fmla="*/ 336 h 150"/>
                <a:gd name="T24" fmla="*/ 112 w 146"/>
                <a:gd name="T25" fmla="*/ 380 h 150"/>
                <a:gd name="T26" fmla="*/ 72 w 146"/>
                <a:gd name="T27" fmla="*/ 268 h 150"/>
                <a:gd name="T28" fmla="*/ 108 w 146"/>
                <a:gd name="T29" fmla="*/ 324 h 150"/>
                <a:gd name="T30" fmla="*/ 112 w 146"/>
                <a:gd name="T31" fmla="*/ 380 h 150"/>
                <a:gd name="T32" fmla="*/ 152 w 146"/>
                <a:gd name="T33" fmla="*/ 400 h 150"/>
                <a:gd name="T34" fmla="*/ 152 w 146"/>
                <a:gd name="T35" fmla="*/ 444 h 150"/>
                <a:gd name="T36" fmla="*/ 308 w 146"/>
                <a:gd name="T37" fmla="*/ 452 h 150"/>
                <a:gd name="T38" fmla="*/ 136 w 146"/>
                <a:gd name="T39" fmla="*/ 372 h 150"/>
                <a:gd name="T40" fmla="*/ 160 w 146"/>
                <a:gd name="T41" fmla="*/ 388 h 150"/>
                <a:gd name="T42" fmla="*/ 240 w 146"/>
                <a:gd name="T43" fmla="*/ 396 h 150"/>
                <a:gd name="T44" fmla="*/ 156 w 146"/>
                <a:gd name="T45" fmla="*/ 292 h 150"/>
                <a:gd name="T46" fmla="*/ 236 w 146"/>
                <a:gd name="T47" fmla="*/ 116 h 150"/>
                <a:gd name="T48" fmla="*/ 228 w 146"/>
                <a:gd name="T49" fmla="*/ 108 h 150"/>
                <a:gd name="T50" fmla="*/ 140 w 146"/>
                <a:gd name="T51" fmla="*/ 244 h 150"/>
                <a:gd name="T52" fmla="*/ 248 w 146"/>
                <a:gd name="T53" fmla="*/ 104 h 150"/>
                <a:gd name="T54" fmla="*/ 408 w 146"/>
                <a:gd name="T55" fmla="*/ 200 h 150"/>
                <a:gd name="T56" fmla="*/ 400 w 146"/>
                <a:gd name="T57" fmla="*/ 172 h 150"/>
                <a:gd name="T58" fmla="*/ 276 w 146"/>
                <a:gd name="T59" fmla="*/ 80 h 150"/>
                <a:gd name="T60" fmla="*/ 380 w 146"/>
                <a:gd name="T61" fmla="*/ 352 h 150"/>
                <a:gd name="T62" fmla="*/ 452 w 146"/>
                <a:gd name="T63" fmla="*/ 324 h 150"/>
                <a:gd name="T64" fmla="*/ 468 w 146"/>
                <a:gd name="T65" fmla="*/ 292 h 1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6" h="150">
                  <a:moveTo>
                    <a:pt x="119" y="35"/>
                  </a:moveTo>
                  <a:cubicBezTo>
                    <a:pt x="117" y="35"/>
                    <a:pt x="116" y="33"/>
                    <a:pt x="116" y="32"/>
                  </a:cubicBezTo>
                  <a:cubicBezTo>
                    <a:pt x="108" y="7"/>
                    <a:pt x="84" y="0"/>
                    <a:pt x="63" y="17"/>
                  </a:cubicBezTo>
                  <a:cubicBezTo>
                    <a:pt x="61" y="19"/>
                    <a:pt x="60" y="19"/>
                    <a:pt x="58" y="19"/>
                  </a:cubicBezTo>
                  <a:cubicBezTo>
                    <a:pt x="31" y="13"/>
                    <a:pt x="12" y="30"/>
                    <a:pt x="17" y="56"/>
                  </a:cubicBezTo>
                  <a:cubicBezTo>
                    <a:pt x="17" y="57"/>
                    <a:pt x="17" y="59"/>
                    <a:pt x="16" y="60"/>
                  </a:cubicBezTo>
                  <a:cubicBezTo>
                    <a:pt x="0" y="80"/>
                    <a:pt x="6" y="103"/>
                    <a:pt x="30" y="112"/>
                  </a:cubicBezTo>
                  <a:cubicBezTo>
                    <a:pt x="38" y="146"/>
                    <a:pt x="76" y="150"/>
                    <a:pt x="101" y="108"/>
                  </a:cubicBezTo>
                  <a:cubicBezTo>
                    <a:pt x="102" y="106"/>
                    <a:pt x="103" y="105"/>
                    <a:pt x="105" y="105"/>
                  </a:cubicBezTo>
                  <a:cubicBezTo>
                    <a:pt x="111" y="102"/>
                    <a:pt x="117" y="98"/>
                    <a:pt x="122" y="94"/>
                  </a:cubicBezTo>
                  <a:cubicBezTo>
                    <a:pt x="123" y="94"/>
                    <a:pt x="124" y="94"/>
                    <a:pt x="124" y="95"/>
                  </a:cubicBezTo>
                  <a:cubicBezTo>
                    <a:pt x="124" y="108"/>
                    <a:pt x="115" y="116"/>
                    <a:pt x="102" y="116"/>
                  </a:cubicBezTo>
                  <a:cubicBezTo>
                    <a:pt x="100" y="116"/>
                    <a:pt x="98" y="117"/>
                    <a:pt x="97" y="118"/>
                  </a:cubicBezTo>
                  <a:cubicBezTo>
                    <a:pt x="95" y="121"/>
                    <a:pt x="93" y="124"/>
                    <a:pt x="90" y="126"/>
                  </a:cubicBezTo>
                  <a:cubicBezTo>
                    <a:pt x="90" y="127"/>
                    <a:pt x="90" y="128"/>
                    <a:pt x="91" y="128"/>
                  </a:cubicBezTo>
                  <a:cubicBezTo>
                    <a:pt x="125" y="134"/>
                    <a:pt x="144" y="103"/>
                    <a:pt x="119" y="65"/>
                  </a:cubicBezTo>
                  <a:cubicBezTo>
                    <a:pt x="118" y="63"/>
                    <a:pt x="117" y="62"/>
                    <a:pt x="118" y="60"/>
                  </a:cubicBezTo>
                  <a:cubicBezTo>
                    <a:pt x="118" y="54"/>
                    <a:pt x="119" y="49"/>
                    <a:pt x="118" y="44"/>
                  </a:cubicBezTo>
                  <a:cubicBezTo>
                    <a:pt x="118" y="43"/>
                    <a:pt x="119" y="42"/>
                    <a:pt x="120" y="43"/>
                  </a:cubicBezTo>
                  <a:cubicBezTo>
                    <a:pt x="129" y="49"/>
                    <a:pt x="132" y="59"/>
                    <a:pt x="127" y="69"/>
                  </a:cubicBezTo>
                  <a:cubicBezTo>
                    <a:pt x="126" y="71"/>
                    <a:pt x="126" y="72"/>
                    <a:pt x="127" y="74"/>
                  </a:cubicBezTo>
                  <a:cubicBezTo>
                    <a:pt x="128" y="77"/>
                    <a:pt x="129" y="80"/>
                    <a:pt x="130" y="83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2" y="84"/>
                    <a:pt x="132" y="84"/>
                    <a:pt x="133" y="84"/>
                  </a:cubicBezTo>
                  <a:cubicBezTo>
                    <a:pt x="146" y="65"/>
                    <a:pt x="140" y="45"/>
                    <a:pt x="119" y="35"/>
                  </a:cubicBezTo>
                  <a:close/>
                  <a:moveTo>
                    <a:pt x="28" y="95"/>
                  </a:moveTo>
                  <a:cubicBezTo>
                    <a:pt x="28" y="96"/>
                    <a:pt x="27" y="96"/>
                    <a:pt x="26" y="96"/>
                  </a:cubicBezTo>
                  <a:cubicBezTo>
                    <a:pt x="15" y="89"/>
                    <a:pt x="12" y="78"/>
                    <a:pt x="18" y="67"/>
                  </a:cubicBezTo>
                  <a:cubicBezTo>
                    <a:pt x="19" y="66"/>
                    <a:pt x="20" y="67"/>
                    <a:pt x="20" y="68"/>
                  </a:cubicBezTo>
                  <a:cubicBezTo>
                    <a:pt x="22" y="72"/>
                    <a:pt x="24" y="76"/>
                    <a:pt x="27" y="81"/>
                  </a:cubicBezTo>
                  <a:cubicBezTo>
                    <a:pt x="28" y="83"/>
                    <a:pt x="29" y="84"/>
                    <a:pt x="29" y="86"/>
                  </a:cubicBezTo>
                  <a:cubicBezTo>
                    <a:pt x="28" y="89"/>
                    <a:pt x="28" y="92"/>
                    <a:pt x="28" y="95"/>
                  </a:cubicBezTo>
                  <a:close/>
                  <a:moveTo>
                    <a:pt x="120" y="78"/>
                  </a:moveTo>
                  <a:cubicBezTo>
                    <a:pt x="102" y="95"/>
                    <a:pt x="62" y="106"/>
                    <a:pt x="38" y="100"/>
                  </a:cubicBezTo>
                  <a:cubicBezTo>
                    <a:pt x="37" y="100"/>
                    <a:pt x="36" y="101"/>
                    <a:pt x="36" y="101"/>
                  </a:cubicBezTo>
                  <a:cubicBezTo>
                    <a:pt x="37" y="105"/>
                    <a:pt x="37" y="108"/>
                    <a:pt x="38" y="111"/>
                  </a:cubicBezTo>
                  <a:cubicBezTo>
                    <a:pt x="39" y="113"/>
                    <a:pt x="41" y="115"/>
                    <a:pt x="43" y="115"/>
                  </a:cubicBezTo>
                  <a:cubicBezTo>
                    <a:pt x="53" y="116"/>
                    <a:pt x="64" y="116"/>
                    <a:pt x="77" y="113"/>
                  </a:cubicBezTo>
                  <a:cubicBezTo>
                    <a:pt x="78" y="113"/>
                    <a:pt x="79" y="115"/>
                    <a:pt x="78" y="115"/>
                  </a:cubicBezTo>
                  <a:cubicBezTo>
                    <a:pt x="56" y="138"/>
                    <a:pt x="32" y="127"/>
                    <a:pt x="34" y="93"/>
                  </a:cubicBezTo>
                  <a:cubicBezTo>
                    <a:pt x="34" y="92"/>
                    <a:pt x="35" y="91"/>
                    <a:pt x="36" y="92"/>
                  </a:cubicBezTo>
                  <a:cubicBezTo>
                    <a:pt x="37" y="94"/>
                    <a:pt x="39" y="95"/>
                    <a:pt x="40" y="97"/>
                  </a:cubicBezTo>
                  <a:cubicBezTo>
                    <a:pt x="41" y="98"/>
                    <a:pt x="42" y="99"/>
                    <a:pt x="44" y="99"/>
                  </a:cubicBezTo>
                  <a:cubicBezTo>
                    <a:pt x="49" y="99"/>
                    <a:pt x="55" y="99"/>
                    <a:pt x="60" y="99"/>
                  </a:cubicBezTo>
                  <a:cubicBezTo>
                    <a:pt x="61" y="99"/>
                    <a:pt x="62" y="97"/>
                    <a:pt x="61" y="97"/>
                  </a:cubicBezTo>
                  <a:cubicBezTo>
                    <a:pt x="53" y="90"/>
                    <a:pt x="45" y="82"/>
                    <a:pt x="39" y="73"/>
                  </a:cubicBezTo>
                  <a:cubicBezTo>
                    <a:pt x="38" y="72"/>
                    <a:pt x="38" y="70"/>
                    <a:pt x="38" y="68"/>
                  </a:cubicBezTo>
                  <a:cubicBezTo>
                    <a:pt x="43" y="54"/>
                    <a:pt x="49" y="40"/>
                    <a:pt x="59" y="29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8" y="27"/>
                    <a:pt x="58" y="27"/>
                    <a:pt x="57" y="27"/>
                  </a:cubicBezTo>
                  <a:cubicBezTo>
                    <a:pt x="55" y="26"/>
                    <a:pt x="53" y="27"/>
                    <a:pt x="51" y="29"/>
                  </a:cubicBezTo>
                  <a:cubicBezTo>
                    <a:pt x="44" y="39"/>
                    <a:pt x="39" y="50"/>
                    <a:pt x="35" y="61"/>
                  </a:cubicBezTo>
                  <a:cubicBezTo>
                    <a:pt x="34" y="62"/>
                    <a:pt x="33" y="62"/>
                    <a:pt x="32" y="61"/>
                  </a:cubicBezTo>
                  <a:cubicBezTo>
                    <a:pt x="21" y="35"/>
                    <a:pt x="36" y="18"/>
                    <a:pt x="62" y="26"/>
                  </a:cubicBezTo>
                  <a:cubicBezTo>
                    <a:pt x="76" y="30"/>
                    <a:pt x="89" y="40"/>
                    <a:pt x="100" y="51"/>
                  </a:cubicBezTo>
                  <a:cubicBezTo>
                    <a:pt x="101" y="52"/>
                    <a:pt x="102" y="51"/>
                    <a:pt x="102" y="50"/>
                  </a:cubicBezTo>
                  <a:cubicBezTo>
                    <a:pt x="102" y="49"/>
                    <a:pt x="102" y="48"/>
                    <a:pt x="102" y="48"/>
                  </a:cubicBezTo>
                  <a:cubicBezTo>
                    <a:pt x="102" y="46"/>
                    <a:pt x="101" y="44"/>
                    <a:pt x="100" y="43"/>
                  </a:cubicBezTo>
                  <a:cubicBezTo>
                    <a:pt x="91" y="35"/>
                    <a:pt x="81" y="27"/>
                    <a:pt x="69" y="22"/>
                  </a:cubicBezTo>
                  <a:cubicBezTo>
                    <a:pt x="68" y="22"/>
                    <a:pt x="68" y="21"/>
                    <a:pt x="69" y="20"/>
                  </a:cubicBezTo>
                  <a:cubicBezTo>
                    <a:pt x="94" y="5"/>
                    <a:pt x="117" y="30"/>
                    <a:pt x="97" y="82"/>
                  </a:cubicBezTo>
                  <a:cubicBezTo>
                    <a:pt x="97" y="84"/>
                    <a:pt x="96" y="86"/>
                    <a:pt x="95" y="88"/>
                  </a:cubicBezTo>
                  <a:cubicBezTo>
                    <a:pt x="94" y="89"/>
                    <a:pt x="95" y="90"/>
                    <a:pt x="96" y="90"/>
                  </a:cubicBezTo>
                  <a:cubicBezTo>
                    <a:pt x="102" y="88"/>
                    <a:pt x="108" y="85"/>
                    <a:pt x="113" y="81"/>
                  </a:cubicBezTo>
                  <a:cubicBezTo>
                    <a:pt x="114" y="78"/>
                    <a:pt x="114" y="76"/>
                    <a:pt x="115" y="74"/>
                  </a:cubicBezTo>
                  <a:cubicBezTo>
                    <a:pt x="115" y="73"/>
                    <a:pt x="117" y="72"/>
                    <a:pt x="117" y="73"/>
                  </a:cubicBezTo>
                  <a:cubicBezTo>
                    <a:pt x="118" y="75"/>
                    <a:pt x="119" y="77"/>
                    <a:pt x="120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56" name="Freeform 101"/>
          <p:cNvSpPr>
            <a:spLocks noEditPoints="1"/>
          </p:cNvSpPr>
          <p:nvPr/>
        </p:nvSpPr>
        <p:spPr bwMode="auto">
          <a:xfrm>
            <a:off x="5127625" y="3408363"/>
            <a:ext cx="263525" cy="247650"/>
          </a:xfrm>
          <a:custGeom>
            <a:avLst/>
            <a:gdLst>
              <a:gd name="T0" fmla="*/ 163772003 w 210"/>
              <a:gd name="T1" fmla="*/ 58471799 h 197"/>
              <a:gd name="T2" fmla="*/ 190542379 w 210"/>
              <a:gd name="T3" fmla="*/ 88497790 h 197"/>
              <a:gd name="T4" fmla="*/ 206288625 w 210"/>
              <a:gd name="T5" fmla="*/ 145389407 h 197"/>
              <a:gd name="T6" fmla="*/ 163772003 w 210"/>
              <a:gd name="T7" fmla="*/ 104300877 h 197"/>
              <a:gd name="T8" fmla="*/ 250381377 w 210"/>
              <a:gd name="T9" fmla="*/ 216503927 h 197"/>
              <a:gd name="T10" fmla="*/ 173220002 w 210"/>
              <a:gd name="T11" fmla="*/ 260752822 h 197"/>
              <a:gd name="T12" fmla="*/ 233059000 w 210"/>
              <a:gd name="T13" fmla="*/ 270233920 h 197"/>
              <a:gd name="T14" fmla="*/ 264554002 w 210"/>
              <a:gd name="T15" fmla="*/ 227565208 h 197"/>
              <a:gd name="T16" fmla="*/ 247231626 w 210"/>
              <a:gd name="T17" fmla="*/ 281296458 h 197"/>
              <a:gd name="T18" fmla="*/ 67713376 w 210"/>
              <a:gd name="T19" fmla="*/ 238627746 h 197"/>
              <a:gd name="T20" fmla="*/ 45667628 w 210"/>
              <a:gd name="T21" fmla="*/ 202281023 h 197"/>
              <a:gd name="T22" fmla="*/ 163772003 w 210"/>
              <a:gd name="T23" fmla="*/ 45829078 h 197"/>
              <a:gd name="T24" fmla="*/ 199990377 w 210"/>
              <a:gd name="T25" fmla="*/ 25285442 h 197"/>
              <a:gd name="T26" fmla="*/ 251956252 w 210"/>
              <a:gd name="T27" fmla="*/ 41088529 h 197"/>
              <a:gd name="T28" fmla="*/ 262979127 w 210"/>
              <a:gd name="T29" fmla="*/ 211762121 h 197"/>
              <a:gd name="T30" fmla="*/ 264554002 w 210"/>
              <a:gd name="T31" fmla="*/ 227565208 h 197"/>
              <a:gd name="T32" fmla="*/ 85035753 w 210"/>
              <a:gd name="T33" fmla="*/ 153290322 h 197"/>
              <a:gd name="T34" fmla="*/ 48816124 w 210"/>
              <a:gd name="T35" fmla="*/ 192798668 h 197"/>
              <a:gd name="T36" fmla="*/ 77161375 w 210"/>
              <a:gd name="T37" fmla="*/ 180155947 h 197"/>
              <a:gd name="T38" fmla="*/ 102356875 w 210"/>
              <a:gd name="T39" fmla="*/ 216503927 h 197"/>
              <a:gd name="T40" fmla="*/ 92908876 w 210"/>
              <a:gd name="T41" fmla="*/ 170674849 h 197"/>
              <a:gd name="T42" fmla="*/ 85035753 w 210"/>
              <a:gd name="T43" fmla="*/ 186477936 h 197"/>
              <a:gd name="T44" fmla="*/ 77161375 w 210"/>
              <a:gd name="T45" fmla="*/ 240207929 h 197"/>
              <a:gd name="T46" fmla="*/ 129127250 w 210"/>
              <a:gd name="T47" fmla="*/ 230726831 h 197"/>
              <a:gd name="T48" fmla="*/ 97633503 w 210"/>
              <a:gd name="T49" fmla="*/ 222824659 h 197"/>
              <a:gd name="T50" fmla="*/ 198415502 w 210"/>
              <a:gd name="T51" fmla="*/ 37928163 h 197"/>
              <a:gd name="T52" fmla="*/ 201565253 w 210"/>
              <a:gd name="T53" fmla="*/ 85337424 h 197"/>
              <a:gd name="T54" fmla="*/ 253531128 w 210"/>
              <a:gd name="T55" fmla="*/ 96399962 h 197"/>
              <a:gd name="T56" fmla="*/ 155897625 w 210"/>
              <a:gd name="T57" fmla="*/ 50569627 h 197"/>
              <a:gd name="T58" fmla="*/ 121254127 w 210"/>
              <a:gd name="T59" fmla="*/ 90077973 h 197"/>
              <a:gd name="T60" fmla="*/ 155897625 w 210"/>
              <a:gd name="T61" fmla="*/ 50569627 h 197"/>
              <a:gd name="T62" fmla="*/ 251956252 w 210"/>
              <a:gd name="T63" fmla="*/ 207021572 h 197"/>
              <a:gd name="T64" fmla="*/ 212588127 w 210"/>
              <a:gd name="T65" fmla="*/ 214922487 h 197"/>
              <a:gd name="T66" fmla="*/ 118104376 w 210"/>
              <a:gd name="T67" fmla="*/ 101140511 h 197"/>
              <a:gd name="T68" fmla="*/ 78736250 w 210"/>
              <a:gd name="T69" fmla="*/ 109041426 h 197"/>
              <a:gd name="T70" fmla="*/ 258254500 w 210"/>
              <a:gd name="T71" fmla="*/ 113783232 h 197"/>
              <a:gd name="T72" fmla="*/ 258254500 w 210"/>
              <a:gd name="T73" fmla="*/ 202281023 h 197"/>
              <a:gd name="T74" fmla="*/ 258254500 w 210"/>
              <a:gd name="T75" fmla="*/ 113783232 h 197"/>
              <a:gd name="T76" fmla="*/ 125977499 w 210"/>
              <a:gd name="T77" fmla="*/ 214922487 h 197"/>
              <a:gd name="T78" fmla="*/ 125977499 w 210"/>
              <a:gd name="T79" fmla="*/ 99560328 h 197"/>
              <a:gd name="T80" fmla="*/ 204715004 w 210"/>
              <a:gd name="T81" fmla="*/ 99560328 h 197"/>
              <a:gd name="T82" fmla="*/ 204715004 w 210"/>
              <a:gd name="T83" fmla="*/ 216503927 h 197"/>
              <a:gd name="T84" fmla="*/ 166920500 w 210"/>
              <a:gd name="T85" fmla="*/ 257591199 h 197"/>
              <a:gd name="T86" fmla="*/ 140150124 w 210"/>
              <a:gd name="T87" fmla="*/ 227565208 h 197"/>
              <a:gd name="T88" fmla="*/ 251956252 w 210"/>
              <a:gd name="T89" fmla="*/ 110621609 h 197"/>
              <a:gd name="T90" fmla="*/ 212588127 w 210"/>
              <a:gd name="T91" fmla="*/ 101140511 h 197"/>
              <a:gd name="T92" fmla="*/ 251956252 w 210"/>
              <a:gd name="T93" fmla="*/ 110621609 h 19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10" h="197">
                <a:moveTo>
                  <a:pt x="122" y="53"/>
                </a:moveTo>
                <a:cubicBezTo>
                  <a:pt x="117" y="47"/>
                  <a:pt x="111" y="41"/>
                  <a:pt x="106" y="37"/>
                </a:cubicBezTo>
                <a:cubicBezTo>
                  <a:pt x="105" y="36"/>
                  <a:pt x="104" y="36"/>
                  <a:pt x="104" y="37"/>
                </a:cubicBezTo>
                <a:cubicBezTo>
                  <a:pt x="98" y="41"/>
                  <a:pt x="93" y="47"/>
                  <a:pt x="88" y="53"/>
                </a:cubicBezTo>
                <a:cubicBezTo>
                  <a:pt x="87" y="54"/>
                  <a:pt x="87" y="56"/>
                  <a:pt x="89" y="56"/>
                </a:cubicBezTo>
                <a:cubicBezTo>
                  <a:pt x="100" y="55"/>
                  <a:pt x="110" y="55"/>
                  <a:pt x="121" y="56"/>
                </a:cubicBezTo>
                <a:cubicBezTo>
                  <a:pt x="122" y="56"/>
                  <a:pt x="123" y="54"/>
                  <a:pt x="122" y="53"/>
                </a:cubicBezTo>
                <a:close/>
                <a:moveTo>
                  <a:pt x="104" y="66"/>
                </a:moveTo>
                <a:cubicBezTo>
                  <a:pt x="119" y="66"/>
                  <a:pt x="131" y="78"/>
                  <a:pt x="131" y="92"/>
                </a:cubicBezTo>
                <a:cubicBezTo>
                  <a:pt x="131" y="107"/>
                  <a:pt x="119" y="119"/>
                  <a:pt x="104" y="119"/>
                </a:cubicBezTo>
                <a:cubicBezTo>
                  <a:pt x="90" y="119"/>
                  <a:pt x="78" y="107"/>
                  <a:pt x="78" y="92"/>
                </a:cubicBezTo>
                <a:cubicBezTo>
                  <a:pt x="78" y="78"/>
                  <a:pt x="90" y="66"/>
                  <a:pt x="104" y="66"/>
                </a:cubicBezTo>
                <a:close/>
                <a:moveTo>
                  <a:pt x="161" y="141"/>
                </a:moveTo>
                <a:cubicBezTo>
                  <a:pt x="161" y="140"/>
                  <a:pt x="161" y="140"/>
                  <a:pt x="161" y="139"/>
                </a:cubicBezTo>
                <a:cubicBezTo>
                  <a:pt x="161" y="138"/>
                  <a:pt x="160" y="137"/>
                  <a:pt x="159" y="137"/>
                </a:cubicBezTo>
                <a:cubicBezTo>
                  <a:pt x="151" y="140"/>
                  <a:pt x="143" y="141"/>
                  <a:pt x="133" y="143"/>
                </a:cubicBezTo>
                <a:cubicBezTo>
                  <a:pt x="131" y="143"/>
                  <a:pt x="129" y="144"/>
                  <a:pt x="128" y="146"/>
                </a:cubicBezTo>
                <a:cubicBezTo>
                  <a:pt x="122" y="153"/>
                  <a:pt x="116" y="160"/>
                  <a:pt x="110" y="165"/>
                </a:cubicBezTo>
                <a:cubicBezTo>
                  <a:pt x="109" y="166"/>
                  <a:pt x="109" y="167"/>
                  <a:pt x="110" y="168"/>
                </a:cubicBezTo>
                <a:cubicBezTo>
                  <a:pt x="125" y="178"/>
                  <a:pt x="138" y="179"/>
                  <a:pt x="147" y="174"/>
                </a:cubicBezTo>
                <a:cubicBezTo>
                  <a:pt x="149" y="174"/>
                  <a:pt x="149" y="172"/>
                  <a:pt x="148" y="171"/>
                </a:cubicBezTo>
                <a:cubicBezTo>
                  <a:pt x="139" y="161"/>
                  <a:pt x="146" y="144"/>
                  <a:pt x="160" y="143"/>
                </a:cubicBezTo>
                <a:cubicBezTo>
                  <a:pt x="161" y="143"/>
                  <a:pt x="161" y="142"/>
                  <a:pt x="161" y="141"/>
                </a:cubicBezTo>
                <a:close/>
                <a:moveTo>
                  <a:pt x="168" y="144"/>
                </a:moveTo>
                <a:cubicBezTo>
                  <a:pt x="174" y="147"/>
                  <a:pt x="178" y="153"/>
                  <a:pt x="178" y="160"/>
                </a:cubicBezTo>
                <a:cubicBezTo>
                  <a:pt x="178" y="170"/>
                  <a:pt x="169" y="178"/>
                  <a:pt x="159" y="177"/>
                </a:cubicBezTo>
                <a:cubicBezTo>
                  <a:pt x="158" y="177"/>
                  <a:pt x="158" y="177"/>
                  <a:pt x="157" y="178"/>
                </a:cubicBezTo>
                <a:cubicBezTo>
                  <a:pt x="146" y="189"/>
                  <a:pt x="127" y="188"/>
                  <a:pt x="106" y="171"/>
                </a:cubicBezTo>
                <a:cubicBezTo>
                  <a:pt x="105" y="170"/>
                  <a:pt x="104" y="170"/>
                  <a:pt x="104" y="171"/>
                </a:cubicBezTo>
                <a:cubicBezTo>
                  <a:pt x="71" y="197"/>
                  <a:pt x="44" y="186"/>
                  <a:pt x="43" y="151"/>
                </a:cubicBezTo>
                <a:cubicBezTo>
                  <a:pt x="43" y="150"/>
                  <a:pt x="42" y="149"/>
                  <a:pt x="42" y="149"/>
                </a:cubicBezTo>
                <a:cubicBezTo>
                  <a:pt x="33" y="147"/>
                  <a:pt x="28" y="138"/>
                  <a:pt x="30" y="129"/>
                </a:cubicBezTo>
                <a:cubicBezTo>
                  <a:pt x="30" y="129"/>
                  <a:pt x="30" y="128"/>
                  <a:pt x="29" y="128"/>
                </a:cubicBezTo>
                <a:cubicBezTo>
                  <a:pt x="0" y="109"/>
                  <a:pt x="5" y="80"/>
                  <a:pt x="43" y="65"/>
                </a:cubicBezTo>
                <a:cubicBezTo>
                  <a:pt x="44" y="65"/>
                  <a:pt x="44" y="64"/>
                  <a:pt x="44" y="63"/>
                </a:cubicBezTo>
                <a:cubicBezTo>
                  <a:pt x="37" y="17"/>
                  <a:pt x="67" y="0"/>
                  <a:pt x="104" y="29"/>
                </a:cubicBezTo>
                <a:cubicBezTo>
                  <a:pt x="104" y="29"/>
                  <a:pt x="105" y="29"/>
                  <a:pt x="106" y="29"/>
                </a:cubicBezTo>
                <a:cubicBezTo>
                  <a:pt x="113" y="23"/>
                  <a:pt x="120" y="19"/>
                  <a:pt x="126" y="17"/>
                </a:cubicBezTo>
                <a:cubicBezTo>
                  <a:pt x="127" y="17"/>
                  <a:pt x="127" y="17"/>
                  <a:pt x="127" y="16"/>
                </a:cubicBezTo>
                <a:cubicBezTo>
                  <a:pt x="129" y="8"/>
                  <a:pt x="136" y="2"/>
                  <a:pt x="144" y="2"/>
                </a:cubicBezTo>
                <a:cubicBezTo>
                  <a:pt x="156" y="2"/>
                  <a:pt x="164" y="14"/>
                  <a:pt x="160" y="25"/>
                </a:cubicBezTo>
                <a:cubicBezTo>
                  <a:pt x="160" y="25"/>
                  <a:pt x="160" y="26"/>
                  <a:pt x="160" y="26"/>
                </a:cubicBezTo>
                <a:cubicBezTo>
                  <a:pt x="166" y="34"/>
                  <a:pt x="168" y="47"/>
                  <a:pt x="166" y="63"/>
                </a:cubicBezTo>
                <a:cubicBezTo>
                  <a:pt x="166" y="64"/>
                  <a:pt x="166" y="65"/>
                  <a:pt x="167" y="65"/>
                </a:cubicBezTo>
                <a:cubicBezTo>
                  <a:pt x="210" y="83"/>
                  <a:pt x="210" y="117"/>
                  <a:pt x="167" y="134"/>
                </a:cubicBezTo>
                <a:cubicBezTo>
                  <a:pt x="166" y="135"/>
                  <a:pt x="166" y="136"/>
                  <a:pt x="166" y="136"/>
                </a:cubicBezTo>
                <a:cubicBezTo>
                  <a:pt x="166" y="139"/>
                  <a:pt x="166" y="141"/>
                  <a:pt x="167" y="143"/>
                </a:cubicBezTo>
                <a:cubicBezTo>
                  <a:pt x="167" y="143"/>
                  <a:pt x="167" y="144"/>
                  <a:pt x="168" y="144"/>
                </a:cubicBezTo>
                <a:close/>
                <a:moveTo>
                  <a:pt x="49" y="114"/>
                </a:moveTo>
                <a:cubicBezTo>
                  <a:pt x="51" y="111"/>
                  <a:pt x="52" y="107"/>
                  <a:pt x="54" y="103"/>
                </a:cubicBezTo>
                <a:cubicBezTo>
                  <a:pt x="55" y="101"/>
                  <a:pt x="55" y="99"/>
                  <a:pt x="54" y="97"/>
                </a:cubicBezTo>
                <a:cubicBezTo>
                  <a:pt x="50" y="88"/>
                  <a:pt x="47" y="79"/>
                  <a:pt x="45" y="72"/>
                </a:cubicBezTo>
                <a:cubicBezTo>
                  <a:pt x="45" y="71"/>
                  <a:pt x="44" y="70"/>
                  <a:pt x="43" y="71"/>
                </a:cubicBezTo>
                <a:cubicBezTo>
                  <a:pt x="16" y="84"/>
                  <a:pt x="12" y="106"/>
                  <a:pt x="31" y="122"/>
                </a:cubicBezTo>
                <a:cubicBezTo>
                  <a:pt x="32" y="122"/>
                  <a:pt x="33" y="122"/>
                  <a:pt x="34" y="122"/>
                </a:cubicBezTo>
                <a:cubicBezTo>
                  <a:pt x="37" y="118"/>
                  <a:pt x="42" y="116"/>
                  <a:pt x="47" y="116"/>
                </a:cubicBezTo>
                <a:cubicBezTo>
                  <a:pt x="48" y="116"/>
                  <a:pt x="49" y="115"/>
                  <a:pt x="49" y="114"/>
                </a:cubicBezTo>
                <a:close/>
                <a:moveTo>
                  <a:pt x="54" y="118"/>
                </a:moveTo>
                <a:cubicBezTo>
                  <a:pt x="61" y="121"/>
                  <a:pt x="65" y="128"/>
                  <a:pt x="64" y="135"/>
                </a:cubicBezTo>
                <a:cubicBezTo>
                  <a:pt x="64" y="136"/>
                  <a:pt x="64" y="137"/>
                  <a:pt x="65" y="137"/>
                </a:cubicBezTo>
                <a:cubicBezTo>
                  <a:pt x="68" y="137"/>
                  <a:pt x="70" y="138"/>
                  <a:pt x="73" y="138"/>
                </a:cubicBezTo>
                <a:cubicBezTo>
                  <a:pt x="75" y="139"/>
                  <a:pt x="76" y="137"/>
                  <a:pt x="75" y="136"/>
                </a:cubicBezTo>
                <a:cubicBezTo>
                  <a:pt x="69" y="127"/>
                  <a:pt x="64" y="118"/>
                  <a:pt x="59" y="108"/>
                </a:cubicBezTo>
                <a:cubicBezTo>
                  <a:pt x="58" y="107"/>
                  <a:pt x="56" y="107"/>
                  <a:pt x="56" y="108"/>
                </a:cubicBezTo>
                <a:cubicBezTo>
                  <a:pt x="55" y="111"/>
                  <a:pt x="54" y="113"/>
                  <a:pt x="53" y="115"/>
                </a:cubicBezTo>
                <a:cubicBezTo>
                  <a:pt x="53" y="116"/>
                  <a:pt x="54" y="117"/>
                  <a:pt x="54" y="118"/>
                </a:cubicBezTo>
                <a:close/>
                <a:moveTo>
                  <a:pt x="62" y="141"/>
                </a:moveTo>
                <a:cubicBezTo>
                  <a:pt x="59" y="146"/>
                  <a:pt x="55" y="149"/>
                  <a:pt x="50" y="150"/>
                </a:cubicBezTo>
                <a:cubicBezTo>
                  <a:pt x="49" y="150"/>
                  <a:pt x="49" y="151"/>
                  <a:pt x="49" y="152"/>
                </a:cubicBezTo>
                <a:cubicBezTo>
                  <a:pt x="53" y="177"/>
                  <a:pt x="74" y="185"/>
                  <a:pt x="99" y="168"/>
                </a:cubicBezTo>
                <a:cubicBezTo>
                  <a:pt x="100" y="167"/>
                  <a:pt x="100" y="166"/>
                  <a:pt x="100" y="165"/>
                </a:cubicBezTo>
                <a:cubicBezTo>
                  <a:pt x="94" y="160"/>
                  <a:pt x="88" y="153"/>
                  <a:pt x="82" y="146"/>
                </a:cubicBezTo>
                <a:cubicBezTo>
                  <a:pt x="81" y="144"/>
                  <a:pt x="79" y="143"/>
                  <a:pt x="77" y="143"/>
                </a:cubicBezTo>
                <a:cubicBezTo>
                  <a:pt x="72" y="142"/>
                  <a:pt x="68" y="141"/>
                  <a:pt x="64" y="140"/>
                </a:cubicBezTo>
                <a:cubicBezTo>
                  <a:pt x="63" y="140"/>
                  <a:pt x="62" y="141"/>
                  <a:pt x="62" y="141"/>
                </a:cubicBezTo>
                <a:close/>
                <a:moveTo>
                  <a:pt x="154" y="34"/>
                </a:moveTo>
                <a:cubicBezTo>
                  <a:pt x="144" y="40"/>
                  <a:pt x="131" y="36"/>
                  <a:pt x="128" y="25"/>
                </a:cubicBezTo>
                <a:cubicBezTo>
                  <a:pt x="127" y="24"/>
                  <a:pt x="126" y="24"/>
                  <a:pt x="126" y="24"/>
                </a:cubicBezTo>
                <a:cubicBezTo>
                  <a:pt x="121" y="26"/>
                  <a:pt x="116" y="28"/>
                  <a:pt x="110" y="32"/>
                </a:cubicBezTo>
                <a:cubicBezTo>
                  <a:pt x="109" y="32"/>
                  <a:pt x="109" y="34"/>
                  <a:pt x="110" y="34"/>
                </a:cubicBezTo>
                <a:cubicBezTo>
                  <a:pt x="116" y="40"/>
                  <a:pt x="122" y="46"/>
                  <a:pt x="128" y="54"/>
                </a:cubicBezTo>
                <a:cubicBezTo>
                  <a:pt x="129" y="56"/>
                  <a:pt x="131" y="57"/>
                  <a:pt x="133" y="57"/>
                </a:cubicBezTo>
                <a:cubicBezTo>
                  <a:pt x="143" y="58"/>
                  <a:pt x="151" y="60"/>
                  <a:pt x="158" y="62"/>
                </a:cubicBezTo>
                <a:cubicBezTo>
                  <a:pt x="160" y="63"/>
                  <a:pt x="161" y="62"/>
                  <a:pt x="161" y="61"/>
                </a:cubicBezTo>
                <a:cubicBezTo>
                  <a:pt x="162" y="50"/>
                  <a:pt x="160" y="41"/>
                  <a:pt x="156" y="34"/>
                </a:cubicBezTo>
                <a:cubicBezTo>
                  <a:pt x="156" y="33"/>
                  <a:pt x="154" y="33"/>
                  <a:pt x="154" y="34"/>
                </a:cubicBezTo>
                <a:close/>
                <a:moveTo>
                  <a:pt x="99" y="32"/>
                </a:moveTo>
                <a:cubicBezTo>
                  <a:pt x="70" y="12"/>
                  <a:pt x="46" y="26"/>
                  <a:pt x="49" y="61"/>
                </a:cubicBezTo>
                <a:cubicBezTo>
                  <a:pt x="49" y="62"/>
                  <a:pt x="50" y="63"/>
                  <a:pt x="51" y="63"/>
                </a:cubicBezTo>
                <a:cubicBezTo>
                  <a:pt x="58" y="60"/>
                  <a:pt x="67" y="58"/>
                  <a:pt x="77" y="57"/>
                </a:cubicBezTo>
                <a:cubicBezTo>
                  <a:pt x="79" y="57"/>
                  <a:pt x="81" y="56"/>
                  <a:pt x="82" y="54"/>
                </a:cubicBezTo>
                <a:cubicBezTo>
                  <a:pt x="88" y="46"/>
                  <a:pt x="94" y="40"/>
                  <a:pt x="100" y="34"/>
                </a:cubicBezTo>
                <a:cubicBezTo>
                  <a:pt x="100" y="34"/>
                  <a:pt x="100" y="32"/>
                  <a:pt x="99" y="32"/>
                </a:cubicBezTo>
                <a:close/>
                <a:moveTo>
                  <a:pt x="137" y="138"/>
                </a:moveTo>
                <a:cubicBezTo>
                  <a:pt x="145" y="137"/>
                  <a:pt x="153" y="135"/>
                  <a:pt x="159" y="132"/>
                </a:cubicBezTo>
                <a:cubicBezTo>
                  <a:pt x="160" y="132"/>
                  <a:pt x="160" y="131"/>
                  <a:pt x="160" y="131"/>
                </a:cubicBezTo>
                <a:cubicBezTo>
                  <a:pt x="159" y="124"/>
                  <a:pt x="157" y="116"/>
                  <a:pt x="154" y="108"/>
                </a:cubicBezTo>
                <a:cubicBezTo>
                  <a:pt x="153" y="107"/>
                  <a:pt x="151" y="107"/>
                  <a:pt x="151" y="108"/>
                </a:cubicBezTo>
                <a:cubicBezTo>
                  <a:pt x="146" y="118"/>
                  <a:pt x="141" y="127"/>
                  <a:pt x="135" y="136"/>
                </a:cubicBezTo>
                <a:cubicBezTo>
                  <a:pt x="134" y="137"/>
                  <a:pt x="135" y="139"/>
                  <a:pt x="137" y="138"/>
                </a:cubicBezTo>
                <a:close/>
                <a:moveTo>
                  <a:pt x="59" y="92"/>
                </a:moveTo>
                <a:cubicBezTo>
                  <a:pt x="64" y="82"/>
                  <a:pt x="69" y="73"/>
                  <a:pt x="75" y="64"/>
                </a:cubicBezTo>
                <a:cubicBezTo>
                  <a:pt x="76" y="63"/>
                  <a:pt x="75" y="61"/>
                  <a:pt x="73" y="62"/>
                </a:cubicBezTo>
                <a:cubicBezTo>
                  <a:pt x="65" y="63"/>
                  <a:pt x="57" y="65"/>
                  <a:pt x="51" y="67"/>
                </a:cubicBezTo>
                <a:cubicBezTo>
                  <a:pt x="50" y="68"/>
                  <a:pt x="49" y="68"/>
                  <a:pt x="50" y="69"/>
                </a:cubicBezTo>
                <a:cubicBezTo>
                  <a:pt x="51" y="76"/>
                  <a:pt x="53" y="83"/>
                  <a:pt x="56" y="92"/>
                </a:cubicBezTo>
                <a:cubicBezTo>
                  <a:pt x="56" y="93"/>
                  <a:pt x="58" y="93"/>
                  <a:pt x="59" y="92"/>
                </a:cubicBezTo>
                <a:close/>
                <a:moveTo>
                  <a:pt x="164" y="72"/>
                </a:moveTo>
                <a:cubicBezTo>
                  <a:pt x="162" y="80"/>
                  <a:pt x="160" y="88"/>
                  <a:pt x="156" y="97"/>
                </a:cubicBezTo>
                <a:cubicBezTo>
                  <a:pt x="155" y="99"/>
                  <a:pt x="155" y="101"/>
                  <a:pt x="156" y="103"/>
                </a:cubicBezTo>
                <a:cubicBezTo>
                  <a:pt x="160" y="112"/>
                  <a:pt x="162" y="120"/>
                  <a:pt x="164" y="128"/>
                </a:cubicBezTo>
                <a:cubicBezTo>
                  <a:pt x="164" y="129"/>
                  <a:pt x="166" y="130"/>
                  <a:pt x="167" y="129"/>
                </a:cubicBezTo>
                <a:cubicBezTo>
                  <a:pt x="198" y="114"/>
                  <a:pt x="198" y="86"/>
                  <a:pt x="167" y="71"/>
                </a:cubicBezTo>
                <a:cubicBezTo>
                  <a:pt x="166" y="70"/>
                  <a:pt x="164" y="71"/>
                  <a:pt x="164" y="72"/>
                </a:cubicBezTo>
                <a:close/>
                <a:moveTo>
                  <a:pt x="124" y="140"/>
                </a:moveTo>
                <a:cubicBezTo>
                  <a:pt x="111" y="141"/>
                  <a:pt x="98" y="141"/>
                  <a:pt x="86" y="140"/>
                </a:cubicBezTo>
                <a:cubicBezTo>
                  <a:pt x="83" y="140"/>
                  <a:pt x="81" y="138"/>
                  <a:pt x="80" y="136"/>
                </a:cubicBezTo>
                <a:cubicBezTo>
                  <a:pt x="73" y="126"/>
                  <a:pt x="66" y="115"/>
                  <a:pt x="61" y="103"/>
                </a:cubicBezTo>
                <a:cubicBezTo>
                  <a:pt x="60" y="101"/>
                  <a:pt x="60" y="99"/>
                  <a:pt x="61" y="97"/>
                </a:cubicBezTo>
                <a:cubicBezTo>
                  <a:pt x="66" y="85"/>
                  <a:pt x="73" y="74"/>
                  <a:pt x="80" y="63"/>
                </a:cubicBezTo>
                <a:cubicBezTo>
                  <a:pt x="81" y="61"/>
                  <a:pt x="83" y="60"/>
                  <a:pt x="86" y="60"/>
                </a:cubicBezTo>
                <a:cubicBezTo>
                  <a:pt x="98" y="59"/>
                  <a:pt x="111" y="59"/>
                  <a:pt x="124" y="60"/>
                </a:cubicBezTo>
                <a:cubicBezTo>
                  <a:pt x="126" y="60"/>
                  <a:pt x="128" y="61"/>
                  <a:pt x="130" y="63"/>
                </a:cubicBezTo>
                <a:cubicBezTo>
                  <a:pt x="137" y="74"/>
                  <a:pt x="144" y="85"/>
                  <a:pt x="149" y="96"/>
                </a:cubicBezTo>
                <a:cubicBezTo>
                  <a:pt x="150" y="99"/>
                  <a:pt x="150" y="101"/>
                  <a:pt x="149" y="103"/>
                </a:cubicBezTo>
                <a:cubicBezTo>
                  <a:pt x="144" y="115"/>
                  <a:pt x="137" y="126"/>
                  <a:pt x="130" y="137"/>
                </a:cubicBezTo>
                <a:cubicBezTo>
                  <a:pt x="128" y="139"/>
                  <a:pt x="126" y="140"/>
                  <a:pt x="124" y="140"/>
                </a:cubicBezTo>
                <a:close/>
                <a:moveTo>
                  <a:pt x="122" y="147"/>
                </a:moveTo>
                <a:cubicBezTo>
                  <a:pt x="117" y="153"/>
                  <a:pt x="111" y="159"/>
                  <a:pt x="106" y="163"/>
                </a:cubicBezTo>
                <a:cubicBezTo>
                  <a:pt x="105" y="164"/>
                  <a:pt x="104" y="164"/>
                  <a:pt x="104" y="163"/>
                </a:cubicBezTo>
                <a:cubicBezTo>
                  <a:pt x="98" y="159"/>
                  <a:pt x="93" y="153"/>
                  <a:pt x="88" y="147"/>
                </a:cubicBezTo>
                <a:cubicBezTo>
                  <a:pt x="87" y="145"/>
                  <a:pt x="87" y="144"/>
                  <a:pt x="89" y="144"/>
                </a:cubicBezTo>
                <a:cubicBezTo>
                  <a:pt x="100" y="144"/>
                  <a:pt x="110" y="144"/>
                  <a:pt x="121" y="144"/>
                </a:cubicBezTo>
                <a:cubicBezTo>
                  <a:pt x="122" y="144"/>
                  <a:pt x="123" y="145"/>
                  <a:pt x="122" y="147"/>
                </a:cubicBezTo>
                <a:close/>
                <a:moveTo>
                  <a:pt x="160" y="70"/>
                </a:moveTo>
                <a:cubicBezTo>
                  <a:pt x="159" y="76"/>
                  <a:pt x="157" y="84"/>
                  <a:pt x="154" y="91"/>
                </a:cubicBezTo>
                <a:cubicBezTo>
                  <a:pt x="153" y="93"/>
                  <a:pt x="151" y="93"/>
                  <a:pt x="151" y="92"/>
                </a:cubicBezTo>
                <a:cubicBezTo>
                  <a:pt x="146" y="82"/>
                  <a:pt x="141" y="73"/>
                  <a:pt x="135" y="64"/>
                </a:cubicBezTo>
                <a:cubicBezTo>
                  <a:pt x="134" y="63"/>
                  <a:pt x="135" y="61"/>
                  <a:pt x="137" y="62"/>
                </a:cubicBezTo>
                <a:cubicBezTo>
                  <a:pt x="145" y="63"/>
                  <a:pt x="152" y="65"/>
                  <a:pt x="159" y="67"/>
                </a:cubicBezTo>
                <a:cubicBezTo>
                  <a:pt x="160" y="68"/>
                  <a:pt x="160" y="69"/>
                  <a:pt x="160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657" name="Group 102"/>
          <p:cNvGrpSpPr>
            <a:grpSpLocks/>
          </p:cNvGrpSpPr>
          <p:nvPr/>
        </p:nvGrpSpPr>
        <p:grpSpPr bwMode="auto">
          <a:xfrm>
            <a:off x="3214688" y="1665288"/>
            <a:ext cx="141287" cy="142875"/>
            <a:chOff x="0" y="0"/>
            <a:chExt cx="228" cy="226"/>
          </a:xfrm>
        </p:grpSpPr>
        <p:sp>
          <p:nvSpPr>
            <p:cNvPr id="26701" name="Freeform 103"/>
            <p:cNvSpPr>
              <a:spLocks noEditPoints="1"/>
            </p:cNvSpPr>
            <p:nvPr/>
          </p:nvSpPr>
          <p:spPr bwMode="auto">
            <a:xfrm>
              <a:off x="0" y="0"/>
              <a:ext cx="228" cy="226"/>
            </a:xfrm>
            <a:custGeom>
              <a:avLst/>
              <a:gdLst>
                <a:gd name="T0" fmla="*/ 0 w 114"/>
                <a:gd name="T1" fmla="*/ 224 h 113"/>
                <a:gd name="T2" fmla="*/ 456 w 114"/>
                <a:gd name="T3" fmla="*/ 224 h 113"/>
                <a:gd name="T4" fmla="*/ 420 w 114"/>
                <a:gd name="T5" fmla="*/ 244 h 113"/>
                <a:gd name="T6" fmla="*/ 420 w 114"/>
                <a:gd name="T7" fmla="*/ 256 h 113"/>
                <a:gd name="T8" fmla="*/ 416 w 114"/>
                <a:gd name="T9" fmla="*/ 256 h 113"/>
                <a:gd name="T10" fmla="*/ 400 w 114"/>
                <a:gd name="T11" fmla="*/ 244 h 113"/>
                <a:gd name="T12" fmla="*/ 400 w 114"/>
                <a:gd name="T13" fmla="*/ 260 h 113"/>
                <a:gd name="T14" fmla="*/ 416 w 114"/>
                <a:gd name="T15" fmla="*/ 268 h 113"/>
                <a:gd name="T16" fmla="*/ 228 w 114"/>
                <a:gd name="T17" fmla="*/ 420 h 113"/>
                <a:gd name="T18" fmla="*/ 228 w 114"/>
                <a:gd name="T19" fmla="*/ 28 h 113"/>
                <a:gd name="T20" fmla="*/ 288 w 114"/>
                <a:gd name="T21" fmla="*/ 44 h 113"/>
                <a:gd name="T22" fmla="*/ 208 w 114"/>
                <a:gd name="T23" fmla="*/ 84 h 113"/>
                <a:gd name="T24" fmla="*/ 168 w 114"/>
                <a:gd name="T25" fmla="*/ 92 h 113"/>
                <a:gd name="T26" fmla="*/ 160 w 114"/>
                <a:gd name="T27" fmla="*/ 132 h 113"/>
                <a:gd name="T28" fmla="*/ 144 w 114"/>
                <a:gd name="T29" fmla="*/ 160 h 113"/>
                <a:gd name="T30" fmla="*/ 136 w 114"/>
                <a:gd name="T31" fmla="*/ 172 h 113"/>
                <a:gd name="T32" fmla="*/ 144 w 114"/>
                <a:gd name="T33" fmla="*/ 184 h 113"/>
                <a:gd name="T34" fmla="*/ 160 w 114"/>
                <a:gd name="T35" fmla="*/ 176 h 113"/>
                <a:gd name="T36" fmla="*/ 180 w 114"/>
                <a:gd name="T37" fmla="*/ 156 h 113"/>
                <a:gd name="T38" fmla="*/ 212 w 114"/>
                <a:gd name="T39" fmla="*/ 168 h 113"/>
                <a:gd name="T40" fmla="*/ 224 w 114"/>
                <a:gd name="T41" fmla="*/ 184 h 113"/>
                <a:gd name="T42" fmla="*/ 196 w 114"/>
                <a:gd name="T43" fmla="*/ 188 h 113"/>
                <a:gd name="T44" fmla="*/ 176 w 114"/>
                <a:gd name="T45" fmla="*/ 180 h 113"/>
                <a:gd name="T46" fmla="*/ 140 w 114"/>
                <a:gd name="T47" fmla="*/ 200 h 113"/>
                <a:gd name="T48" fmla="*/ 128 w 114"/>
                <a:gd name="T49" fmla="*/ 256 h 113"/>
                <a:gd name="T50" fmla="*/ 156 w 114"/>
                <a:gd name="T51" fmla="*/ 284 h 113"/>
                <a:gd name="T52" fmla="*/ 196 w 114"/>
                <a:gd name="T53" fmla="*/ 284 h 113"/>
                <a:gd name="T54" fmla="*/ 240 w 114"/>
                <a:gd name="T55" fmla="*/ 384 h 113"/>
                <a:gd name="T56" fmla="*/ 272 w 114"/>
                <a:gd name="T57" fmla="*/ 316 h 113"/>
                <a:gd name="T58" fmla="*/ 276 w 114"/>
                <a:gd name="T59" fmla="*/ 244 h 113"/>
                <a:gd name="T60" fmla="*/ 244 w 114"/>
                <a:gd name="T61" fmla="*/ 208 h 113"/>
                <a:gd name="T62" fmla="*/ 264 w 114"/>
                <a:gd name="T63" fmla="*/ 224 h 113"/>
                <a:gd name="T64" fmla="*/ 292 w 114"/>
                <a:gd name="T65" fmla="*/ 204 h 113"/>
                <a:gd name="T66" fmla="*/ 280 w 114"/>
                <a:gd name="T67" fmla="*/ 188 h 113"/>
                <a:gd name="T68" fmla="*/ 304 w 114"/>
                <a:gd name="T69" fmla="*/ 188 h 113"/>
                <a:gd name="T70" fmla="*/ 340 w 114"/>
                <a:gd name="T71" fmla="*/ 236 h 113"/>
                <a:gd name="T72" fmla="*/ 360 w 114"/>
                <a:gd name="T73" fmla="*/ 196 h 113"/>
                <a:gd name="T74" fmla="*/ 400 w 114"/>
                <a:gd name="T75" fmla="*/ 220 h 113"/>
                <a:gd name="T76" fmla="*/ 412 w 114"/>
                <a:gd name="T77" fmla="*/ 184 h 113"/>
                <a:gd name="T78" fmla="*/ 424 w 114"/>
                <a:gd name="T79" fmla="*/ 224 h 113"/>
                <a:gd name="T80" fmla="*/ 416 w 114"/>
                <a:gd name="T81" fmla="*/ 236 h 1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113">
                  <a:moveTo>
                    <a:pt x="57" y="0"/>
                  </a:moveTo>
                  <a:cubicBezTo>
                    <a:pt x="26" y="0"/>
                    <a:pt x="0" y="25"/>
                    <a:pt x="0" y="56"/>
                  </a:cubicBezTo>
                  <a:cubicBezTo>
                    <a:pt x="0" y="88"/>
                    <a:pt x="26" y="113"/>
                    <a:pt x="57" y="113"/>
                  </a:cubicBezTo>
                  <a:cubicBezTo>
                    <a:pt x="88" y="113"/>
                    <a:pt x="114" y="88"/>
                    <a:pt x="114" y="56"/>
                  </a:cubicBezTo>
                  <a:cubicBezTo>
                    <a:pt x="114" y="25"/>
                    <a:pt x="88" y="0"/>
                    <a:pt x="57" y="0"/>
                  </a:cubicBezTo>
                  <a:close/>
                  <a:moveTo>
                    <a:pt x="105" y="61"/>
                  </a:moveTo>
                  <a:cubicBezTo>
                    <a:pt x="105" y="61"/>
                    <a:pt x="106" y="62"/>
                    <a:pt x="106" y="62"/>
                  </a:cubicBezTo>
                  <a:cubicBezTo>
                    <a:pt x="106" y="63"/>
                    <a:pt x="105" y="63"/>
                    <a:pt x="105" y="64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2" y="64"/>
                    <a:pt x="102" y="64"/>
                    <a:pt x="101" y="63"/>
                  </a:cubicBezTo>
                  <a:cubicBezTo>
                    <a:pt x="101" y="62"/>
                    <a:pt x="100" y="61"/>
                    <a:pt x="100" y="61"/>
                  </a:cubicBezTo>
                  <a:cubicBezTo>
                    <a:pt x="97" y="54"/>
                    <a:pt x="96" y="54"/>
                    <a:pt x="99" y="62"/>
                  </a:cubicBezTo>
                  <a:cubicBezTo>
                    <a:pt x="99" y="63"/>
                    <a:pt x="100" y="65"/>
                    <a:pt x="100" y="65"/>
                  </a:cubicBezTo>
                  <a:cubicBezTo>
                    <a:pt x="100" y="67"/>
                    <a:pt x="101" y="68"/>
                    <a:pt x="102" y="67"/>
                  </a:cubicBezTo>
                  <a:cubicBezTo>
                    <a:pt x="103" y="67"/>
                    <a:pt x="103" y="67"/>
                    <a:pt x="104" y="67"/>
                  </a:cubicBezTo>
                  <a:cubicBezTo>
                    <a:pt x="104" y="67"/>
                    <a:pt x="105" y="67"/>
                    <a:pt x="105" y="68"/>
                  </a:cubicBezTo>
                  <a:cubicBezTo>
                    <a:pt x="99" y="89"/>
                    <a:pt x="80" y="105"/>
                    <a:pt x="57" y="105"/>
                  </a:cubicBezTo>
                  <a:cubicBezTo>
                    <a:pt x="30" y="105"/>
                    <a:pt x="8" y="83"/>
                    <a:pt x="8" y="56"/>
                  </a:cubicBezTo>
                  <a:cubicBezTo>
                    <a:pt x="8" y="29"/>
                    <a:pt x="30" y="7"/>
                    <a:pt x="57" y="7"/>
                  </a:cubicBezTo>
                  <a:cubicBezTo>
                    <a:pt x="62" y="7"/>
                    <a:pt x="67" y="8"/>
                    <a:pt x="72" y="10"/>
                  </a:cubicBezTo>
                  <a:cubicBezTo>
                    <a:pt x="73" y="10"/>
                    <a:pt x="73" y="11"/>
                    <a:pt x="72" y="11"/>
                  </a:cubicBezTo>
                  <a:cubicBezTo>
                    <a:pt x="67" y="14"/>
                    <a:pt x="62" y="17"/>
                    <a:pt x="57" y="20"/>
                  </a:cubicBezTo>
                  <a:cubicBezTo>
                    <a:pt x="55" y="21"/>
                    <a:pt x="55" y="21"/>
                    <a:pt x="52" y="21"/>
                  </a:cubicBezTo>
                  <a:cubicBezTo>
                    <a:pt x="50" y="21"/>
                    <a:pt x="47" y="21"/>
                    <a:pt x="44" y="22"/>
                  </a:cubicBezTo>
                  <a:cubicBezTo>
                    <a:pt x="43" y="22"/>
                    <a:pt x="43" y="22"/>
                    <a:pt x="42" y="23"/>
                  </a:cubicBezTo>
                  <a:cubicBezTo>
                    <a:pt x="42" y="26"/>
                    <a:pt x="42" y="28"/>
                    <a:pt x="41" y="30"/>
                  </a:cubicBezTo>
                  <a:cubicBezTo>
                    <a:pt x="41" y="32"/>
                    <a:pt x="41" y="32"/>
                    <a:pt x="40" y="33"/>
                  </a:cubicBezTo>
                  <a:cubicBezTo>
                    <a:pt x="40" y="35"/>
                    <a:pt x="39" y="37"/>
                    <a:pt x="38" y="39"/>
                  </a:cubicBezTo>
                  <a:cubicBezTo>
                    <a:pt x="37" y="40"/>
                    <a:pt x="37" y="40"/>
                    <a:pt x="36" y="40"/>
                  </a:cubicBezTo>
                  <a:cubicBezTo>
                    <a:pt x="36" y="41"/>
                    <a:pt x="36" y="41"/>
                    <a:pt x="35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4" y="43"/>
                    <a:pt x="34" y="44"/>
                    <a:pt x="34" y="45"/>
                  </a:cubicBezTo>
                  <a:cubicBezTo>
                    <a:pt x="34" y="46"/>
                    <a:pt x="35" y="46"/>
                    <a:pt x="36" y="46"/>
                  </a:cubicBezTo>
                  <a:cubicBezTo>
                    <a:pt x="36" y="46"/>
                    <a:pt x="37" y="46"/>
                    <a:pt x="37" y="46"/>
                  </a:cubicBezTo>
                  <a:cubicBezTo>
                    <a:pt x="39" y="46"/>
                    <a:pt x="39" y="46"/>
                    <a:pt x="40" y="44"/>
                  </a:cubicBezTo>
                  <a:cubicBezTo>
                    <a:pt x="41" y="43"/>
                    <a:pt x="42" y="41"/>
                    <a:pt x="43" y="40"/>
                  </a:cubicBezTo>
                  <a:cubicBezTo>
                    <a:pt x="44" y="39"/>
                    <a:pt x="44" y="39"/>
                    <a:pt x="45" y="39"/>
                  </a:cubicBezTo>
                  <a:cubicBezTo>
                    <a:pt x="47" y="40"/>
                    <a:pt x="49" y="40"/>
                    <a:pt x="51" y="40"/>
                  </a:cubicBezTo>
                  <a:cubicBezTo>
                    <a:pt x="52" y="41"/>
                    <a:pt x="52" y="41"/>
                    <a:pt x="53" y="42"/>
                  </a:cubicBezTo>
                  <a:cubicBezTo>
                    <a:pt x="54" y="43"/>
                    <a:pt x="56" y="44"/>
                    <a:pt x="57" y="45"/>
                  </a:cubicBezTo>
                  <a:cubicBezTo>
                    <a:pt x="58" y="46"/>
                    <a:pt x="58" y="46"/>
                    <a:pt x="56" y="46"/>
                  </a:cubicBezTo>
                  <a:cubicBezTo>
                    <a:pt x="55" y="47"/>
                    <a:pt x="53" y="47"/>
                    <a:pt x="51" y="47"/>
                  </a:cubicBezTo>
                  <a:cubicBezTo>
                    <a:pt x="50" y="48"/>
                    <a:pt x="50" y="47"/>
                    <a:pt x="49" y="47"/>
                  </a:cubicBezTo>
                  <a:cubicBezTo>
                    <a:pt x="48" y="46"/>
                    <a:pt x="47" y="45"/>
                    <a:pt x="46" y="45"/>
                  </a:cubicBezTo>
                  <a:cubicBezTo>
                    <a:pt x="45" y="44"/>
                    <a:pt x="45" y="44"/>
                    <a:pt x="44" y="45"/>
                  </a:cubicBezTo>
                  <a:cubicBezTo>
                    <a:pt x="42" y="46"/>
                    <a:pt x="39" y="47"/>
                    <a:pt x="37" y="48"/>
                  </a:cubicBezTo>
                  <a:cubicBezTo>
                    <a:pt x="36" y="49"/>
                    <a:pt x="35" y="49"/>
                    <a:pt x="35" y="50"/>
                  </a:cubicBezTo>
                  <a:cubicBezTo>
                    <a:pt x="34" y="54"/>
                    <a:pt x="33" y="57"/>
                    <a:pt x="32" y="61"/>
                  </a:cubicBezTo>
                  <a:cubicBezTo>
                    <a:pt x="31" y="62"/>
                    <a:pt x="31" y="63"/>
                    <a:pt x="32" y="64"/>
                  </a:cubicBezTo>
                  <a:cubicBezTo>
                    <a:pt x="34" y="66"/>
                    <a:pt x="35" y="68"/>
                    <a:pt x="36" y="70"/>
                  </a:cubicBezTo>
                  <a:cubicBezTo>
                    <a:pt x="37" y="71"/>
                    <a:pt x="37" y="71"/>
                    <a:pt x="39" y="71"/>
                  </a:cubicBezTo>
                  <a:cubicBezTo>
                    <a:pt x="41" y="70"/>
                    <a:pt x="44" y="70"/>
                    <a:pt x="46" y="69"/>
                  </a:cubicBezTo>
                  <a:cubicBezTo>
                    <a:pt x="48" y="69"/>
                    <a:pt x="48" y="69"/>
                    <a:pt x="49" y="71"/>
                  </a:cubicBezTo>
                  <a:cubicBezTo>
                    <a:pt x="52" y="79"/>
                    <a:pt x="55" y="87"/>
                    <a:pt x="58" y="96"/>
                  </a:cubicBezTo>
                  <a:cubicBezTo>
                    <a:pt x="58" y="98"/>
                    <a:pt x="59" y="98"/>
                    <a:pt x="60" y="96"/>
                  </a:cubicBezTo>
                  <a:cubicBezTo>
                    <a:pt x="62" y="92"/>
                    <a:pt x="64" y="88"/>
                    <a:pt x="67" y="84"/>
                  </a:cubicBezTo>
                  <a:cubicBezTo>
                    <a:pt x="68" y="82"/>
                    <a:pt x="68" y="81"/>
                    <a:pt x="68" y="79"/>
                  </a:cubicBezTo>
                  <a:cubicBezTo>
                    <a:pt x="69" y="74"/>
                    <a:pt x="70" y="69"/>
                    <a:pt x="70" y="64"/>
                  </a:cubicBezTo>
                  <a:cubicBezTo>
                    <a:pt x="71" y="61"/>
                    <a:pt x="70" y="61"/>
                    <a:pt x="69" y="61"/>
                  </a:cubicBezTo>
                  <a:cubicBezTo>
                    <a:pt x="67" y="61"/>
                    <a:pt x="66" y="61"/>
                    <a:pt x="65" y="59"/>
                  </a:cubicBezTo>
                  <a:cubicBezTo>
                    <a:pt x="64" y="57"/>
                    <a:pt x="62" y="54"/>
                    <a:pt x="61" y="52"/>
                  </a:cubicBezTo>
                  <a:cubicBezTo>
                    <a:pt x="59" y="49"/>
                    <a:pt x="59" y="49"/>
                    <a:pt x="61" y="51"/>
                  </a:cubicBezTo>
                  <a:cubicBezTo>
                    <a:pt x="62" y="53"/>
                    <a:pt x="64" y="55"/>
                    <a:pt x="66" y="56"/>
                  </a:cubicBezTo>
                  <a:cubicBezTo>
                    <a:pt x="68" y="59"/>
                    <a:pt x="68" y="59"/>
                    <a:pt x="69" y="57"/>
                  </a:cubicBezTo>
                  <a:cubicBezTo>
                    <a:pt x="71" y="55"/>
                    <a:pt x="72" y="53"/>
                    <a:pt x="73" y="51"/>
                  </a:cubicBezTo>
                  <a:cubicBezTo>
                    <a:pt x="75" y="49"/>
                    <a:pt x="74" y="49"/>
                    <a:pt x="72" y="48"/>
                  </a:cubicBezTo>
                  <a:cubicBezTo>
                    <a:pt x="71" y="48"/>
                    <a:pt x="71" y="47"/>
                    <a:pt x="70" y="47"/>
                  </a:cubicBezTo>
                  <a:cubicBezTo>
                    <a:pt x="67" y="46"/>
                    <a:pt x="67" y="46"/>
                    <a:pt x="70" y="46"/>
                  </a:cubicBezTo>
                  <a:cubicBezTo>
                    <a:pt x="72" y="47"/>
                    <a:pt x="74" y="47"/>
                    <a:pt x="76" y="47"/>
                  </a:cubicBezTo>
                  <a:cubicBezTo>
                    <a:pt x="79" y="48"/>
                    <a:pt x="79" y="48"/>
                    <a:pt x="80" y="50"/>
                  </a:cubicBezTo>
                  <a:cubicBezTo>
                    <a:pt x="82" y="53"/>
                    <a:pt x="84" y="56"/>
                    <a:pt x="85" y="59"/>
                  </a:cubicBezTo>
                  <a:cubicBezTo>
                    <a:pt x="87" y="61"/>
                    <a:pt x="87" y="61"/>
                    <a:pt x="87" y="59"/>
                  </a:cubicBezTo>
                  <a:cubicBezTo>
                    <a:pt x="88" y="56"/>
                    <a:pt x="89" y="52"/>
                    <a:pt x="90" y="49"/>
                  </a:cubicBezTo>
                  <a:cubicBezTo>
                    <a:pt x="90" y="47"/>
                    <a:pt x="91" y="47"/>
                    <a:pt x="92" y="48"/>
                  </a:cubicBezTo>
                  <a:cubicBezTo>
                    <a:pt x="95" y="50"/>
                    <a:pt x="97" y="53"/>
                    <a:pt x="100" y="55"/>
                  </a:cubicBezTo>
                  <a:cubicBezTo>
                    <a:pt x="102" y="56"/>
                    <a:pt x="102" y="56"/>
                    <a:pt x="102" y="54"/>
                  </a:cubicBezTo>
                  <a:cubicBezTo>
                    <a:pt x="102" y="51"/>
                    <a:pt x="103" y="48"/>
                    <a:pt x="103" y="46"/>
                  </a:cubicBezTo>
                  <a:cubicBezTo>
                    <a:pt x="104" y="45"/>
                    <a:pt x="105" y="45"/>
                    <a:pt x="105" y="46"/>
                  </a:cubicBezTo>
                  <a:cubicBezTo>
                    <a:pt x="106" y="49"/>
                    <a:pt x="106" y="53"/>
                    <a:pt x="106" y="56"/>
                  </a:cubicBezTo>
                  <a:cubicBezTo>
                    <a:pt x="106" y="56"/>
                    <a:pt x="106" y="57"/>
                    <a:pt x="106" y="57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61"/>
                    <a:pt x="104" y="61"/>
                    <a:pt x="105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2" name="Freeform 104"/>
            <p:cNvSpPr>
              <a:spLocks/>
            </p:cNvSpPr>
            <p:nvPr/>
          </p:nvSpPr>
          <p:spPr bwMode="auto">
            <a:xfrm>
              <a:off x="136" y="152"/>
              <a:ext cx="10" cy="30"/>
            </a:xfrm>
            <a:custGeom>
              <a:avLst/>
              <a:gdLst>
                <a:gd name="T0" fmla="*/ 12 w 5"/>
                <a:gd name="T1" fmla="*/ 12 h 15"/>
                <a:gd name="T2" fmla="*/ 4 w 5"/>
                <a:gd name="T3" fmla="*/ 24 h 15"/>
                <a:gd name="T4" fmla="*/ 4 w 5"/>
                <a:gd name="T5" fmla="*/ 44 h 15"/>
                <a:gd name="T6" fmla="*/ 8 w 5"/>
                <a:gd name="T7" fmla="*/ 44 h 15"/>
                <a:gd name="T8" fmla="*/ 16 w 5"/>
                <a:gd name="T9" fmla="*/ 16 h 15"/>
                <a:gd name="T10" fmla="*/ 12 w 5"/>
                <a:gd name="T11" fmla="*/ 12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" h="15">
                  <a:moveTo>
                    <a:pt x="3" y="3"/>
                  </a:moveTo>
                  <a:cubicBezTo>
                    <a:pt x="2" y="4"/>
                    <a:pt x="2" y="5"/>
                    <a:pt x="1" y="6"/>
                  </a:cubicBezTo>
                  <a:cubicBezTo>
                    <a:pt x="0" y="8"/>
                    <a:pt x="0" y="8"/>
                    <a:pt x="1" y="11"/>
                  </a:cubicBezTo>
                  <a:cubicBezTo>
                    <a:pt x="1" y="15"/>
                    <a:pt x="1" y="15"/>
                    <a:pt x="2" y="11"/>
                  </a:cubicBezTo>
                  <a:cubicBezTo>
                    <a:pt x="3" y="9"/>
                    <a:pt x="4" y="7"/>
                    <a:pt x="4" y="4"/>
                  </a:cubicBezTo>
                  <a:cubicBezTo>
                    <a:pt x="5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58" name="Freeform 105"/>
          <p:cNvSpPr>
            <a:spLocks noEditPoints="1"/>
          </p:cNvSpPr>
          <p:nvPr/>
        </p:nvSpPr>
        <p:spPr bwMode="auto">
          <a:xfrm>
            <a:off x="4413250" y="2976563"/>
            <a:ext cx="206375" cy="244475"/>
          </a:xfrm>
          <a:custGeom>
            <a:avLst/>
            <a:gdLst>
              <a:gd name="T0" fmla="*/ 170016947 w 166"/>
              <a:gd name="T1" fmla="*/ 18862187 h 195"/>
              <a:gd name="T2" fmla="*/ 187018020 w 166"/>
              <a:gd name="T3" fmla="*/ 1572162 h 195"/>
              <a:gd name="T4" fmla="*/ 122103136 w 166"/>
              <a:gd name="T5" fmla="*/ 278210043 h 195"/>
              <a:gd name="T6" fmla="*/ 193200567 w 166"/>
              <a:gd name="T7" fmla="*/ 290784834 h 195"/>
              <a:gd name="T8" fmla="*/ 193200567 w 166"/>
              <a:gd name="T9" fmla="*/ 306502696 h 195"/>
              <a:gd name="T10" fmla="*/ 29366168 w 166"/>
              <a:gd name="T11" fmla="*/ 295500067 h 195"/>
              <a:gd name="T12" fmla="*/ 106646146 w 166"/>
              <a:gd name="T13" fmla="*/ 284497438 h 195"/>
              <a:gd name="T14" fmla="*/ 52551032 w 166"/>
              <a:gd name="T15" fmla="*/ 257776947 h 195"/>
              <a:gd name="T16" fmla="*/ 55641684 w 166"/>
              <a:gd name="T17" fmla="*/ 226339970 h 195"/>
              <a:gd name="T18" fmla="*/ 180835472 w 166"/>
              <a:gd name="T19" fmla="*/ 34580048 h 195"/>
              <a:gd name="T20" fmla="*/ 77279978 w 166"/>
              <a:gd name="T21" fmla="*/ 235771690 h 195"/>
              <a:gd name="T22" fmla="*/ 68006779 w 166"/>
              <a:gd name="T23" fmla="*/ 246774319 h 195"/>
              <a:gd name="T24" fmla="*/ 241114377 w 166"/>
              <a:gd name="T25" fmla="*/ 127316311 h 195"/>
              <a:gd name="T26" fmla="*/ 182380798 w 166"/>
              <a:gd name="T27" fmla="*/ 23577420 h 195"/>
              <a:gd name="T28" fmla="*/ 174652925 w 166"/>
              <a:gd name="T29" fmla="*/ 132031545 h 195"/>
              <a:gd name="T30" fmla="*/ 199383114 w 166"/>
              <a:gd name="T31" fmla="*/ 124173241 h 195"/>
              <a:gd name="T32" fmla="*/ 210201640 w 166"/>
              <a:gd name="T33" fmla="*/ 105311054 h 195"/>
              <a:gd name="T34" fmla="*/ 211748209 w 166"/>
              <a:gd name="T35" fmla="*/ 128888474 h 195"/>
              <a:gd name="T36" fmla="*/ 211748209 w 166"/>
              <a:gd name="T37" fmla="*/ 136746778 h 195"/>
              <a:gd name="T38" fmla="*/ 208656314 w 166"/>
              <a:gd name="T39" fmla="*/ 143034173 h 195"/>
              <a:gd name="T40" fmla="*/ 200928441 w 166"/>
              <a:gd name="T41" fmla="*/ 136746778 h 195"/>
              <a:gd name="T42" fmla="*/ 205565662 w 166"/>
              <a:gd name="T43" fmla="*/ 149321569 h 195"/>
              <a:gd name="T44" fmla="*/ 114374020 w 166"/>
              <a:gd name="T45" fmla="*/ 226339970 h 195"/>
              <a:gd name="T46" fmla="*/ 143741431 w 166"/>
              <a:gd name="T47" fmla="*/ 31435724 h 195"/>
              <a:gd name="T48" fmla="*/ 103555494 w 166"/>
              <a:gd name="T49" fmla="*/ 55013144 h 195"/>
              <a:gd name="T50" fmla="*/ 81917200 w 166"/>
              <a:gd name="T51" fmla="*/ 73875330 h 195"/>
              <a:gd name="T52" fmla="*/ 72642757 w 166"/>
              <a:gd name="T53" fmla="*/ 94308425 h 195"/>
              <a:gd name="T54" fmla="*/ 68006779 w 166"/>
              <a:gd name="T55" fmla="*/ 102167983 h 195"/>
              <a:gd name="T56" fmla="*/ 78825304 w 166"/>
              <a:gd name="T57" fmla="*/ 102167983 h 195"/>
              <a:gd name="T58" fmla="*/ 102010168 w 166"/>
              <a:gd name="T59" fmla="*/ 94308425 h 195"/>
              <a:gd name="T60" fmla="*/ 112828694 w 166"/>
              <a:gd name="T61" fmla="*/ 106883216 h 195"/>
              <a:gd name="T62" fmla="*/ 92735725 w 166"/>
              <a:gd name="T63" fmla="*/ 103738892 h 195"/>
              <a:gd name="T64" fmla="*/ 69552105 w 166"/>
              <a:gd name="T65" fmla="*/ 114741520 h 195"/>
              <a:gd name="T66" fmla="*/ 72642757 w 166"/>
              <a:gd name="T67" fmla="*/ 154036802 h 195"/>
              <a:gd name="T68" fmla="*/ 97372947 w 166"/>
              <a:gd name="T69" fmla="*/ 155608964 h 195"/>
              <a:gd name="T70" fmla="*/ 132921662 w 166"/>
              <a:gd name="T71" fmla="*/ 182329455 h 195"/>
              <a:gd name="T72" fmla="*/ 137558883 w 166"/>
              <a:gd name="T73" fmla="*/ 136746778 h 195"/>
              <a:gd name="T74" fmla="*/ 122103136 w 166"/>
              <a:gd name="T75" fmla="*/ 116313683 h 195"/>
              <a:gd name="T76" fmla="*/ 146832083 w 166"/>
              <a:gd name="T77" fmla="*/ 116313683 h 195"/>
              <a:gd name="T78" fmla="*/ 139104209 w 166"/>
              <a:gd name="T79" fmla="*/ 106883216 h 195"/>
              <a:gd name="T80" fmla="*/ 171562273 w 166"/>
              <a:gd name="T81" fmla="*/ 133603707 h 195"/>
              <a:gd name="T82" fmla="*/ 139104209 w 166"/>
              <a:gd name="T83" fmla="*/ 179186384 h 195"/>
              <a:gd name="T84" fmla="*/ 143741431 w 166"/>
              <a:gd name="T85" fmla="*/ 176042059 h 19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66" h="195">
                <a:moveTo>
                  <a:pt x="74" y="7"/>
                </a:moveTo>
                <a:cubicBezTo>
                  <a:pt x="85" y="7"/>
                  <a:pt x="95" y="10"/>
                  <a:pt x="105" y="14"/>
                </a:cubicBezTo>
                <a:cubicBezTo>
                  <a:pt x="107" y="15"/>
                  <a:pt x="109" y="14"/>
                  <a:pt x="110" y="12"/>
                </a:cubicBezTo>
                <a:cubicBezTo>
                  <a:pt x="112" y="8"/>
                  <a:pt x="112" y="8"/>
                  <a:pt x="112" y="8"/>
                </a:cubicBezTo>
                <a:cubicBezTo>
                  <a:pt x="115" y="2"/>
                  <a:pt x="115" y="2"/>
                  <a:pt x="115" y="2"/>
                </a:cubicBezTo>
                <a:cubicBezTo>
                  <a:pt x="116" y="0"/>
                  <a:pt x="119" y="0"/>
                  <a:pt x="121" y="1"/>
                </a:cubicBezTo>
                <a:cubicBezTo>
                  <a:pt x="148" y="17"/>
                  <a:pt x="166" y="47"/>
                  <a:pt x="166" y="81"/>
                </a:cubicBezTo>
                <a:cubicBezTo>
                  <a:pt x="166" y="129"/>
                  <a:pt x="130" y="168"/>
                  <a:pt x="82" y="173"/>
                </a:cubicBezTo>
                <a:cubicBezTo>
                  <a:pt x="80" y="173"/>
                  <a:pt x="79" y="175"/>
                  <a:pt x="79" y="177"/>
                </a:cubicBezTo>
                <a:cubicBezTo>
                  <a:pt x="79" y="181"/>
                  <a:pt x="79" y="181"/>
                  <a:pt x="79" y="181"/>
                </a:cubicBezTo>
                <a:cubicBezTo>
                  <a:pt x="79" y="183"/>
                  <a:pt x="81" y="185"/>
                  <a:pt x="83" y="185"/>
                </a:cubicBezTo>
                <a:cubicBezTo>
                  <a:pt x="125" y="185"/>
                  <a:pt x="125" y="185"/>
                  <a:pt x="125" y="185"/>
                </a:cubicBezTo>
                <a:cubicBezTo>
                  <a:pt x="127" y="185"/>
                  <a:pt x="128" y="186"/>
                  <a:pt x="128" y="188"/>
                </a:cubicBezTo>
                <a:cubicBezTo>
                  <a:pt x="128" y="192"/>
                  <a:pt x="128" y="192"/>
                  <a:pt x="128" y="192"/>
                </a:cubicBezTo>
                <a:cubicBezTo>
                  <a:pt x="128" y="193"/>
                  <a:pt x="127" y="195"/>
                  <a:pt x="125" y="195"/>
                </a:cubicBezTo>
                <a:cubicBezTo>
                  <a:pt x="22" y="195"/>
                  <a:pt x="22" y="195"/>
                  <a:pt x="22" y="195"/>
                </a:cubicBezTo>
                <a:cubicBezTo>
                  <a:pt x="21" y="195"/>
                  <a:pt x="19" y="193"/>
                  <a:pt x="19" y="192"/>
                </a:cubicBezTo>
                <a:cubicBezTo>
                  <a:pt x="19" y="188"/>
                  <a:pt x="19" y="188"/>
                  <a:pt x="19" y="188"/>
                </a:cubicBezTo>
                <a:cubicBezTo>
                  <a:pt x="19" y="186"/>
                  <a:pt x="21" y="185"/>
                  <a:pt x="22" y="185"/>
                </a:cubicBezTo>
                <a:cubicBezTo>
                  <a:pt x="65" y="185"/>
                  <a:pt x="65" y="185"/>
                  <a:pt x="65" y="185"/>
                </a:cubicBezTo>
                <a:cubicBezTo>
                  <a:pt x="67" y="185"/>
                  <a:pt x="69" y="183"/>
                  <a:pt x="69" y="181"/>
                </a:cubicBezTo>
                <a:cubicBezTo>
                  <a:pt x="69" y="177"/>
                  <a:pt x="69" y="177"/>
                  <a:pt x="69" y="177"/>
                </a:cubicBezTo>
                <a:cubicBezTo>
                  <a:pt x="69" y="175"/>
                  <a:pt x="67" y="173"/>
                  <a:pt x="65" y="173"/>
                </a:cubicBezTo>
                <a:cubicBezTo>
                  <a:pt x="54" y="172"/>
                  <a:pt x="44" y="169"/>
                  <a:pt x="34" y="164"/>
                </a:cubicBezTo>
                <a:cubicBezTo>
                  <a:pt x="32" y="163"/>
                  <a:pt x="32" y="161"/>
                  <a:pt x="33" y="159"/>
                </a:cubicBezTo>
                <a:cubicBezTo>
                  <a:pt x="38" y="149"/>
                  <a:pt x="38" y="149"/>
                  <a:pt x="38" y="149"/>
                </a:cubicBezTo>
                <a:cubicBezTo>
                  <a:pt x="39" y="147"/>
                  <a:pt x="38" y="145"/>
                  <a:pt x="36" y="144"/>
                </a:cubicBezTo>
                <a:cubicBezTo>
                  <a:pt x="15" y="131"/>
                  <a:pt x="0" y="107"/>
                  <a:pt x="0" y="81"/>
                </a:cubicBezTo>
                <a:cubicBezTo>
                  <a:pt x="0" y="40"/>
                  <a:pt x="33" y="7"/>
                  <a:pt x="74" y="7"/>
                </a:cubicBezTo>
                <a:close/>
                <a:moveTo>
                  <a:pt x="117" y="22"/>
                </a:moveTo>
                <a:cubicBezTo>
                  <a:pt x="135" y="35"/>
                  <a:pt x="147" y="56"/>
                  <a:pt x="147" y="81"/>
                </a:cubicBezTo>
                <a:cubicBezTo>
                  <a:pt x="147" y="121"/>
                  <a:pt x="114" y="154"/>
                  <a:pt x="74" y="154"/>
                </a:cubicBezTo>
                <a:cubicBezTo>
                  <a:pt x="65" y="154"/>
                  <a:pt x="57" y="153"/>
                  <a:pt x="50" y="150"/>
                </a:cubicBezTo>
                <a:cubicBezTo>
                  <a:pt x="48" y="150"/>
                  <a:pt x="47" y="150"/>
                  <a:pt x="46" y="151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44" y="155"/>
                  <a:pt x="44" y="156"/>
                  <a:pt x="44" y="157"/>
                </a:cubicBezTo>
                <a:cubicBezTo>
                  <a:pt x="45" y="158"/>
                  <a:pt x="45" y="158"/>
                  <a:pt x="46" y="158"/>
                </a:cubicBezTo>
                <a:cubicBezTo>
                  <a:pt x="55" y="162"/>
                  <a:pt x="64" y="163"/>
                  <a:pt x="74" y="163"/>
                </a:cubicBezTo>
                <a:cubicBezTo>
                  <a:pt x="119" y="163"/>
                  <a:pt x="156" y="126"/>
                  <a:pt x="156" y="81"/>
                </a:cubicBezTo>
                <a:cubicBezTo>
                  <a:pt x="156" y="53"/>
                  <a:pt x="143" y="29"/>
                  <a:pt x="122" y="14"/>
                </a:cubicBezTo>
                <a:cubicBezTo>
                  <a:pt x="122" y="13"/>
                  <a:pt x="121" y="13"/>
                  <a:pt x="120" y="13"/>
                </a:cubicBezTo>
                <a:cubicBezTo>
                  <a:pt x="119" y="14"/>
                  <a:pt x="118" y="14"/>
                  <a:pt x="118" y="15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19"/>
                  <a:pt x="116" y="21"/>
                  <a:pt x="117" y="22"/>
                </a:cubicBezTo>
                <a:close/>
                <a:moveTo>
                  <a:pt x="113" y="84"/>
                </a:moveTo>
                <a:cubicBezTo>
                  <a:pt x="114" y="80"/>
                  <a:pt x="115" y="75"/>
                  <a:pt x="117" y="71"/>
                </a:cubicBezTo>
                <a:cubicBezTo>
                  <a:pt x="117" y="69"/>
                  <a:pt x="118" y="69"/>
                  <a:pt x="119" y="70"/>
                </a:cubicBezTo>
                <a:cubicBezTo>
                  <a:pt x="123" y="73"/>
                  <a:pt x="126" y="76"/>
                  <a:pt x="129" y="79"/>
                </a:cubicBezTo>
                <a:cubicBezTo>
                  <a:pt x="132" y="81"/>
                  <a:pt x="132" y="80"/>
                  <a:pt x="132" y="77"/>
                </a:cubicBezTo>
                <a:cubicBezTo>
                  <a:pt x="133" y="74"/>
                  <a:pt x="133" y="71"/>
                  <a:pt x="134" y="67"/>
                </a:cubicBezTo>
                <a:cubicBezTo>
                  <a:pt x="134" y="66"/>
                  <a:pt x="136" y="66"/>
                  <a:pt x="136" y="67"/>
                </a:cubicBezTo>
                <a:cubicBezTo>
                  <a:pt x="137" y="72"/>
                  <a:pt x="137" y="76"/>
                  <a:pt x="137" y="81"/>
                </a:cubicBezTo>
                <a:cubicBezTo>
                  <a:pt x="137" y="81"/>
                  <a:pt x="137" y="81"/>
                  <a:pt x="137" y="81"/>
                </a:cubicBezTo>
                <a:cubicBezTo>
                  <a:pt x="137" y="81"/>
                  <a:pt x="137" y="81"/>
                  <a:pt x="137" y="82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4" y="87"/>
                  <a:pt x="134" y="87"/>
                  <a:pt x="136" y="87"/>
                </a:cubicBezTo>
                <a:cubicBezTo>
                  <a:pt x="136" y="87"/>
                  <a:pt x="136" y="87"/>
                  <a:pt x="137" y="87"/>
                </a:cubicBezTo>
                <a:cubicBezTo>
                  <a:pt x="137" y="88"/>
                  <a:pt x="137" y="88"/>
                  <a:pt x="137" y="88"/>
                </a:cubicBezTo>
                <a:cubicBezTo>
                  <a:pt x="137" y="89"/>
                  <a:pt x="137" y="89"/>
                  <a:pt x="137" y="90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2" y="91"/>
                  <a:pt x="132" y="91"/>
                  <a:pt x="131" y="89"/>
                </a:cubicBezTo>
                <a:cubicBezTo>
                  <a:pt x="131" y="88"/>
                  <a:pt x="130" y="87"/>
                  <a:pt x="130" y="87"/>
                </a:cubicBezTo>
                <a:cubicBezTo>
                  <a:pt x="125" y="77"/>
                  <a:pt x="125" y="77"/>
                  <a:pt x="128" y="88"/>
                </a:cubicBezTo>
                <a:cubicBezTo>
                  <a:pt x="128" y="89"/>
                  <a:pt x="129" y="91"/>
                  <a:pt x="129" y="93"/>
                </a:cubicBezTo>
                <a:cubicBezTo>
                  <a:pt x="130" y="95"/>
                  <a:pt x="130" y="95"/>
                  <a:pt x="133" y="95"/>
                </a:cubicBezTo>
                <a:cubicBezTo>
                  <a:pt x="133" y="95"/>
                  <a:pt x="134" y="95"/>
                  <a:pt x="134" y="95"/>
                </a:cubicBezTo>
                <a:cubicBezTo>
                  <a:pt x="135" y="95"/>
                  <a:pt x="136" y="95"/>
                  <a:pt x="135" y="96"/>
                </a:cubicBezTo>
                <a:cubicBezTo>
                  <a:pt x="129" y="124"/>
                  <a:pt x="104" y="144"/>
                  <a:pt x="74" y="144"/>
                </a:cubicBezTo>
                <a:cubicBezTo>
                  <a:pt x="39" y="144"/>
                  <a:pt x="10" y="116"/>
                  <a:pt x="10" y="81"/>
                </a:cubicBezTo>
                <a:cubicBezTo>
                  <a:pt x="10" y="46"/>
                  <a:pt x="39" y="17"/>
                  <a:pt x="74" y="17"/>
                </a:cubicBezTo>
                <a:cubicBezTo>
                  <a:pt x="80" y="17"/>
                  <a:pt x="87" y="18"/>
                  <a:pt x="93" y="20"/>
                </a:cubicBezTo>
                <a:cubicBezTo>
                  <a:pt x="94" y="20"/>
                  <a:pt x="94" y="22"/>
                  <a:pt x="93" y="22"/>
                </a:cubicBezTo>
                <a:cubicBezTo>
                  <a:pt x="87" y="26"/>
                  <a:pt x="80" y="30"/>
                  <a:pt x="73" y="33"/>
                </a:cubicBezTo>
                <a:cubicBezTo>
                  <a:pt x="71" y="35"/>
                  <a:pt x="71" y="35"/>
                  <a:pt x="67" y="35"/>
                </a:cubicBezTo>
                <a:cubicBezTo>
                  <a:pt x="64" y="35"/>
                  <a:pt x="61" y="35"/>
                  <a:pt x="57" y="36"/>
                </a:cubicBezTo>
                <a:cubicBezTo>
                  <a:pt x="55" y="36"/>
                  <a:pt x="55" y="36"/>
                  <a:pt x="55" y="38"/>
                </a:cubicBezTo>
                <a:cubicBezTo>
                  <a:pt x="54" y="41"/>
                  <a:pt x="54" y="44"/>
                  <a:pt x="53" y="47"/>
                </a:cubicBezTo>
                <a:cubicBezTo>
                  <a:pt x="53" y="49"/>
                  <a:pt x="53" y="49"/>
                  <a:pt x="52" y="51"/>
                </a:cubicBezTo>
                <a:cubicBezTo>
                  <a:pt x="51" y="53"/>
                  <a:pt x="50" y="56"/>
                  <a:pt x="49" y="58"/>
                </a:cubicBezTo>
                <a:cubicBezTo>
                  <a:pt x="48" y="59"/>
                  <a:pt x="48" y="59"/>
                  <a:pt x="47" y="60"/>
                </a:cubicBezTo>
                <a:cubicBezTo>
                  <a:pt x="47" y="60"/>
                  <a:pt x="46" y="61"/>
                  <a:pt x="45" y="61"/>
                </a:cubicBezTo>
                <a:cubicBezTo>
                  <a:pt x="44" y="61"/>
                  <a:pt x="44" y="62"/>
                  <a:pt x="44" y="63"/>
                </a:cubicBezTo>
                <a:cubicBezTo>
                  <a:pt x="44" y="64"/>
                  <a:pt x="44" y="65"/>
                  <a:pt x="44" y="65"/>
                </a:cubicBezTo>
                <a:cubicBezTo>
                  <a:pt x="45" y="67"/>
                  <a:pt x="45" y="67"/>
                  <a:pt x="46" y="67"/>
                </a:cubicBezTo>
                <a:cubicBezTo>
                  <a:pt x="47" y="67"/>
                  <a:pt x="48" y="67"/>
                  <a:pt x="48" y="67"/>
                </a:cubicBezTo>
                <a:cubicBezTo>
                  <a:pt x="50" y="67"/>
                  <a:pt x="50" y="67"/>
                  <a:pt x="51" y="65"/>
                </a:cubicBezTo>
                <a:cubicBezTo>
                  <a:pt x="53" y="63"/>
                  <a:pt x="54" y="61"/>
                  <a:pt x="56" y="59"/>
                </a:cubicBezTo>
                <a:cubicBezTo>
                  <a:pt x="57" y="58"/>
                  <a:pt x="57" y="58"/>
                  <a:pt x="59" y="59"/>
                </a:cubicBezTo>
                <a:cubicBezTo>
                  <a:pt x="61" y="59"/>
                  <a:pt x="63" y="60"/>
                  <a:pt x="66" y="60"/>
                </a:cubicBezTo>
                <a:cubicBezTo>
                  <a:pt x="67" y="61"/>
                  <a:pt x="67" y="61"/>
                  <a:pt x="68" y="62"/>
                </a:cubicBezTo>
                <a:cubicBezTo>
                  <a:pt x="70" y="63"/>
                  <a:pt x="72" y="65"/>
                  <a:pt x="74" y="67"/>
                </a:cubicBezTo>
                <a:cubicBezTo>
                  <a:pt x="75" y="67"/>
                  <a:pt x="75" y="68"/>
                  <a:pt x="73" y="68"/>
                </a:cubicBezTo>
                <a:cubicBezTo>
                  <a:pt x="71" y="68"/>
                  <a:pt x="69" y="69"/>
                  <a:pt x="66" y="69"/>
                </a:cubicBezTo>
                <a:cubicBezTo>
                  <a:pt x="65" y="69"/>
                  <a:pt x="65" y="69"/>
                  <a:pt x="64" y="69"/>
                </a:cubicBezTo>
                <a:cubicBezTo>
                  <a:pt x="62" y="68"/>
                  <a:pt x="61" y="67"/>
                  <a:pt x="60" y="66"/>
                </a:cubicBezTo>
                <a:cubicBezTo>
                  <a:pt x="59" y="65"/>
                  <a:pt x="58" y="65"/>
                  <a:pt x="57" y="66"/>
                </a:cubicBezTo>
                <a:cubicBezTo>
                  <a:pt x="54" y="67"/>
                  <a:pt x="51" y="69"/>
                  <a:pt x="48" y="70"/>
                </a:cubicBezTo>
                <a:cubicBezTo>
                  <a:pt x="46" y="71"/>
                  <a:pt x="46" y="71"/>
                  <a:pt x="45" y="73"/>
                </a:cubicBezTo>
                <a:cubicBezTo>
                  <a:pt x="44" y="78"/>
                  <a:pt x="43" y="82"/>
                  <a:pt x="41" y="87"/>
                </a:cubicBezTo>
                <a:cubicBezTo>
                  <a:pt x="41" y="89"/>
                  <a:pt x="41" y="89"/>
                  <a:pt x="42" y="91"/>
                </a:cubicBezTo>
                <a:cubicBezTo>
                  <a:pt x="43" y="93"/>
                  <a:pt x="45" y="96"/>
                  <a:pt x="47" y="98"/>
                </a:cubicBezTo>
                <a:cubicBezTo>
                  <a:pt x="48" y="100"/>
                  <a:pt x="48" y="100"/>
                  <a:pt x="50" y="100"/>
                </a:cubicBezTo>
                <a:cubicBezTo>
                  <a:pt x="54" y="99"/>
                  <a:pt x="57" y="98"/>
                  <a:pt x="60" y="97"/>
                </a:cubicBezTo>
                <a:cubicBezTo>
                  <a:pt x="62" y="97"/>
                  <a:pt x="62" y="97"/>
                  <a:pt x="63" y="99"/>
                </a:cubicBezTo>
                <a:cubicBezTo>
                  <a:pt x="67" y="110"/>
                  <a:pt x="71" y="121"/>
                  <a:pt x="75" y="132"/>
                </a:cubicBezTo>
                <a:cubicBezTo>
                  <a:pt x="76" y="135"/>
                  <a:pt x="76" y="135"/>
                  <a:pt x="77" y="133"/>
                </a:cubicBezTo>
                <a:cubicBezTo>
                  <a:pt x="80" y="127"/>
                  <a:pt x="83" y="122"/>
                  <a:pt x="86" y="116"/>
                </a:cubicBezTo>
                <a:cubicBezTo>
                  <a:pt x="88" y="114"/>
                  <a:pt x="88" y="113"/>
                  <a:pt x="89" y="110"/>
                </a:cubicBezTo>
                <a:cubicBezTo>
                  <a:pt x="89" y="103"/>
                  <a:pt x="90" y="97"/>
                  <a:pt x="91" y="90"/>
                </a:cubicBezTo>
                <a:cubicBezTo>
                  <a:pt x="91" y="87"/>
                  <a:pt x="91" y="87"/>
                  <a:pt x="89" y="87"/>
                </a:cubicBezTo>
                <a:cubicBezTo>
                  <a:pt x="86" y="87"/>
                  <a:pt x="86" y="87"/>
                  <a:pt x="84" y="85"/>
                </a:cubicBezTo>
                <a:cubicBezTo>
                  <a:pt x="82" y="81"/>
                  <a:pt x="81" y="78"/>
                  <a:pt x="79" y="75"/>
                </a:cubicBezTo>
                <a:cubicBezTo>
                  <a:pt x="77" y="72"/>
                  <a:pt x="77" y="71"/>
                  <a:pt x="79" y="74"/>
                </a:cubicBezTo>
                <a:cubicBezTo>
                  <a:pt x="81" y="76"/>
                  <a:pt x="83" y="79"/>
                  <a:pt x="85" y="81"/>
                </a:cubicBezTo>
                <a:cubicBezTo>
                  <a:pt x="87" y="84"/>
                  <a:pt x="88" y="84"/>
                  <a:pt x="89" y="81"/>
                </a:cubicBezTo>
                <a:cubicBezTo>
                  <a:pt x="91" y="79"/>
                  <a:pt x="93" y="76"/>
                  <a:pt x="95" y="74"/>
                </a:cubicBezTo>
                <a:cubicBezTo>
                  <a:pt x="96" y="72"/>
                  <a:pt x="96" y="72"/>
                  <a:pt x="94" y="70"/>
                </a:cubicBezTo>
                <a:cubicBezTo>
                  <a:pt x="92" y="70"/>
                  <a:pt x="91" y="69"/>
                  <a:pt x="90" y="69"/>
                </a:cubicBezTo>
                <a:cubicBezTo>
                  <a:pt x="87" y="67"/>
                  <a:pt x="87" y="67"/>
                  <a:pt x="90" y="68"/>
                </a:cubicBezTo>
                <a:cubicBezTo>
                  <a:pt x="93" y="68"/>
                  <a:pt x="96" y="69"/>
                  <a:pt x="99" y="69"/>
                </a:cubicBezTo>
                <a:cubicBezTo>
                  <a:pt x="102" y="70"/>
                  <a:pt x="102" y="70"/>
                  <a:pt x="104" y="73"/>
                </a:cubicBezTo>
                <a:cubicBezTo>
                  <a:pt x="106" y="77"/>
                  <a:pt x="108" y="81"/>
                  <a:pt x="111" y="85"/>
                </a:cubicBezTo>
                <a:cubicBezTo>
                  <a:pt x="112" y="87"/>
                  <a:pt x="112" y="87"/>
                  <a:pt x="113" y="84"/>
                </a:cubicBezTo>
                <a:close/>
                <a:moveTo>
                  <a:pt x="92" y="111"/>
                </a:moveTo>
                <a:cubicBezTo>
                  <a:pt x="91" y="112"/>
                  <a:pt x="91" y="113"/>
                  <a:pt x="90" y="114"/>
                </a:cubicBezTo>
                <a:cubicBezTo>
                  <a:pt x="88" y="116"/>
                  <a:pt x="88" y="117"/>
                  <a:pt x="89" y="120"/>
                </a:cubicBezTo>
                <a:cubicBezTo>
                  <a:pt x="90" y="125"/>
                  <a:pt x="90" y="125"/>
                  <a:pt x="91" y="121"/>
                </a:cubicBezTo>
                <a:cubicBezTo>
                  <a:pt x="92" y="118"/>
                  <a:pt x="93" y="115"/>
                  <a:pt x="93" y="112"/>
                </a:cubicBezTo>
                <a:cubicBezTo>
                  <a:pt x="95" y="106"/>
                  <a:pt x="95" y="106"/>
                  <a:pt x="92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9" name="Freeform 106"/>
          <p:cNvSpPr>
            <a:spLocks noEditPoints="1"/>
          </p:cNvSpPr>
          <p:nvPr/>
        </p:nvSpPr>
        <p:spPr bwMode="auto">
          <a:xfrm>
            <a:off x="4262438" y="4203700"/>
            <a:ext cx="236537" cy="236538"/>
          </a:xfrm>
          <a:custGeom>
            <a:avLst/>
            <a:gdLst>
              <a:gd name="T0" fmla="*/ 148798043 w 189"/>
              <a:gd name="T1" fmla="*/ 297607582 h 188"/>
              <a:gd name="T2" fmla="*/ 244342721 w 189"/>
              <a:gd name="T3" fmla="*/ 77568108 h 188"/>
              <a:gd name="T4" fmla="*/ 223980515 w 189"/>
              <a:gd name="T5" fmla="*/ 137722992 h 188"/>
              <a:gd name="T6" fmla="*/ 269403128 w 189"/>
              <a:gd name="T7" fmla="*/ 137722992 h 188"/>
              <a:gd name="T8" fmla="*/ 264704927 w 189"/>
              <a:gd name="T9" fmla="*/ 155136215 h 188"/>
              <a:gd name="T10" fmla="*/ 217715413 w 189"/>
              <a:gd name="T11" fmla="*/ 204209043 h 188"/>
              <a:gd name="T12" fmla="*/ 249040922 w 189"/>
              <a:gd name="T13" fmla="*/ 216873891 h 188"/>
              <a:gd name="T14" fmla="*/ 51687715 w 189"/>
              <a:gd name="T15" fmla="*/ 218456683 h 188"/>
              <a:gd name="T16" fmla="*/ 72049921 w 189"/>
              <a:gd name="T17" fmla="*/ 158301798 h 188"/>
              <a:gd name="T18" fmla="*/ 26627308 w 189"/>
              <a:gd name="T19" fmla="*/ 158301798 h 188"/>
              <a:gd name="T20" fmla="*/ 31325509 w 189"/>
              <a:gd name="T21" fmla="*/ 142471367 h 188"/>
              <a:gd name="T22" fmla="*/ 78315023 w 189"/>
              <a:gd name="T23" fmla="*/ 91814489 h 188"/>
              <a:gd name="T24" fmla="*/ 46989514 w 189"/>
              <a:gd name="T25" fmla="*/ 79150899 h 188"/>
              <a:gd name="T26" fmla="*/ 197353207 w 189"/>
              <a:gd name="T27" fmla="*/ 39576079 h 188"/>
              <a:gd name="T28" fmla="*/ 233378167 w 189"/>
              <a:gd name="T29" fmla="*/ 68070100 h 188"/>
              <a:gd name="T30" fmla="*/ 200485758 w 189"/>
              <a:gd name="T31" fmla="*/ 37992029 h 188"/>
              <a:gd name="T32" fmla="*/ 158195695 w 189"/>
              <a:gd name="T33" fmla="*/ 26911230 h 188"/>
              <a:gd name="T34" fmla="*/ 158195695 w 189"/>
              <a:gd name="T35" fmla="*/ 85483323 h 188"/>
              <a:gd name="T36" fmla="*/ 173859701 w 189"/>
              <a:gd name="T37" fmla="*/ 30076813 h 188"/>
              <a:gd name="T38" fmla="*/ 130002738 w 189"/>
              <a:gd name="T39" fmla="*/ 26911230 h 188"/>
              <a:gd name="T40" fmla="*/ 98677229 w 189"/>
              <a:gd name="T41" fmla="*/ 80733691 h 188"/>
              <a:gd name="T42" fmla="*/ 140967291 w 189"/>
              <a:gd name="T43" fmla="*/ 30076813 h 188"/>
              <a:gd name="T44" fmla="*/ 61085367 w 189"/>
              <a:gd name="T45" fmla="*/ 63320468 h 188"/>
              <a:gd name="T46" fmla="*/ 78315023 w 189"/>
              <a:gd name="T47" fmla="*/ 74402525 h 188"/>
              <a:gd name="T48" fmla="*/ 95544678 w 189"/>
              <a:gd name="T49" fmla="*/ 37992029 h 188"/>
              <a:gd name="T50" fmla="*/ 98677229 w 189"/>
              <a:gd name="T51" fmla="*/ 256448712 h 188"/>
              <a:gd name="T52" fmla="*/ 62652269 w 189"/>
              <a:gd name="T53" fmla="*/ 227954690 h 188"/>
              <a:gd name="T54" fmla="*/ 137834741 w 189"/>
              <a:gd name="T55" fmla="*/ 270696352 h 188"/>
              <a:gd name="T56" fmla="*/ 137834741 w 189"/>
              <a:gd name="T57" fmla="*/ 212124259 h 188"/>
              <a:gd name="T58" fmla="*/ 122170735 w 189"/>
              <a:gd name="T59" fmla="*/ 265946719 h 188"/>
              <a:gd name="T60" fmla="*/ 166027698 w 189"/>
              <a:gd name="T61" fmla="*/ 269113560 h 188"/>
              <a:gd name="T62" fmla="*/ 197353207 w 189"/>
              <a:gd name="T63" fmla="*/ 216873891 h 188"/>
              <a:gd name="T64" fmla="*/ 155063144 w 189"/>
              <a:gd name="T65" fmla="*/ 267530769 h 188"/>
              <a:gd name="T66" fmla="*/ 234945068 w 189"/>
              <a:gd name="T67" fmla="*/ 234287114 h 188"/>
              <a:gd name="T68" fmla="*/ 213017212 w 189"/>
              <a:gd name="T69" fmla="*/ 224789107 h 188"/>
              <a:gd name="T70" fmla="*/ 200485758 w 189"/>
              <a:gd name="T71" fmla="*/ 93398539 h 188"/>
              <a:gd name="T72" fmla="*/ 155063144 w 189"/>
              <a:gd name="T73" fmla="*/ 137722992 h 188"/>
              <a:gd name="T74" fmla="*/ 209883410 w 189"/>
              <a:gd name="T75" fmla="*/ 137722992 h 188"/>
              <a:gd name="T76" fmla="*/ 206750859 w 189"/>
              <a:gd name="T77" fmla="*/ 155136215 h 188"/>
              <a:gd name="T78" fmla="*/ 155063144 w 189"/>
              <a:gd name="T79" fmla="*/ 194711036 h 188"/>
              <a:gd name="T80" fmla="*/ 205185210 w 189"/>
              <a:gd name="T81" fmla="*/ 201043460 h 188"/>
              <a:gd name="T82" fmla="*/ 95544678 w 189"/>
              <a:gd name="T83" fmla="*/ 204209043 h 188"/>
              <a:gd name="T84" fmla="*/ 140967291 w 189"/>
              <a:gd name="T85" fmla="*/ 158301798 h 188"/>
              <a:gd name="T86" fmla="*/ 86147026 w 189"/>
              <a:gd name="T87" fmla="*/ 158301798 h 188"/>
              <a:gd name="T88" fmla="*/ 89279577 w 189"/>
              <a:gd name="T89" fmla="*/ 142471367 h 188"/>
              <a:gd name="T90" fmla="*/ 140967291 w 189"/>
              <a:gd name="T91" fmla="*/ 101313755 h 188"/>
              <a:gd name="T92" fmla="*/ 90845226 w 189"/>
              <a:gd name="T93" fmla="*/ 94981331 h 18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89" h="188">
                <a:moveTo>
                  <a:pt x="95" y="0"/>
                </a:moveTo>
                <a:cubicBezTo>
                  <a:pt x="146" y="0"/>
                  <a:pt x="189" y="42"/>
                  <a:pt x="189" y="94"/>
                </a:cubicBezTo>
                <a:cubicBezTo>
                  <a:pt x="189" y="146"/>
                  <a:pt x="146" y="188"/>
                  <a:pt x="95" y="188"/>
                </a:cubicBezTo>
                <a:cubicBezTo>
                  <a:pt x="43" y="188"/>
                  <a:pt x="0" y="146"/>
                  <a:pt x="0" y="94"/>
                </a:cubicBezTo>
                <a:cubicBezTo>
                  <a:pt x="0" y="42"/>
                  <a:pt x="43" y="0"/>
                  <a:pt x="95" y="0"/>
                </a:cubicBezTo>
                <a:close/>
                <a:moveTo>
                  <a:pt x="156" y="49"/>
                </a:moveTo>
                <a:cubicBezTo>
                  <a:pt x="151" y="52"/>
                  <a:pt x="146" y="54"/>
                  <a:pt x="141" y="55"/>
                </a:cubicBezTo>
                <a:cubicBezTo>
                  <a:pt x="139" y="56"/>
                  <a:pt x="139" y="57"/>
                  <a:pt x="139" y="58"/>
                </a:cubicBezTo>
                <a:cubicBezTo>
                  <a:pt x="141" y="67"/>
                  <a:pt x="142" y="77"/>
                  <a:pt x="143" y="87"/>
                </a:cubicBezTo>
                <a:cubicBezTo>
                  <a:pt x="143" y="89"/>
                  <a:pt x="144" y="90"/>
                  <a:pt x="145" y="90"/>
                </a:cubicBezTo>
                <a:cubicBezTo>
                  <a:pt x="169" y="90"/>
                  <a:pt x="169" y="90"/>
                  <a:pt x="169" y="90"/>
                </a:cubicBezTo>
                <a:cubicBezTo>
                  <a:pt x="171" y="90"/>
                  <a:pt x="172" y="88"/>
                  <a:pt x="172" y="87"/>
                </a:cubicBezTo>
                <a:cubicBezTo>
                  <a:pt x="170" y="74"/>
                  <a:pt x="166" y="61"/>
                  <a:pt x="159" y="50"/>
                </a:cubicBezTo>
                <a:cubicBezTo>
                  <a:pt x="158" y="49"/>
                  <a:pt x="157" y="49"/>
                  <a:pt x="156" y="49"/>
                </a:cubicBezTo>
                <a:close/>
                <a:moveTo>
                  <a:pt x="169" y="98"/>
                </a:moveTo>
                <a:cubicBezTo>
                  <a:pt x="145" y="98"/>
                  <a:pt x="145" y="98"/>
                  <a:pt x="145" y="98"/>
                </a:cubicBezTo>
                <a:cubicBezTo>
                  <a:pt x="144" y="98"/>
                  <a:pt x="143" y="99"/>
                  <a:pt x="143" y="100"/>
                </a:cubicBezTo>
                <a:cubicBezTo>
                  <a:pt x="142" y="110"/>
                  <a:pt x="141" y="120"/>
                  <a:pt x="139" y="129"/>
                </a:cubicBezTo>
                <a:cubicBezTo>
                  <a:pt x="139" y="130"/>
                  <a:pt x="139" y="132"/>
                  <a:pt x="141" y="132"/>
                </a:cubicBezTo>
                <a:cubicBezTo>
                  <a:pt x="146" y="134"/>
                  <a:pt x="151" y="136"/>
                  <a:pt x="156" y="138"/>
                </a:cubicBezTo>
                <a:cubicBezTo>
                  <a:pt x="157" y="139"/>
                  <a:pt x="158" y="138"/>
                  <a:pt x="159" y="137"/>
                </a:cubicBezTo>
                <a:cubicBezTo>
                  <a:pt x="166" y="127"/>
                  <a:pt x="170" y="114"/>
                  <a:pt x="172" y="100"/>
                </a:cubicBezTo>
                <a:cubicBezTo>
                  <a:pt x="172" y="99"/>
                  <a:pt x="171" y="98"/>
                  <a:pt x="169" y="98"/>
                </a:cubicBezTo>
                <a:close/>
                <a:moveTo>
                  <a:pt x="33" y="138"/>
                </a:moveTo>
                <a:cubicBezTo>
                  <a:pt x="38" y="136"/>
                  <a:pt x="43" y="134"/>
                  <a:pt x="48" y="132"/>
                </a:cubicBezTo>
                <a:cubicBezTo>
                  <a:pt x="50" y="132"/>
                  <a:pt x="50" y="130"/>
                  <a:pt x="50" y="129"/>
                </a:cubicBezTo>
                <a:cubicBezTo>
                  <a:pt x="48" y="120"/>
                  <a:pt x="47" y="110"/>
                  <a:pt x="46" y="100"/>
                </a:cubicBezTo>
                <a:cubicBezTo>
                  <a:pt x="46" y="99"/>
                  <a:pt x="45" y="98"/>
                  <a:pt x="44" y="98"/>
                </a:cubicBezTo>
                <a:cubicBezTo>
                  <a:pt x="20" y="98"/>
                  <a:pt x="20" y="98"/>
                  <a:pt x="20" y="98"/>
                </a:cubicBezTo>
                <a:cubicBezTo>
                  <a:pt x="18" y="98"/>
                  <a:pt x="17" y="99"/>
                  <a:pt x="17" y="100"/>
                </a:cubicBezTo>
                <a:cubicBezTo>
                  <a:pt x="19" y="114"/>
                  <a:pt x="23" y="127"/>
                  <a:pt x="30" y="137"/>
                </a:cubicBezTo>
                <a:cubicBezTo>
                  <a:pt x="31" y="138"/>
                  <a:pt x="32" y="139"/>
                  <a:pt x="33" y="138"/>
                </a:cubicBezTo>
                <a:close/>
                <a:moveTo>
                  <a:pt x="20" y="90"/>
                </a:moveTo>
                <a:cubicBezTo>
                  <a:pt x="44" y="90"/>
                  <a:pt x="44" y="90"/>
                  <a:pt x="44" y="90"/>
                </a:cubicBezTo>
                <a:cubicBezTo>
                  <a:pt x="45" y="90"/>
                  <a:pt x="46" y="89"/>
                  <a:pt x="46" y="87"/>
                </a:cubicBezTo>
                <a:cubicBezTo>
                  <a:pt x="47" y="77"/>
                  <a:pt x="48" y="67"/>
                  <a:pt x="50" y="58"/>
                </a:cubicBezTo>
                <a:cubicBezTo>
                  <a:pt x="50" y="57"/>
                  <a:pt x="50" y="56"/>
                  <a:pt x="48" y="55"/>
                </a:cubicBezTo>
                <a:cubicBezTo>
                  <a:pt x="43" y="54"/>
                  <a:pt x="38" y="52"/>
                  <a:pt x="33" y="49"/>
                </a:cubicBezTo>
                <a:cubicBezTo>
                  <a:pt x="32" y="49"/>
                  <a:pt x="31" y="49"/>
                  <a:pt x="30" y="50"/>
                </a:cubicBezTo>
                <a:cubicBezTo>
                  <a:pt x="23" y="61"/>
                  <a:pt x="19" y="74"/>
                  <a:pt x="17" y="87"/>
                </a:cubicBezTo>
                <a:cubicBezTo>
                  <a:pt x="17" y="88"/>
                  <a:pt x="18" y="90"/>
                  <a:pt x="20" y="90"/>
                </a:cubicBezTo>
                <a:close/>
                <a:moveTo>
                  <a:pt x="126" y="25"/>
                </a:moveTo>
                <a:cubicBezTo>
                  <a:pt x="130" y="32"/>
                  <a:pt x="133" y="39"/>
                  <a:pt x="136" y="46"/>
                </a:cubicBezTo>
                <a:cubicBezTo>
                  <a:pt x="136" y="47"/>
                  <a:pt x="137" y="48"/>
                  <a:pt x="139" y="47"/>
                </a:cubicBezTo>
                <a:cubicBezTo>
                  <a:pt x="142" y="46"/>
                  <a:pt x="146" y="45"/>
                  <a:pt x="149" y="43"/>
                </a:cubicBezTo>
                <a:cubicBezTo>
                  <a:pt x="150" y="43"/>
                  <a:pt x="150" y="42"/>
                  <a:pt x="151" y="42"/>
                </a:cubicBezTo>
                <a:cubicBezTo>
                  <a:pt x="151" y="41"/>
                  <a:pt x="150" y="40"/>
                  <a:pt x="150" y="40"/>
                </a:cubicBezTo>
                <a:cubicBezTo>
                  <a:pt x="143" y="33"/>
                  <a:pt x="136" y="28"/>
                  <a:pt x="128" y="24"/>
                </a:cubicBezTo>
                <a:cubicBezTo>
                  <a:pt x="127" y="23"/>
                  <a:pt x="126" y="24"/>
                  <a:pt x="126" y="25"/>
                </a:cubicBezTo>
                <a:close/>
                <a:moveTo>
                  <a:pt x="106" y="17"/>
                </a:moveTo>
                <a:cubicBezTo>
                  <a:pt x="104" y="17"/>
                  <a:pt x="103" y="17"/>
                  <a:pt x="101" y="17"/>
                </a:cubicBezTo>
                <a:cubicBezTo>
                  <a:pt x="100" y="16"/>
                  <a:pt x="99" y="18"/>
                  <a:pt x="99" y="19"/>
                </a:cubicBezTo>
                <a:cubicBezTo>
                  <a:pt x="99" y="51"/>
                  <a:pt x="99" y="51"/>
                  <a:pt x="99" y="51"/>
                </a:cubicBezTo>
                <a:cubicBezTo>
                  <a:pt x="99" y="53"/>
                  <a:pt x="100" y="54"/>
                  <a:pt x="101" y="54"/>
                </a:cubicBezTo>
                <a:cubicBezTo>
                  <a:pt x="110" y="53"/>
                  <a:pt x="118" y="52"/>
                  <a:pt x="126" y="51"/>
                </a:cubicBezTo>
                <a:cubicBezTo>
                  <a:pt x="127" y="51"/>
                  <a:pt x="128" y="49"/>
                  <a:pt x="127" y="48"/>
                </a:cubicBezTo>
                <a:cubicBezTo>
                  <a:pt x="124" y="38"/>
                  <a:pt x="119" y="27"/>
                  <a:pt x="111" y="19"/>
                </a:cubicBezTo>
                <a:cubicBezTo>
                  <a:pt x="109" y="18"/>
                  <a:pt x="108" y="17"/>
                  <a:pt x="106" y="17"/>
                </a:cubicBezTo>
                <a:close/>
                <a:moveTo>
                  <a:pt x="88" y="17"/>
                </a:moveTo>
                <a:cubicBezTo>
                  <a:pt x="86" y="17"/>
                  <a:pt x="85" y="17"/>
                  <a:pt x="83" y="17"/>
                </a:cubicBezTo>
                <a:cubicBezTo>
                  <a:pt x="81" y="17"/>
                  <a:pt x="80" y="18"/>
                  <a:pt x="78" y="19"/>
                </a:cubicBezTo>
                <a:cubicBezTo>
                  <a:pt x="70" y="27"/>
                  <a:pt x="65" y="38"/>
                  <a:pt x="62" y="48"/>
                </a:cubicBezTo>
                <a:cubicBezTo>
                  <a:pt x="61" y="49"/>
                  <a:pt x="62" y="51"/>
                  <a:pt x="63" y="51"/>
                </a:cubicBezTo>
                <a:cubicBezTo>
                  <a:pt x="71" y="52"/>
                  <a:pt x="79" y="53"/>
                  <a:pt x="88" y="54"/>
                </a:cubicBezTo>
                <a:cubicBezTo>
                  <a:pt x="89" y="54"/>
                  <a:pt x="90" y="53"/>
                  <a:pt x="90" y="51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8"/>
                  <a:pt x="89" y="16"/>
                  <a:pt x="88" y="17"/>
                </a:cubicBezTo>
                <a:close/>
                <a:moveTo>
                  <a:pt x="61" y="24"/>
                </a:moveTo>
                <a:cubicBezTo>
                  <a:pt x="53" y="28"/>
                  <a:pt x="46" y="33"/>
                  <a:pt x="39" y="40"/>
                </a:cubicBezTo>
                <a:cubicBezTo>
                  <a:pt x="39" y="40"/>
                  <a:pt x="38" y="41"/>
                  <a:pt x="39" y="42"/>
                </a:cubicBezTo>
                <a:cubicBezTo>
                  <a:pt x="39" y="42"/>
                  <a:pt x="39" y="43"/>
                  <a:pt x="40" y="43"/>
                </a:cubicBezTo>
                <a:cubicBezTo>
                  <a:pt x="43" y="45"/>
                  <a:pt x="47" y="46"/>
                  <a:pt x="50" y="47"/>
                </a:cubicBezTo>
                <a:cubicBezTo>
                  <a:pt x="52" y="48"/>
                  <a:pt x="53" y="47"/>
                  <a:pt x="53" y="46"/>
                </a:cubicBezTo>
                <a:cubicBezTo>
                  <a:pt x="56" y="39"/>
                  <a:pt x="59" y="32"/>
                  <a:pt x="63" y="25"/>
                </a:cubicBezTo>
                <a:cubicBezTo>
                  <a:pt x="63" y="24"/>
                  <a:pt x="62" y="23"/>
                  <a:pt x="61" y="24"/>
                </a:cubicBezTo>
                <a:close/>
                <a:moveTo>
                  <a:pt x="39" y="148"/>
                </a:moveTo>
                <a:cubicBezTo>
                  <a:pt x="46" y="154"/>
                  <a:pt x="53" y="160"/>
                  <a:pt x="61" y="164"/>
                </a:cubicBezTo>
                <a:cubicBezTo>
                  <a:pt x="62" y="164"/>
                  <a:pt x="63" y="163"/>
                  <a:pt x="63" y="162"/>
                </a:cubicBezTo>
                <a:cubicBezTo>
                  <a:pt x="59" y="156"/>
                  <a:pt x="56" y="149"/>
                  <a:pt x="53" y="142"/>
                </a:cubicBezTo>
                <a:cubicBezTo>
                  <a:pt x="53" y="140"/>
                  <a:pt x="52" y="140"/>
                  <a:pt x="50" y="140"/>
                </a:cubicBezTo>
                <a:cubicBezTo>
                  <a:pt x="47" y="141"/>
                  <a:pt x="43" y="143"/>
                  <a:pt x="40" y="144"/>
                </a:cubicBezTo>
                <a:cubicBezTo>
                  <a:pt x="38" y="145"/>
                  <a:pt x="38" y="147"/>
                  <a:pt x="39" y="148"/>
                </a:cubicBezTo>
                <a:close/>
                <a:moveTo>
                  <a:pt x="83" y="170"/>
                </a:moveTo>
                <a:cubicBezTo>
                  <a:pt x="85" y="171"/>
                  <a:pt x="86" y="171"/>
                  <a:pt x="88" y="171"/>
                </a:cubicBezTo>
                <a:cubicBezTo>
                  <a:pt x="89" y="171"/>
                  <a:pt x="90" y="170"/>
                  <a:pt x="90" y="169"/>
                </a:cubicBezTo>
                <a:cubicBezTo>
                  <a:pt x="90" y="136"/>
                  <a:pt x="90" y="136"/>
                  <a:pt x="90" y="136"/>
                </a:cubicBezTo>
                <a:cubicBezTo>
                  <a:pt x="90" y="135"/>
                  <a:pt x="89" y="134"/>
                  <a:pt x="88" y="134"/>
                </a:cubicBezTo>
                <a:cubicBezTo>
                  <a:pt x="79" y="134"/>
                  <a:pt x="71" y="135"/>
                  <a:pt x="63" y="137"/>
                </a:cubicBezTo>
                <a:cubicBezTo>
                  <a:pt x="62" y="137"/>
                  <a:pt x="61" y="138"/>
                  <a:pt x="62" y="140"/>
                </a:cubicBezTo>
                <a:cubicBezTo>
                  <a:pt x="65" y="150"/>
                  <a:pt x="70" y="161"/>
                  <a:pt x="78" y="168"/>
                </a:cubicBezTo>
                <a:cubicBezTo>
                  <a:pt x="80" y="169"/>
                  <a:pt x="81" y="170"/>
                  <a:pt x="83" y="170"/>
                </a:cubicBezTo>
                <a:close/>
                <a:moveTo>
                  <a:pt x="101" y="171"/>
                </a:moveTo>
                <a:cubicBezTo>
                  <a:pt x="103" y="171"/>
                  <a:pt x="104" y="171"/>
                  <a:pt x="106" y="170"/>
                </a:cubicBezTo>
                <a:cubicBezTo>
                  <a:pt x="108" y="170"/>
                  <a:pt x="109" y="169"/>
                  <a:pt x="111" y="168"/>
                </a:cubicBezTo>
                <a:cubicBezTo>
                  <a:pt x="119" y="161"/>
                  <a:pt x="124" y="150"/>
                  <a:pt x="127" y="140"/>
                </a:cubicBezTo>
                <a:cubicBezTo>
                  <a:pt x="128" y="138"/>
                  <a:pt x="127" y="137"/>
                  <a:pt x="126" y="137"/>
                </a:cubicBezTo>
                <a:cubicBezTo>
                  <a:pt x="118" y="135"/>
                  <a:pt x="110" y="134"/>
                  <a:pt x="101" y="134"/>
                </a:cubicBezTo>
                <a:cubicBezTo>
                  <a:pt x="100" y="134"/>
                  <a:pt x="99" y="135"/>
                  <a:pt x="99" y="136"/>
                </a:cubicBezTo>
                <a:cubicBezTo>
                  <a:pt x="99" y="169"/>
                  <a:pt x="99" y="169"/>
                  <a:pt x="99" y="169"/>
                </a:cubicBezTo>
                <a:cubicBezTo>
                  <a:pt x="99" y="170"/>
                  <a:pt x="100" y="171"/>
                  <a:pt x="101" y="171"/>
                </a:cubicBezTo>
                <a:close/>
                <a:moveTo>
                  <a:pt x="128" y="164"/>
                </a:moveTo>
                <a:cubicBezTo>
                  <a:pt x="136" y="160"/>
                  <a:pt x="143" y="154"/>
                  <a:pt x="150" y="148"/>
                </a:cubicBezTo>
                <a:cubicBezTo>
                  <a:pt x="151" y="147"/>
                  <a:pt x="151" y="145"/>
                  <a:pt x="149" y="144"/>
                </a:cubicBezTo>
                <a:cubicBezTo>
                  <a:pt x="146" y="143"/>
                  <a:pt x="142" y="141"/>
                  <a:pt x="139" y="140"/>
                </a:cubicBezTo>
                <a:cubicBezTo>
                  <a:pt x="137" y="140"/>
                  <a:pt x="136" y="140"/>
                  <a:pt x="136" y="142"/>
                </a:cubicBezTo>
                <a:cubicBezTo>
                  <a:pt x="133" y="149"/>
                  <a:pt x="130" y="156"/>
                  <a:pt x="126" y="162"/>
                </a:cubicBezTo>
                <a:cubicBezTo>
                  <a:pt x="126" y="163"/>
                  <a:pt x="127" y="164"/>
                  <a:pt x="128" y="164"/>
                </a:cubicBezTo>
                <a:close/>
                <a:moveTo>
                  <a:pt x="128" y="59"/>
                </a:moveTo>
                <a:cubicBezTo>
                  <a:pt x="120" y="61"/>
                  <a:pt x="111" y="62"/>
                  <a:pt x="101" y="62"/>
                </a:cubicBezTo>
                <a:cubicBezTo>
                  <a:pt x="100" y="62"/>
                  <a:pt x="99" y="63"/>
                  <a:pt x="99" y="64"/>
                </a:cubicBezTo>
                <a:cubicBezTo>
                  <a:pt x="99" y="87"/>
                  <a:pt x="99" y="87"/>
                  <a:pt x="99" y="87"/>
                </a:cubicBezTo>
                <a:cubicBezTo>
                  <a:pt x="99" y="89"/>
                  <a:pt x="100" y="90"/>
                  <a:pt x="101" y="90"/>
                </a:cubicBezTo>
                <a:cubicBezTo>
                  <a:pt x="132" y="90"/>
                  <a:pt x="132" y="90"/>
                  <a:pt x="132" y="90"/>
                </a:cubicBezTo>
                <a:cubicBezTo>
                  <a:pt x="133" y="90"/>
                  <a:pt x="135" y="88"/>
                  <a:pt x="134" y="87"/>
                </a:cubicBezTo>
                <a:cubicBezTo>
                  <a:pt x="134" y="78"/>
                  <a:pt x="133" y="69"/>
                  <a:pt x="131" y="60"/>
                </a:cubicBezTo>
                <a:cubicBezTo>
                  <a:pt x="131" y="59"/>
                  <a:pt x="130" y="58"/>
                  <a:pt x="128" y="59"/>
                </a:cubicBezTo>
                <a:close/>
                <a:moveTo>
                  <a:pt x="132" y="98"/>
                </a:moveTo>
                <a:cubicBezTo>
                  <a:pt x="101" y="98"/>
                  <a:pt x="101" y="98"/>
                  <a:pt x="101" y="98"/>
                </a:cubicBezTo>
                <a:cubicBezTo>
                  <a:pt x="100" y="98"/>
                  <a:pt x="99" y="99"/>
                  <a:pt x="99" y="100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9" y="124"/>
                  <a:pt x="100" y="125"/>
                  <a:pt x="101" y="125"/>
                </a:cubicBezTo>
                <a:cubicBezTo>
                  <a:pt x="111" y="126"/>
                  <a:pt x="120" y="127"/>
                  <a:pt x="128" y="129"/>
                </a:cubicBezTo>
                <a:cubicBezTo>
                  <a:pt x="130" y="129"/>
                  <a:pt x="131" y="128"/>
                  <a:pt x="131" y="127"/>
                </a:cubicBezTo>
                <a:cubicBezTo>
                  <a:pt x="133" y="119"/>
                  <a:pt x="134" y="110"/>
                  <a:pt x="134" y="100"/>
                </a:cubicBezTo>
                <a:cubicBezTo>
                  <a:pt x="135" y="99"/>
                  <a:pt x="133" y="98"/>
                  <a:pt x="132" y="98"/>
                </a:cubicBezTo>
                <a:close/>
                <a:moveTo>
                  <a:pt x="61" y="129"/>
                </a:moveTo>
                <a:cubicBezTo>
                  <a:pt x="69" y="127"/>
                  <a:pt x="78" y="126"/>
                  <a:pt x="88" y="125"/>
                </a:cubicBezTo>
                <a:cubicBezTo>
                  <a:pt x="89" y="125"/>
                  <a:pt x="90" y="124"/>
                  <a:pt x="90" y="123"/>
                </a:cubicBezTo>
                <a:cubicBezTo>
                  <a:pt x="90" y="100"/>
                  <a:pt x="90" y="100"/>
                  <a:pt x="90" y="100"/>
                </a:cubicBezTo>
                <a:cubicBezTo>
                  <a:pt x="90" y="99"/>
                  <a:pt x="89" y="98"/>
                  <a:pt x="88" y="98"/>
                </a:cubicBezTo>
                <a:cubicBezTo>
                  <a:pt x="57" y="98"/>
                  <a:pt x="57" y="98"/>
                  <a:pt x="57" y="98"/>
                </a:cubicBezTo>
                <a:cubicBezTo>
                  <a:pt x="56" y="98"/>
                  <a:pt x="55" y="99"/>
                  <a:pt x="55" y="100"/>
                </a:cubicBezTo>
                <a:cubicBezTo>
                  <a:pt x="55" y="110"/>
                  <a:pt x="56" y="119"/>
                  <a:pt x="58" y="127"/>
                </a:cubicBezTo>
                <a:cubicBezTo>
                  <a:pt x="58" y="128"/>
                  <a:pt x="59" y="129"/>
                  <a:pt x="61" y="129"/>
                </a:cubicBezTo>
                <a:close/>
                <a:moveTo>
                  <a:pt x="57" y="90"/>
                </a:moveTo>
                <a:cubicBezTo>
                  <a:pt x="88" y="90"/>
                  <a:pt x="88" y="90"/>
                  <a:pt x="88" y="90"/>
                </a:cubicBezTo>
                <a:cubicBezTo>
                  <a:pt x="89" y="90"/>
                  <a:pt x="90" y="89"/>
                  <a:pt x="90" y="87"/>
                </a:cubicBezTo>
                <a:cubicBezTo>
                  <a:pt x="90" y="64"/>
                  <a:pt x="90" y="64"/>
                  <a:pt x="90" y="64"/>
                </a:cubicBezTo>
                <a:cubicBezTo>
                  <a:pt x="90" y="63"/>
                  <a:pt x="89" y="62"/>
                  <a:pt x="88" y="62"/>
                </a:cubicBezTo>
                <a:cubicBezTo>
                  <a:pt x="78" y="62"/>
                  <a:pt x="69" y="61"/>
                  <a:pt x="61" y="59"/>
                </a:cubicBezTo>
                <a:cubicBezTo>
                  <a:pt x="59" y="58"/>
                  <a:pt x="58" y="59"/>
                  <a:pt x="58" y="60"/>
                </a:cubicBezTo>
                <a:cubicBezTo>
                  <a:pt x="56" y="69"/>
                  <a:pt x="55" y="78"/>
                  <a:pt x="55" y="87"/>
                </a:cubicBezTo>
                <a:cubicBezTo>
                  <a:pt x="55" y="88"/>
                  <a:pt x="56" y="90"/>
                  <a:pt x="57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0" name="Freeform 107"/>
          <p:cNvSpPr>
            <a:spLocks noEditPoints="1"/>
          </p:cNvSpPr>
          <p:nvPr/>
        </p:nvSpPr>
        <p:spPr bwMode="auto">
          <a:xfrm>
            <a:off x="4735513" y="2273300"/>
            <a:ext cx="101600" cy="217488"/>
          </a:xfrm>
          <a:custGeom>
            <a:avLst/>
            <a:gdLst>
              <a:gd name="T0" fmla="*/ 77419200 w 80"/>
              <a:gd name="T1" fmla="*/ 259346940 h 174"/>
              <a:gd name="T2" fmla="*/ 51612800 w 80"/>
              <a:gd name="T3" fmla="*/ 259346940 h 174"/>
              <a:gd name="T4" fmla="*/ 54838600 w 80"/>
              <a:gd name="T5" fmla="*/ 256222113 h 174"/>
              <a:gd name="T6" fmla="*/ 74193400 w 80"/>
              <a:gd name="T7" fmla="*/ 256222113 h 174"/>
              <a:gd name="T8" fmla="*/ 77419200 w 80"/>
              <a:gd name="T9" fmla="*/ 259346940 h 174"/>
              <a:gd name="T10" fmla="*/ 108064300 w 80"/>
              <a:gd name="T11" fmla="*/ 179667587 h 174"/>
              <a:gd name="T12" fmla="*/ 111290100 w 80"/>
              <a:gd name="T13" fmla="*/ 215600604 h 174"/>
              <a:gd name="T14" fmla="*/ 124193300 w 80"/>
              <a:gd name="T15" fmla="*/ 239035561 h 174"/>
              <a:gd name="T16" fmla="*/ 117741700 w 80"/>
              <a:gd name="T17" fmla="*/ 253097285 h 174"/>
              <a:gd name="T18" fmla="*/ 11290300 w 80"/>
              <a:gd name="T19" fmla="*/ 253097285 h 174"/>
              <a:gd name="T20" fmla="*/ 4838700 w 80"/>
              <a:gd name="T21" fmla="*/ 239035561 h 174"/>
              <a:gd name="T22" fmla="*/ 17741900 w 80"/>
              <a:gd name="T23" fmla="*/ 215600604 h 174"/>
              <a:gd name="T24" fmla="*/ 20967700 w 80"/>
              <a:gd name="T25" fmla="*/ 179667587 h 174"/>
              <a:gd name="T26" fmla="*/ 48387000 w 80"/>
              <a:gd name="T27" fmla="*/ 142172156 h 174"/>
              <a:gd name="T28" fmla="*/ 53225700 w 80"/>
              <a:gd name="T29" fmla="*/ 126548018 h 174"/>
              <a:gd name="T30" fmla="*/ 51612800 w 80"/>
              <a:gd name="T31" fmla="*/ 121862026 h 174"/>
              <a:gd name="T32" fmla="*/ 54838600 w 80"/>
              <a:gd name="T33" fmla="*/ 118737199 h 174"/>
              <a:gd name="T34" fmla="*/ 74193400 w 80"/>
              <a:gd name="T35" fmla="*/ 118737199 h 174"/>
              <a:gd name="T36" fmla="*/ 77419200 w 80"/>
              <a:gd name="T37" fmla="*/ 121862026 h 174"/>
              <a:gd name="T38" fmla="*/ 75806300 w 80"/>
              <a:gd name="T39" fmla="*/ 124985604 h 174"/>
              <a:gd name="T40" fmla="*/ 80645000 w 80"/>
              <a:gd name="T41" fmla="*/ 142172156 h 174"/>
              <a:gd name="T42" fmla="*/ 108064300 w 80"/>
              <a:gd name="T43" fmla="*/ 179667587 h 174"/>
              <a:gd name="T44" fmla="*/ 49999900 w 80"/>
              <a:gd name="T45" fmla="*/ 112487543 h 174"/>
              <a:gd name="T46" fmla="*/ 48387000 w 80"/>
              <a:gd name="T47" fmla="*/ 29684612 h 174"/>
              <a:gd name="T48" fmla="*/ 51612800 w 80"/>
              <a:gd name="T49" fmla="*/ 28122198 h 174"/>
              <a:gd name="T50" fmla="*/ 77419200 w 80"/>
              <a:gd name="T51" fmla="*/ 28122198 h 174"/>
              <a:gd name="T52" fmla="*/ 80645000 w 80"/>
              <a:gd name="T53" fmla="*/ 29684612 h 174"/>
              <a:gd name="T54" fmla="*/ 79032100 w 80"/>
              <a:gd name="T55" fmla="*/ 112487543 h 174"/>
              <a:gd name="T56" fmla="*/ 77419200 w 80"/>
              <a:gd name="T57" fmla="*/ 114049957 h 174"/>
              <a:gd name="T58" fmla="*/ 51612800 w 80"/>
              <a:gd name="T59" fmla="*/ 114049957 h 174"/>
              <a:gd name="T60" fmla="*/ 49999900 w 80"/>
              <a:gd name="T61" fmla="*/ 112487543 h 174"/>
              <a:gd name="T62" fmla="*/ 51612800 w 80"/>
              <a:gd name="T63" fmla="*/ 20310129 h 174"/>
              <a:gd name="T64" fmla="*/ 64516000 w 80"/>
              <a:gd name="T65" fmla="*/ 0 h 174"/>
              <a:gd name="T66" fmla="*/ 77419200 w 80"/>
              <a:gd name="T67" fmla="*/ 20310129 h 174"/>
              <a:gd name="T68" fmla="*/ 75806300 w 80"/>
              <a:gd name="T69" fmla="*/ 24997371 h 174"/>
              <a:gd name="T70" fmla="*/ 53225700 w 80"/>
              <a:gd name="T71" fmla="*/ 24997371 h 174"/>
              <a:gd name="T72" fmla="*/ 51612800 w 80"/>
              <a:gd name="T73" fmla="*/ 20310129 h 17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0" h="174">
                <a:moveTo>
                  <a:pt x="48" y="166"/>
                </a:moveTo>
                <a:cubicBezTo>
                  <a:pt x="46" y="174"/>
                  <a:pt x="34" y="174"/>
                  <a:pt x="32" y="166"/>
                </a:cubicBezTo>
                <a:cubicBezTo>
                  <a:pt x="32" y="165"/>
                  <a:pt x="33" y="164"/>
                  <a:pt x="34" y="164"/>
                </a:cubicBezTo>
                <a:cubicBezTo>
                  <a:pt x="46" y="164"/>
                  <a:pt x="46" y="164"/>
                  <a:pt x="46" y="164"/>
                </a:cubicBezTo>
                <a:cubicBezTo>
                  <a:pt x="47" y="164"/>
                  <a:pt x="48" y="165"/>
                  <a:pt x="48" y="166"/>
                </a:cubicBezTo>
                <a:close/>
                <a:moveTo>
                  <a:pt x="67" y="115"/>
                </a:moveTo>
                <a:cubicBezTo>
                  <a:pt x="67" y="126"/>
                  <a:pt x="67" y="133"/>
                  <a:pt x="69" y="138"/>
                </a:cubicBezTo>
                <a:cubicBezTo>
                  <a:pt x="70" y="143"/>
                  <a:pt x="73" y="147"/>
                  <a:pt x="77" y="153"/>
                </a:cubicBezTo>
                <a:cubicBezTo>
                  <a:pt x="80" y="158"/>
                  <a:pt x="78" y="162"/>
                  <a:pt x="73" y="162"/>
                </a:cubicBezTo>
                <a:cubicBezTo>
                  <a:pt x="51" y="162"/>
                  <a:pt x="29" y="162"/>
                  <a:pt x="7" y="162"/>
                </a:cubicBezTo>
                <a:cubicBezTo>
                  <a:pt x="2" y="162"/>
                  <a:pt x="0" y="158"/>
                  <a:pt x="3" y="153"/>
                </a:cubicBezTo>
                <a:cubicBezTo>
                  <a:pt x="7" y="147"/>
                  <a:pt x="10" y="143"/>
                  <a:pt x="11" y="138"/>
                </a:cubicBezTo>
                <a:cubicBezTo>
                  <a:pt x="13" y="133"/>
                  <a:pt x="13" y="126"/>
                  <a:pt x="13" y="115"/>
                </a:cubicBezTo>
                <a:cubicBezTo>
                  <a:pt x="13" y="102"/>
                  <a:pt x="21" y="94"/>
                  <a:pt x="30" y="91"/>
                </a:cubicBezTo>
                <a:cubicBezTo>
                  <a:pt x="34" y="89"/>
                  <a:pt x="35" y="87"/>
                  <a:pt x="33" y="81"/>
                </a:cubicBezTo>
                <a:cubicBezTo>
                  <a:pt x="32" y="80"/>
                  <a:pt x="32" y="79"/>
                  <a:pt x="32" y="78"/>
                </a:cubicBezTo>
                <a:cubicBezTo>
                  <a:pt x="32" y="77"/>
                  <a:pt x="33" y="76"/>
                  <a:pt x="34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7" y="76"/>
                  <a:pt x="48" y="77"/>
                  <a:pt x="48" y="78"/>
                </a:cubicBezTo>
                <a:cubicBezTo>
                  <a:pt x="48" y="79"/>
                  <a:pt x="48" y="80"/>
                  <a:pt x="47" y="80"/>
                </a:cubicBezTo>
                <a:cubicBezTo>
                  <a:pt x="45" y="88"/>
                  <a:pt x="46" y="89"/>
                  <a:pt x="50" y="91"/>
                </a:cubicBezTo>
                <a:cubicBezTo>
                  <a:pt x="60" y="94"/>
                  <a:pt x="67" y="102"/>
                  <a:pt x="67" y="115"/>
                </a:cubicBezTo>
                <a:close/>
                <a:moveTo>
                  <a:pt x="31" y="72"/>
                </a:moveTo>
                <a:cubicBezTo>
                  <a:pt x="28" y="57"/>
                  <a:pt x="28" y="35"/>
                  <a:pt x="30" y="19"/>
                </a:cubicBezTo>
                <a:cubicBezTo>
                  <a:pt x="30" y="18"/>
                  <a:pt x="31" y="18"/>
                  <a:pt x="32" y="18"/>
                </a:cubicBezTo>
                <a:cubicBezTo>
                  <a:pt x="48" y="18"/>
                  <a:pt x="48" y="18"/>
                  <a:pt x="48" y="18"/>
                </a:cubicBezTo>
                <a:cubicBezTo>
                  <a:pt x="49" y="18"/>
                  <a:pt x="50" y="18"/>
                  <a:pt x="50" y="19"/>
                </a:cubicBezTo>
                <a:cubicBezTo>
                  <a:pt x="52" y="35"/>
                  <a:pt x="52" y="57"/>
                  <a:pt x="49" y="72"/>
                </a:cubicBezTo>
                <a:cubicBezTo>
                  <a:pt x="49" y="73"/>
                  <a:pt x="48" y="73"/>
                  <a:pt x="48" y="73"/>
                </a:cubicBezTo>
                <a:cubicBezTo>
                  <a:pt x="32" y="73"/>
                  <a:pt x="32" y="73"/>
                  <a:pt x="32" y="73"/>
                </a:cubicBezTo>
                <a:cubicBezTo>
                  <a:pt x="31" y="73"/>
                  <a:pt x="31" y="73"/>
                  <a:pt x="31" y="72"/>
                </a:cubicBezTo>
                <a:close/>
                <a:moveTo>
                  <a:pt x="32" y="13"/>
                </a:moveTo>
                <a:cubicBezTo>
                  <a:pt x="33" y="5"/>
                  <a:pt x="36" y="0"/>
                  <a:pt x="40" y="0"/>
                </a:cubicBezTo>
                <a:cubicBezTo>
                  <a:pt x="44" y="0"/>
                  <a:pt x="47" y="5"/>
                  <a:pt x="48" y="13"/>
                </a:cubicBezTo>
                <a:cubicBezTo>
                  <a:pt x="49" y="14"/>
                  <a:pt x="48" y="16"/>
                  <a:pt x="47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4"/>
                  <a:pt x="3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661" name="Group 108"/>
          <p:cNvGrpSpPr>
            <a:grpSpLocks/>
          </p:cNvGrpSpPr>
          <p:nvPr/>
        </p:nvGrpSpPr>
        <p:grpSpPr bwMode="auto">
          <a:xfrm>
            <a:off x="5337175" y="2895600"/>
            <a:ext cx="130175" cy="114300"/>
            <a:chOff x="0" y="0"/>
            <a:chExt cx="206" cy="184"/>
          </a:xfrm>
        </p:grpSpPr>
        <p:sp>
          <p:nvSpPr>
            <p:cNvPr id="26699" name="Freeform 109"/>
            <p:cNvSpPr>
              <a:spLocks noEditPoints="1"/>
            </p:cNvSpPr>
            <p:nvPr/>
          </p:nvSpPr>
          <p:spPr bwMode="auto">
            <a:xfrm>
              <a:off x="0" y="0"/>
              <a:ext cx="148" cy="184"/>
            </a:xfrm>
            <a:custGeom>
              <a:avLst/>
              <a:gdLst>
                <a:gd name="T0" fmla="*/ 284 w 74"/>
                <a:gd name="T1" fmla="*/ 0 h 92"/>
                <a:gd name="T2" fmla="*/ 12 w 74"/>
                <a:gd name="T3" fmla="*/ 0 h 92"/>
                <a:gd name="T4" fmla="*/ 0 w 74"/>
                <a:gd name="T5" fmla="*/ 16 h 92"/>
                <a:gd name="T6" fmla="*/ 0 w 74"/>
                <a:gd name="T7" fmla="*/ 356 h 92"/>
                <a:gd name="T8" fmla="*/ 12 w 74"/>
                <a:gd name="T9" fmla="*/ 368 h 92"/>
                <a:gd name="T10" fmla="*/ 284 w 74"/>
                <a:gd name="T11" fmla="*/ 368 h 92"/>
                <a:gd name="T12" fmla="*/ 288 w 74"/>
                <a:gd name="T13" fmla="*/ 368 h 92"/>
                <a:gd name="T14" fmla="*/ 296 w 74"/>
                <a:gd name="T15" fmla="*/ 356 h 92"/>
                <a:gd name="T16" fmla="*/ 296 w 74"/>
                <a:gd name="T17" fmla="*/ 16 h 92"/>
                <a:gd name="T18" fmla="*/ 284 w 74"/>
                <a:gd name="T19" fmla="*/ 0 h 92"/>
                <a:gd name="T20" fmla="*/ 180 w 74"/>
                <a:gd name="T21" fmla="*/ 196 h 92"/>
                <a:gd name="T22" fmla="*/ 148 w 74"/>
                <a:gd name="T23" fmla="*/ 204 h 92"/>
                <a:gd name="T24" fmla="*/ 132 w 74"/>
                <a:gd name="T25" fmla="*/ 204 h 92"/>
                <a:gd name="T26" fmla="*/ 56 w 74"/>
                <a:gd name="T27" fmla="*/ 112 h 92"/>
                <a:gd name="T28" fmla="*/ 76 w 74"/>
                <a:gd name="T29" fmla="*/ 92 h 92"/>
                <a:gd name="T30" fmla="*/ 96 w 74"/>
                <a:gd name="T31" fmla="*/ 112 h 92"/>
                <a:gd name="T32" fmla="*/ 148 w 74"/>
                <a:gd name="T33" fmla="*/ 164 h 92"/>
                <a:gd name="T34" fmla="*/ 148 w 74"/>
                <a:gd name="T35" fmla="*/ 164 h 92"/>
                <a:gd name="T36" fmla="*/ 184 w 74"/>
                <a:gd name="T37" fmla="*/ 152 h 92"/>
                <a:gd name="T38" fmla="*/ 200 w 74"/>
                <a:gd name="T39" fmla="*/ 112 h 92"/>
                <a:gd name="T40" fmla="*/ 220 w 74"/>
                <a:gd name="T41" fmla="*/ 92 h 92"/>
                <a:gd name="T42" fmla="*/ 240 w 74"/>
                <a:gd name="T43" fmla="*/ 112 h 92"/>
                <a:gd name="T44" fmla="*/ 180 w 74"/>
                <a:gd name="T45" fmla="*/ 196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4" h="92">
                  <a:moveTo>
                    <a:pt x="7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1" y="92"/>
                    <a:pt x="3" y="92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71" y="92"/>
                    <a:pt x="71" y="92"/>
                    <a:pt x="72" y="92"/>
                  </a:cubicBezTo>
                  <a:cubicBezTo>
                    <a:pt x="73" y="92"/>
                    <a:pt x="74" y="90"/>
                    <a:pt x="74" y="89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3" y="0"/>
                    <a:pt x="71" y="0"/>
                  </a:cubicBezTo>
                  <a:close/>
                  <a:moveTo>
                    <a:pt x="45" y="49"/>
                  </a:moveTo>
                  <a:cubicBezTo>
                    <a:pt x="43" y="50"/>
                    <a:pt x="40" y="51"/>
                    <a:pt x="37" y="51"/>
                  </a:cubicBezTo>
                  <a:cubicBezTo>
                    <a:pt x="36" y="51"/>
                    <a:pt x="34" y="51"/>
                    <a:pt x="33" y="51"/>
                  </a:cubicBezTo>
                  <a:cubicBezTo>
                    <a:pt x="22" y="49"/>
                    <a:pt x="14" y="40"/>
                    <a:pt x="14" y="28"/>
                  </a:cubicBezTo>
                  <a:cubicBezTo>
                    <a:pt x="14" y="26"/>
                    <a:pt x="16" y="23"/>
                    <a:pt x="19" y="23"/>
                  </a:cubicBezTo>
                  <a:cubicBezTo>
                    <a:pt x="22" y="23"/>
                    <a:pt x="24" y="26"/>
                    <a:pt x="24" y="28"/>
                  </a:cubicBezTo>
                  <a:cubicBezTo>
                    <a:pt x="24" y="36"/>
                    <a:pt x="30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4" y="40"/>
                    <a:pt x="46" y="38"/>
                  </a:cubicBezTo>
                  <a:cubicBezTo>
                    <a:pt x="49" y="36"/>
                    <a:pt x="50" y="32"/>
                    <a:pt x="50" y="28"/>
                  </a:cubicBezTo>
                  <a:cubicBezTo>
                    <a:pt x="50" y="26"/>
                    <a:pt x="52" y="23"/>
                    <a:pt x="55" y="23"/>
                  </a:cubicBezTo>
                  <a:cubicBezTo>
                    <a:pt x="58" y="23"/>
                    <a:pt x="60" y="26"/>
                    <a:pt x="60" y="28"/>
                  </a:cubicBezTo>
                  <a:cubicBezTo>
                    <a:pt x="60" y="38"/>
                    <a:pt x="54" y="46"/>
                    <a:pt x="45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0" name="Freeform 110"/>
            <p:cNvSpPr>
              <a:spLocks/>
            </p:cNvSpPr>
            <p:nvPr/>
          </p:nvSpPr>
          <p:spPr bwMode="auto">
            <a:xfrm>
              <a:off x="168" y="60"/>
              <a:ext cx="38" cy="124"/>
            </a:xfrm>
            <a:custGeom>
              <a:avLst/>
              <a:gdLst>
                <a:gd name="T0" fmla="*/ 0 w 19"/>
                <a:gd name="T1" fmla="*/ 12 h 62"/>
                <a:gd name="T2" fmla="*/ 12 w 19"/>
                <a:gd name="T3" fmla="*/ 0 h 62"/>
                <a:gd name="T4" fmla="*/ 60 w 19"/>
                <a:gd name="T5" fmla="*/ 0 h 62"/>
                <a:gd name="T6" fmla="*/ 76 w 19"/>
                <a:gd name="T7" fmla="*/ 12 h 62"/>
                <a:gd name="T8" fmla="*/ 76 w 19"/>
                <a:gd name="T9" fmla="*/ 236 h 62"/>
                <a:gd name="T10" fmla="*/ 60 w 19"/>
                <a:gd name="T11" fmla="*/ 248 h 62"/>
                <a:gd name="T12" fmla="*/ 12 w 19"/>
                <a:gd name="T13" fmla="*/ 248 h 62"/>
                <a:gd name="T14" fmla="*/ 0 w 19"/>
                <a:gd name="T15" fmla="*/ 236 h 62"/>
                <a:gd name="T16" fmla="*/ 0 w 19"/>
                <a:gd name="T17" fmla="*/ 12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62">
                  <a:moveTo>
                    <a:pt x="0" y="3"/>
                  </a:moveTo>
                  <a:cubicBezTo>
                    <a:pt x="0" y="1"/>
                    <a:pt x="2" y="0"/>
                    <a:pt x="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9" y="1"/>
                    <a:pt x="19" y="3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1"/>
                    <a:pt x="17" y="62"/>
                    <a:pt x="15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2" y="62"/>
                    <a:pt x="0" y="61"/>
                    <a:pt x="0" y="59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62" name="Freeform 111"/>
          <p:cNvSpPr>
            <a:spLocks noEditPoints="1"/>
          </p:cNvSpPr>
          <p:nvPr/>
        </p:nvSpPr>
        <p:spPr bwMode="auto">
          <a:xfrm>
            <a:off x="2462213" y="3446463"/>
            <a:ext cx="106362" cy="141287"/>
          </a:xfrm>
          <a:custGeom>
            <a:avLst/>
            <a:gdLst>
              <a:gd name="T0" fmla="*/ 128395201 w 85"/>
              <a:gd name="T1" fmla="*/ 70020323 h 112"/>
              <a:gd name="T2" fmla="*/ 104907969 w 85"/>
              <a:gd name="T3" fmla="*/ 70020323 h 112"/>
              <a:gd name="T4" fmla="*/ 104907969 w 85"/>
              <a:gd name="T5" fmla="*/ 38192904 h 112"/>
              <a:gd name="T6" fmla="*/ 65762999 w 85"/>
              <a:gd name="T7" fmla="*/ 0 h 112"/>
              <a:gd name="T8" fmla="*/ 28184679 w 85"/>
              <a:gd name="T9" fmla="*/ 38192904 h 112"/>
              <a:gd name="T10" fmla="*/ 28184679 w 85"/>
              <a:gd name="T11" fmla="*/ 70020323 h 112"/>
              <a:gd name="T12" fmla="*/ 4697446 w 85"/>
              <a:gd name="T13" fmla="*/ 70020323 h 112"/>
              <a:gd name="T14" fmla="*/ 0 w 85"/>
              <a:gd name="T15" fmla="*/ 74793806 h 112"/>
              <a:gd name="T16" fmla="*/ 0 w 85"/>
              <a:gd name="T17" fmla="*/ 173458807 h 112"/>
              <a:gd name="T18" fmla="*/ 4697446 w 85"/>
              <a:gd name="T19" fmla="*/ 178232289 h 112"/>
              <a:gd name="T20" fmla="*/ 128395201 w 85"/>
              <a:gd name="T21" fmla="*/ 178232289 h 112"/>
              <a:gd name="T22" fmla="*/ 133092648 w 85"/>
              <a:gd name="T23" fmla="*/ 173458807 h 112"/>
              <a:gd name="T24" fmla="*/ 133092648 w 85"/>
              <a:gd name="T25" fmla="*/ 74793806 h 112"/>
              <a:gd name="T26" fmla="*/ 128395201 w 85"/>
              <a:gd name="T27" fmla="*/ 70020323 h 112"/>
              <a:gd name="T28" fmla="*/ 76724542 w 85"/>
              <a:gd name="T29" fmla="*/ 130491159 h 112"/>
              <a:gd name="T30" fmla="*/ 72027095 w 85"/>
              <a:gd name="T31" fmla="*/ 130491159 h 112"/>
              <a:gd name="T32" fmla="*/ 72027095 w 85"/>
              <a:gd name="T33" fmla="*/ 136856643 h 112"/>
              <a:gd name="T34" fmla="*/ 61065552 w 85"/>
              <a:gd name="T35" fmla="*/ 136856643 h 112"/>
              <a:gd name="T36" fmla="*/ 61065552 w 85"/>
              <a:gd name="T37" fmla="*/ 130491159 h 112"/>
              <a:gd name="T38" fmla="*/ 56368106 w 85"/>
              <a:gd name="T39" fmla="*/ 130491159 h 112"/>
              <a:gd name="T40" fmla="*/ 56368106 w 85"/>
              <a:gd name="T41" fmla="*/ 111394708 h 112"/>
              <a:gd name="T42" fmla="*/ 76724542 w 85"/>
              <a:gd name="T43" fmla="*/ 111394708 h 112"/>
              <a:gd name="T44" fmla="*/ 76724542 w 85"/>
              <a:gd name="T45" fmla="*/ 130491159 h 112"/>
              <a:gd name="T46" fmla="*/ 84552785 w 85"/>
              <a:gd name="T47" fmla="*/ 70020323 h 112"/>
              <a:gd name="T48" fmla="*/ 46974464 w 85"/>
              <a:gd name="T49" fmla="*/ 70020323 h 112"/>
              <a:gd name="T50" fmla="*/ 46974464 w 85"/>
              <a:gd name="T51" fmla="*/ 38192904 h 112"/>
              <a:gd name="T52" fmla="*/ 65762999 w 85"/>
              <a:gd name="T53" fmla="*/ 19096452 h 112"/>
              <a:gd name="T54" fmla="*/ 84552785 w 85"/>
              <a:gd name="T55" fmla="*/ 38192904 h 112"/>
              <a:gd name="T56" fmla="*/ 84552785 w 85"/>
              <a:gd name="T57" fmla="*/ 70020323 h 11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85" h="112">
                <a:moveTo>
                  <a:pt x="82" y="44"/>
                </a:moveTo>
                <a:cubicBezTo>
                  <a:pt x="67" y="44"/>
                  <a:pt x="67" y="44"/>
                  <a:pt x="67" y="44"/>
                </a:cubicBezTo>
                <a:cubicBezTo>
                  <a:pt x="67" y="24"/>
                  <a:pt x="67" y="24"/>
                  <a:pt x="67" y="24"/>
                </a:cubicBezTo>
                <a:cubicBezTo>
                  <a:pt x="67" y="11"/>
                  <a:pt x="56" y="0"/>
                  <a:pt x="42" y="0"/>
                </a:cubicBezTo>
                <a:cubicBezTo>
                  <a:pt x="29" y="0"/>
                  <a:pt x="18" y="11"/>
                  <a:pt x="18" y="24"/>
                </a:cubicBezTo>
                <a:cubicBezTo>
                  <a:pt x="18" y="44"/>
                  <a:pt x="18" y="44"/>
                  <a:pt x="18" y="44"/>
                </a:cubicBezTo>
                <a:cubicBezTo>
                  <a:pt x="3" y="44"/>
                  <a:pt x="3" y="44"/>
                  <a:pt x="3" y="44"/>
                </a:cubicBezTo>
                <a:cubicBezTo>
                  <a:pt x="1" y="44"/>
                  <a:pt x="0" y="45"/>
                  <a:pt x="0" y="47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1" y="112"/>
                  <a:pt x="3" y="112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83" y="112"/>
                  <a:pt x="85" y="110"/>
                  <a:pt x="85" y="109"/>
                </a:cubicBezTo>
                <a:cubicBezTo>
                  <a:pt x="85" y="47"/>
                  <a:pt x="85" y="47"/>
                  <a:pt x="85" y="47"/>
                </a:cubicBezTo>
                <a:cubicBezTo>
                  <a:pt x="85" y="45"/>
                  <a:pt x="83" y="44"/>
                  <a:pt x="82" y="44"/>
                </a:cubicBezTo>
                <a:close/>
                <a:moveTo>
                  <a:pt x="49" y="82"/>
                </a:moveTo>
                <a:cubicBezTo>
                  <a:pt x="46" y="82"/>
                  <a:pt x="46" y="82"/>
                  <a:pt x="46" y="82"/>
                </a:cubicBezTo>
                <a:cubicBezTo>
                  <a:pt x="46" y="86"/>
                  <a:pt x="46" y="86"/>
                  <a:pt x="46" y="86"/>
                </a:cubicBezTo>
                <a:cubicBezTo>
                  <a:pt x="39" y="86"/>
                  <a:pt x="39" y="86"/>
                  <a:pt x="39" y="86"/>
                </a:cubicBezTo>
                <a:cubicBezTo>
                  <a:pt x="39" y="82"/>
                  <a:pt x="39" y="82"/>
                  <a:pt x="39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70"/>
                  <a:pt x="36" y="70"/>
                  <a:pt x="36" y="70"/>
                </a:cubicBezTo>
                <a:cubicBezTo>
                  <a:pt x="49" y="70"/>
                  <a:pt x="49" y="70"/>
                  <a:pt x="49" y="70"/>
                </a:cubicBezTo>
                <a:lnTo>
                  <a:pt x="49" y="82"/>
                </a:lnTo>
                <a:close/>
                <a:moveTo>
                  <a:pt x="54" y="44"/>
                </a:moveTo>
                <a:cubicBezTo>
                  <a:pt x="30" y="44"/>
                  <a:pt x="30" y="44"/>
                  <a:pt x="30" y="4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18"/>
                  <a:pt x="36" y="12"/>
                  <a:pt x="42" y="12"/>
                </a:cubicBezTo>
                <a:cubicBezTo>
                  <a:pt x="49" y="12"/>
                  <a:pt x="54" y="18"/>
                  <a:pt x="54" y="24"/>
                </a:cubicBezTo>
                <a:lnTo>
                  <a:pt x="54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3" name="Freeform 112"/>
          <p:cNvSpPr>
            <a:spLocks/>
          </p:cNvSpPr>
          <p:nvPr/>
        </p:nvSpPr>
        <p:spPr bwMode="auto">
          <a:xfrm>
            <a:off x="3343275" y="4270375"/>
            <a:ext cx="112713" cy="136525"/>
          </a:xfrm>
          <a:custGeom>
            <a:avLst/>
            <a:gdLst>
              <a:gd name="T0" fmla="*/ 89400194 w 90"/>
              <a:gd name="T1" fmla="*/ 114523182 h 109"/>
              <a:gd name="T2" fmla="*/ 84695053 w 90"/>
              <a:gd name="T3" fmla="*/ 109817453 h 109"/>
              <a:gd name="T4" fmla="*/ 56462951 w 90"/>
              <a:gd name="T5" fmla="*/ 109817453 h 109"/>
              <a:gd name="T6" fmla="*/ 51757810 w 90"/>
              <a:gd name="T7" fmla="*/ 114523182 h 109"/>
              <a:gd name="T8" fmla="*/ 51757810 w 90"/>
              <a:gd name="T9" fmla="*/ 164725554 h 109"/>
              <a:gd name="T10" fmla="*/ 45484705 w 90"/>
              <a:gd name="T11" fmla="*/ 171000694 h 109"/>
              <a:gd name="T12" fmla="*/ 4705142 w 90"/>
              <a:gd name="T13" fmla="*/ 171000694 h 109"/>
              <a:gd name="T14" fmla="*/ 0 w 90"/>
              <a:gd name="T15" fmla="*/ 164725554 h 109"/>
              <a:gd name="T16" fmla="*/ 0 w 90"/>
              <a:gd name="T17" fmla="*/ 73734773 h 109"/>
              <a:gd name="T18" fmla="*/ 3137178 w 90"/>
              <a:gd name="T19" fmla="*/ 64320810 h 109"/>
              <a:gd name="T20" fmla="*/ 65873234 w 90"/>
              <a:gd name="T21" fmla="*/ 3137570 h 109"/>
              <a:gd name="T22" fmla="*/ 73715554 w 90"/>
              <a:gd name="T23" fmla="*/ 3137570 h 109"/>
              <a:gd name="T24" fmla="*/ 136452863 w 90"/>
              <a:gd name="T25" fmla="*/ 64320810 h 109"/>
              <a:gd name="T26" fmla="*/ 141158004 w 90"/>
              <a:gd name="T27" fmla="*/ 73734773 h 109"/>
              <a:gd name="T28" fmla="*/ 141158004 w 90"/>
              <a:gd name="T29" fmla="*/ 164725554 h 109"/>
              <a:gd name="T30" fmla="*/ 134884899 w 90"/>
              <a:gd name="T31" fmla="*/ 171000694 h 109"/>
              <a:gd name="T32" fmla="*/ 95673299 w 90"/>
              <a:gd name="T33" fmla="*/ 171000694 h 109"/>
              <a:gd name="T34" fmla="*/ 89400194 w 90"/>
              <a:gd name="T35" fmla="*/ 164725554 h 109"/>
              <a:gd name="T36" fmla="*/ 89400194 w 90"/>
              <a:gd name="T37" fmla="*/ 114523182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0" h="109">
                <a:moveTo>
                  <a:pt x="57" y="73"/>
                </a:moveTo>
                <a:cubicBezTo>
                  <a:pt x="57" y="71"/>
                  <a:pt x="56" y="70"/>
                  <a:pt x="54" y="70"/>
                </a:cubicBezTo>
                <a:cubicBezTo>
                  <a:pt x="36" y="70"/>
                  <a:pt x="36" y="70"/>
                  <a:pt x="36" y="70"/>
                </a:cubicBezTo>
                <a:cubicBezTo>
                  <a:pt x="34" y="70"/>
                  <a:pt x="33" y="71"/>
                  <a:pt x="33" y="73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7"/>
                  <a:pt x="31" y="109"/>
                  <a:pt x="29" y="109"/>
                </a:cubicBezTo>
                <a:cubicBezTo>
                  <a:pt x="3" y="109"/>
                  <a:pt x="3" y="109"/>
                  <a:pt x="3" y="109"/>
                </a:cubicBezTo>
                <a:cubicBezTo>
                  <a:pt x="1" y="109"/>
                  <a:pt x="0" y="107"/>
                  <a:pt x="0" y="105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5"/>
                  <a:pt x="1" y="43"/>
                  <a:pt x="2" y="41"/>
                </a:cubicBezTo>
                <a:cubicBezTo>
                  <a:pt x="42" y="2"/>
                  <a:pt x="42" y="2"/>
                  <a:pt x="42" y="2"/>
                </a:cubicBezTo>
                <a:cubicBezTo>
                  <a:pt x="44" y="0"/>
                  <a:pt x="46" y="0"/>
                  <a:pt x="47" y="2"/>
                </a:cubicBezTo>
                <a:cubicBezTo>
                  <a:pt x="87" y="41"/>
                  <a:pt x="87" y="41"/>
                  <a:pt x="87" y="41"/>
                </a:cubicBezTo>
                <a:cubicBezTo>
                  <a:pt x="89" y="43"/>
                  <a:pt x="90" y="45"/>
                  <a:pt x="90" y="47"/>
                </a:cubicBezTo>
                <a:cubicBezTo>
                  <a:pt x="90" y="105"/>
                  <a:pt x="90" y="105"/>
                  <a:pt x="90" y="105"/>
                </a:cubicBezTo>
                <a:cubicBezTo>
                  <a:pt x="90" y="107"/>
                  <a:pt x="88" y="109"/>
                  <a:pt x="86" y="109"/>
                </a:cubicBezTo>
                <a:cubicBezTo>
                  <a:pt x="61" y="109"/>
                  <a:pt x="61" y="109"/>
                  <a:pt x="61" y="109"/>
                </a:cubicBezTo>
                <a:cubicBezTo>
                  <a:pt x="59" y="109"/>
                  <a:pt x="57" y="107"/>
                  <a:pt x="57" y="105"/>
                </a:cubicBezTo>
                <a:lnTo>
                  <a:pt x="57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4" name="Freeform 113"/>
          <p:cNvSpPr>
            <a:spLocks/>
          </p:cNvSpPr>
          <p:nvPr/>
        </p:nvSpPr>
        <p:spPr bwMode="auto">
          <a:xfrm>
            <a:off x="2482850" y="2779713"/>
            <a:ext cx="115888" cy="160337"/>
          </a:xfrm>
          <a:custGeom>
            <a:avLst/>
            <a:gdLst>
              <a:gd name="T0" fmla="*/ 142856259 w 93"/>
              <a:gd name="T1" fmla="*/ 164753783 h 128"/>
              <a:gd name="T2" fmla="*/ 90061175 w 93"/>
              <a:gd name="T3" fmla="*/ 133372826 h 128"/>
              <a:gd name="T4" fmla="*/ 90061175 w 93"/>
              <a:gd name="T5" fmla="*/ 119250644 h 128"/>
              <a:gd name="T6" fmla="*/ 111800767 w 93"/>
              <a:gd name="T7" fmla="*/ 91007532 h 128"/>
              <a:gd name="T8" fmla="*/ 122669317 w 93"/>
              <a:gd name="T9" fmla="*/ 81592744 h 128"/>
              <a:gd name="T10" fmla="*/ 122669317 w 93"/>
              <a:gd name="T11" fmla="*/ 80023195 h 128"/>
              <a:gd name="T12" fmla="*/ 121116667 w 93"/>
              <a:gd name="T13" fmla="*/ 54917928 h 128"/>
              <a:gd name="T14" fmla="*/ 113353417 w 93"/>
              <a:gd name="T15" fmla="*/ 53349631 h 128"/>
              <a:gd name="T16" fmla="*/ 113353417 w 93"/>
              <a:gd name="T17" fmla="*/ 42365294 h 128"/>
              <a:gd name="T18" fmla="*/ 72980780 w 93"/>
              <a:gd name="T19" fmla="*/ 0 h 128"/>
              <a:gd name="T20" fmla="*/ 32608142 w 93"/>
              <a:gd name="T21" fmla="*/ 42365294 h 128"/>
              <a:gd name="T22" fmla="*/ 32608142 w 93"/>
              <a:gd name="T23" fmla="*/ 53349631 h 128"/>
              <a:gd name="T24" fmla="*/ 24844892 w 93"/>
              <a:gd name="T25" fmla="*/ 54917928 h 128"/>
              <a:gd name="T26" fmla="*/ 21739592 w 93"/>
              <a:gd name="T27" fmla="*/ 80023195 h 128"/>
              <a:gd name="T28" fmla="*/ 23292242 w 93"/>
              <a:gd name="T29" fmla="*/ 81592744 h 128"/>
              <a:gd name="T30" fmla="*/ 32608142 w 93"/>
              <a:gd name="T31" fmla="*/ 91007532 h 128"/>
              <a:gd name="T32" fmla="*/ 54347734 w 93"/>
              <a:gd name="T33" fmla="*/ 119250644 h 128"/>
              <a:gd name="T34" fmla="*/ 54347734 w 93"/>
              <a:gd name="T35" fmla="*/ 133372826 h 128"/>
              <a:gd name="T36" fmla="*/ 3105300 w 93"/>
              <a:gd name="T37" fmla="*/ 164753783 h 128"/>
              <a:gd name="T38" fmla="*/ 3105300 w 93"/>
              <a:gd name="T39" fmla="*/ 183583360 h 128"/>
              <a:gd name="T40" fmla="*/ 3105300 w 93"/>
              <a:gd name="T41" fmla="*/ 185152909 h 128"/>
              <a:gd name="T42" fmla="*/ 4657950 w 93"/>
              <a:gd name="T43" fmla="*/ 186721205 h 128"/>
              <a:gd name="T44" fmla="*/ 72980780 w 93"/>
              <a:gd name="T45" fmla="*/ 200843387 h 128"/>
              <a:gd name="T46" fmla="*/ 141303609 w 93"/>
              <a:gd name="T47" fmla="*/ 186721205 h 128"/>
              <a:gd name="T48" fmla="*/ 142856259 w 93"/>
              <a:gd name="T49" fmla="*/ 185152909 h 128"/>
              <a:gd name="T50" fmla="*/ 142856259 w 93"/>
              <a:gd name="T51" fmla="*/ 183583360 h 128"/>
              <a:gd name="T52" fmla="*/ 142856259 w 93"/>
              <a:gd name="T53" fmla="*/ 164753783 h 12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93" h="128">
                <a:moveTo>
                  <a:pt x="92" y="105"/>
                </a:moveTo>
                <a:cubicBezTo>
                  <a:pt x="90" y="94"/>
                  <a:pt x="65" y="87"/>
                  <a:pt x="58" y="85"/>
                </a:cubicBezTo>
                <a:cubicBezTo>
                  <a:pt x="58" y="76"/>
                  <a:pt x="58" y="76"/>
                  <a:pt x="58" y="76"/>
                </a:cubicBezTo>
                <a:cubicBezTo>
                  <a:pt x="65" y="73"/>
                  <a:pt x="71" y="66"/>
                  <a:pt x="72" y="58"/>
                </a:cubicBezTo>
                <a:cubicBezTo>
                  <a:pt x="75" y="58"/>
                  <a:pt x="78" y="56"/>
                  <a:pt x="79" y="52"/>
                </a:cubicBezTo>
                <a:cubicBezTo>
                  <a:pt x="79" y="52"/>
                  <a:pt x="79" y="51"/>
                  <a:pt x="79" y="51"/>
                </a:cubicBezTo>
                <a:cubicBezTo>
                  <a:pt x="80" y="44"/>
                  <a:pt x="81" y="38"/>
                  <a:pt x="78" y="35"/>
                </a:cubicBezTo>
                <a:cubicBezTo>
                  <a:pt x="77" y="34"/>
                  <a:pt x="75" y="34"/>
                  <a:pt x="73" y="34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12"/>
                  <a:pt x="61" y="0"/>
                  <a:pt x="47" y="0"/>
                </a:cubicBezTo>
                <a:cubicBezTo>
                  <a:pt x="32" y="0"/>
                  <a:pt x="21" y="12"/>
                  <a:pt x="21" y="27"/>
                </a:cubicBezTo>
                <a:cubicBezTo>
                  <a:pt x="21" y="34"/>
                  <a:pt x="21" y="34"/>
                  <a:pt x="21" y="34"/>
                </a:cubicBezTo>
                <a:cubicBezTo>
                  <a:pt x="18" y="34"/>
                  <a:pt x="17" y="34"/>
                  <a:pt x="16" y="35"/>
                </a:cubicBezTo>
                <a:cubicBezTo>
                  <a:pt x="13" y="38"/>
                  <a:pt x="13" y="44"/>
                  <a:pt x="14" y="51"/>
                </a:cubicBezTo>
                <a:cubicBezTo>
                  <a:pt x="15" y="51"/>
                  <a:pt x="15" y="52"/>
                  <a:pt x="15" y="52"/>
                </a:cubicBezTo>
                <a:cubicBezTo>
                  <a:pt x="15" y="56"/>
                  <a:pt x="19" y="58"/>
                  <a:pt x="21" y="58"/>
                </a:cubicBezTo>
                <a:cubicBezTo>
                  <a:pt x="23" y="66"/>
                  <a:pt x="28" y="73"/>
                  <a:pt x="35" y="76"/>
                </a:cubicBezTo>
                <a:cubicBezTo>
                  <a:pt x="35" y="85"/>
                  <a:pt x="35" y="85"/>
                  <a:pt x="35" y="85"/>
                </a:cubicBezTo>
                <a:cubicBezTo>
                  <a:pt x="29" y="87"/>
                  <a:pt x="4" y="94"/>
                  <a:pt x="2" y="105"/>
                </a:cubicBezTo>
                <a:cubicBezTo>
                  <a:pt x="2" y="105"/>
                  <a:pt x="0" y="110"/>
                  <a:pt x="2" y="117"/>
                </a:cubicBezTo>
                <a:cubicBezTo>
                  <a:pt x="2" y="118"/>
                  <a:pt x="2" y="118"/>
                  <a:pt x="2" y="118"/>
                </a:cubicBezTo>
                <a:cubicBezTo>
                  <a:pt x="3" y="119"/>
                  <a:pt x="3" y="119"/>
                  <a:pt x="3" y="119"/>
                </a:cubicBezTo>
                <a:cubicBezTo>
                  <a:pt x="4" y="119"/>
                  <a:pt x="22" y="128"/>
                  <a:pt x="47" y="128"/>
                </a:cubicBezTo>
                <a:cubicBezTo>
                  <a:pt x="72" y="128"/>
                  <a:pt x="90" y="119"/>
                  <a:pt x="91" y="119"/>
                </a:cubicBezTo>
                <a:cubicBezTo>
                  <a:pt x="92" y="118"/>
                  <a:pt x="92" y="118"/>
                  <a:pt x="92" y="118"/>
                </a:cubicBezTo>
                <a:cubicBezTo>
                  <a:pt x="92" y="117"/>
                  <a:pt x="92" y="117"/>
                  <a:pt x="92" y="117"/>
                </a:cubicBezTo>
                <a:cubicBezTo>
                  <a:pt x="93" y="110"/>
                  <a:pt x="92" y="105"/>
                  <a:pt x="92" y="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665" name="Group 114"/>
          <p:cNvGrpSpPr>
            <a:grpSpLocks/>
          </p:cNvGrpSpPr>
          <p:nvPr/>
        </p:nvGrpSpPr>
        <p:grpSpPr bwMode="auto">
          <a:xfrm>
            <a:off x="4854575" y="4025900"/>
            <a:ext cx="117475" cy="139700"/>
            <a:chOff x="0" y="0"/>
            <a:chExt cx="188" cy="223"/>
          </a:xfrm>
        </p:grpSpPr>
        <p:sp>
          <p:nvSpPr>
            <p:cNvPr id="26696" name="Freeform 115"/>
            <p:cNvSpPr>
              <a:spLocks noEditPoints="1"/>
            </p:cNvSpPr>
            <p:nvPr/>
          </p:nvSpPr>
          <p:spPr bwMode="auto">
            <a:xfrm>
              <a:off x="30" y="0"/>
              <a:ext cx="128" cy="193"/>
            </a:xfrm>
            <a:custGeom>
              <a:avLst/>
              <a:gdLst>
                <a:gd name="T0" fmla="*/ 128 w 64"/>
                <a:gd name="T1" fmla="*/ 388 h 96"/>
                <a:gd name="T2" fmla="*/ 144 w 64"/>
                <a:gd name="T3" fmla="*/ 364 h 96"/>
                <a:gd name="T4" fmla="*/ 256 w 64"/>
                <a:gd name="T5" fmla="*/ 129 h 96"/>
                <a:gd name="T6" fmla="*/ 128 w 64"/>
                <a:gd name="T7" fmla="*/ 0 h 96"/>
                <a:gd name="T8" fmla="*/ 0 w 64"/>
                <a:gd name="T9" fmla="*/ 129 h 96"/>
                <a:gd name="T10" fmla="*/ 112 w 64"/>
                <a:gd name="T11" fmla="*/ 364 h 96"/>
                <a:gd name="T12" fmla="*/ 128 w 64"/>
                <a:gd name="T13" fmla="*/ 388 h 96"/>
                <a:gd name="T14" fmla="*/ 128 w 64"/>
                <a:gd name="T15" fmla="*/ 40 h 96"/>
                <a:gd name="T16" fmla="*/ 220 w 64"/>
                <a:gd name="T17" fmla="*/ 129 h 96"/>
                <a:gd name="T18" fmla="*/ 128 w 64"/>
                <a:gd name="T19" fmla="*/ 320 h 96"/>
                <a:gd name="T20" fmla="*/ 36 w 64"/>
                <a:gd name="T21" fmla="*/ 129 h 96"/>
                <a:gd name="T22" fmla="*/ 128 w 64"/>
                <a:gd name="T23" fmla="*/ 40 h 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9" y="86"/>
                    <a:pt x="64" y="49"/>
                    <a:pt x="64" y="32"/>
                  </a:cubicBezTo>
                  <a:cubicBezTo>
                    <a:pt x="64" y="15"/>
                    <a:pt x="50" y="0"/>
                    <a:pt x="32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9"/>
                    <a:pt x="25" y="86"/>
                    <a:pt x="28" y="90"/>
                  </a:cubicBezTo>
                  <a:lnTo>
                    <a:pt x="32" y="96"/>
                  </a:lnTo>
                  <a:close/>
                  <a:moveTo>
                    <a:pt x="32" y="10"/>
                  </a:moveTo>
                  <a:cubicBezTo>
                    <a:pt x="45" y="10"/>
                    <a:pt x="55" y="20"/>
                    <a:pt x="55" y="32"/>
                  </a:cubicBezTo>
                  <a:cubicBezTo>
                    <a:pt x="55" y="41"/>
                    <a:pt x="42" y="64"/>
                    <a:pt x="32" y="79"/>
                  </a:cubicBezTo>
                  <a:cubicBezTo>
                    <a:pt x="22" y="64"/>
                    <a:pt x="9" y="41"/>
                    <a:pt x="9" y="32"/>
                  </a:cubicBezTo>
                  <a:cubicBezTo>
                    <a:pt x="9" y="20"/>
                    <a:pt x="20" y="10"/>
                    <a:pt x="3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7" name="Freeform 116"/>
            <p:cNvSpPr>
              <a:spLocks/>
            </p:cNvSpPr>
            <p:nvPr/>
          </p:nvSpPr>
          <p:spPr bwMode="auto">
            <a:xfrm>
              <a:off x="0" y="143"/>
              <a:ext cx="188" cy="80"/>
            </a:xfrm>
            <a:custGeom>
              <a:avLst/>
              <a:gdLst>
                <a:gd name="T0" fmla="*/ 296 w 94"/>
                <a:gd name="T1" fmla="*/ 8 h 40"/>
                <a:gd name="T2" fmla="*/ 280 w 94"/>
                <a:gd name="T3" fmla="*/ 0 h 40"/>
                <a:gd name="T4" fmla="*/ 268 w 94"/>
                <a:gd name="T5" fmla="*/ 36 h 40"/>
                <a:gd name="T6" fmla="*/ 288 w 94"/>
                <a:gd name="T7" fmla="*/ 44 h 40"/>
                <a:gd name="T8" fmla="*/ 340 w 94"/>
                <a:gd name="T9" fmla="*/ 76 h 40"/>
                <a:gd name="T10" fmla="*/ 188 w 94"/>
                <a:gd name="T11" fmla="*/ 124 h 40"/>
                <a:gd name="T12" fmla="*/ 76 w 94"/>
                <a:gd name="T13" fmla="*/ 104 h 40"/>
                <a:gd name="T14" fmla="*/ 36 w 94"/>
                <a:gd name="T15" fmla="*/ 76 h 40"/>
                <a:gd name="T16" fmla="*/ 88 w 94"/>
                <a:gd name="T17" fmla="*/ 44 h 40"/>
                <a:gd name="T18" fmla="*/ 108 w 94"/>
                <a:gd name="T19" fmla="*/ 40 h 40"/>
                <a:gd name="T20" fmla="*/ 96 w 94"/>
                <a:gd name="T21" fmla="*/ 0 h 40"/>
                <a:gd name="T22" fmla="*/ 76 w 94"/>
                <a:gd name="T23" fmla="*/ 8 h 40"/>
                <a:gd name="T24" fmla="*/ 0 w 94"/>
                <a:gd name="T25" fmla="*/ 76 h 40"/>
                <a:gd name="T26" fmla="*/ 60 w 94"/>
                <a:gd name="T27" fmla="*/ 140 h 40"/>
                <a:gd name="T28" fmla="*/ 188 w 94"/>
                <a:gd name="T29" fmla="*/ 160 h 40"/>
                <a:gd name="T30" fmla="*/ 188 w 94"/>
                <a:gd name="T31" fmla="*/ 160 h 40"/>
                <a:gd name="T32" fmla="*/ 376 w 94"/>
                <a:gd name="T33" fmla="*/ 76 h 40"/>
                <a:gd name="T34" fmla="*/ 296 w 94"/>
                <a:gd name="T35" fmla="*/ 8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4" h="40">
                  <a:moveTo>
                    <a:pt x="74" y="2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81" y="14"/>
                    <a:pt x="85" y="17"/>
                    <a:pt x="85" y="19"/>
                  </a:cubicBezTo>
                  <a:cubicBezTo>
                    <a:pt x="85" y="23"/>
                    <a:pt x="71" y="31"/>
                    <a:pt x="47" y="31"/>
                  </a:cubicBezTo>
                  <a:cubicBezTo>
                    <a:pt x="36" y="31"/>
                    <a:pt x="26" y="29"/>
                    <a:pt x="19" y="26"/>
                  </a:cubicBezTo>
                  <a:cubicBezTo>
                    <a:pt x="12" y="24"/>
                    <a:pt x="9" y="21"/>
                    <a:pt x="9" y="19"/>
                  </a:cubicBezTo>
                  <a:cubicBezTo>
                    <a:pt x="9" y="18"/>
                    <a:pt x="13" y="14"/>
                    <a:pt x="22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7" y="6"/>
                    <a:pt x="0" y="12"/>
                    <a:pt x="0" y="19"/>
                  </a:cubicBezTo>
                  <a:cubicBezTo>
                    <a:pt x="0" y="23"/>
                    <a:pt x="2" y="30"/>
                    <a:pt x="15" y="35"/>
                  </a:cubicBezTo>
                  <a:cubicBezTo>
                    <a:pt x="24" y="38"/>
                    <a:pt x="35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71" y="40"/>
                    <a:pt x="94" y="33"/>
                    <a:pt x="94" y="19"/>
                  </a:cubicBezTo>
                  <a:cubicBezTo>
                    <a:pt x="94" y="12"/>
                    <a:pt x="87" y="5"/>
                    <a:pt x="7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8" name="Freeform 117"/>
            <p:cNvSpPr>
              <a:spLocks noEditPoints="1"/>
            </p:cNvSpPr>
            <p:nvPr/>
          </p:nvSpPr>
          <p:spPr bwMode="auto">
            <a:xfrm>
              <a:off x="76" y="44"/>
              <a:ext cx="38" cy="38"/>
            </a:xfrm>
            <a:custGeom>
              <a:avLst/>
              <a:gdLst>
                <a:gd name="T0" fmla="*/ 76 w 19"/>
                <a:gd name="T1" fmla="*/ 36 h 19"/>
                <a:gd name="T2" fmla="*/ 36 w 19"/>
                <a:gd name="T3" fmla="*/ 0 h 19"/>
                <a:gd name="T4" fmla="*/ 0 w 19"/>
                <a:gd name="T5" fmla="*/ 36 h 19"/>
                <a:gd name="T6" fmla="*/ 36 w 19"/>
                <a:gd name="T7" fmla="*/ 76 h 19"/>
                <a:gd name="T8" fmla="*/ 76 w 19"/>
                <a:gd name="T9" fmla="*/ 36 h 19"/>
                <a:gd name="T10" fmla="*/ 36 w 19"/>
                <a:gd name="T11" fmla="*/ 56 h 19"/>
                <a:gd name="T12" fmla="*/ 36 w 19"/>
                <a:gd name="T13" fmla="*/ 56 h 19"/>
                <a:gd name="T14" fmla="*/ 36 w 19"/>
                <a:gd name="T15" fmla="*/ 56 h 19"/>
                <a:gd name="T16" fmla="*/ 36 w 19"/>
                <a:gd name="T17" fmla="*/ 5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19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4" y="19"/>
                    <a:pt x="19" y="15"/>
                    <a:pt x="19" y="9"/>
                  </a:cubicBezTo>
                  <a:close/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66" name="Freeform 118"/>
          <p:cNvSpPr>
            <a:spLocks/>
          </p:cNvSpPr>
          <p:nvPr/>
        </p:nvSpPr>
        <p:spPr bwMode="auto">
          <a:xfrm>
            <a:off x="6296025" y="3468688"/>
            <a:ext cx="2136775" cy="454025"/>
          </a:xfrm>
          <a:custGeom>
            <a:avLst/>
            <a:gdLst>
              <a:gd name="T0" fmla="*/ 2147483646 w 1511"/>
              <a:gd name="T1" fmla="*/ 200055296 h 321"/>
              <a:gd name="T2" fmla="*/ 619940509 w 1511"/>
              <a:gd name="T3" fmla="*/ 200055296 h 321"/>
              <a:gd name="T4" fmla="*/ 321969992 w 1511"/>
              <a:gd name="T5" fmla="*/ 0 h 321"/>
              <a:gd name="T6" fmla="*/ 0 w 1511"/>
              <a:gd name="T7" fmla="*/ 320087625 h 321"/>
              <a:gd name="T8" fmla="*/ 321969992 w 1511"/>
              <a:gd name="T9" fmla="*/ 642176637 h 321"/>
              <a:gd name="T10" fmla="*/ 619940509 w 1511"/>
              <a:gd name="T11" fmla="*/ 440121368 h 321"/>
              <a:gd name="T12" fmla="*/ 2147483646 w 1511"/>
              <a:gd name="T13" fmla="*/ 440121368 h 321"/>
              <a:gd name="T14" fmla="*/ 2147483646 w 1511"/>
              <a:gd name="T15" fmla="*/ 320087625 h 321"/>
              <a:gd name="T16" fmla="*/ 2147483646 w 1511"/>
              <a:gd name="T17" fmla="*/ 200055296 h 3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11" h="321">
                <a:moveTo>
                  <a:pt x="1451" y="100"/>
                </a:moveTo>
                <a:cubicBezTo>
                  <a:pt x="310" y="100"/>
                  <a:pt x="310" y="100"/>
                  <a:pt x="310" y="100"/>
                </a:cubicBezTo>
                <a:cubicBezTo>
                  <a:pt x="286" y="41"/>
                  <a:pt x="228" y="0"/>
                  <a:pt x="161" y="0"/>
                </a:cubicBezTo>
                <a:cubicBezTo>
                  <a:pt x="72" y="0"/>
                  <a:pt x="0" y="71"/>
                  <a:pt x="0" y="160"/>
                </a:cubicBezTo>
                <a:cubicBezTo>
                  <a:pt x="0" y="249"/>
                  <a:pt x="72" y="321"/>
                  <a:pt x="161" y="321"/>
                </a:cubicBezTo>
                <a:cubicBezTo>
                  <a:pt x="228" y="321"/>
                  <a:pt x="286" y="279"/>
                  <a:pt x="310" y="220"/>
                </a:cubicBezTo>
                <a:cubicBezTo>
                  <a:pt x="1451" y="220"/>
                  <a:pt x="1451" y="220"/>
                  <a:pt x="1451" y="220"/>
                </a:cubicBezTo>
                <a:cubicBezTo>
                  <a:pt x="1484" y="220"/>
                  <a:pt x="1511" y="193"/>
                  <a:pt x="1511" y="160"/>
                </a:cubicBezTo>
                <a:cubicBezTo>
                  <a:pt x="1511" y="127"/>
                  <a:pt x="1484" y="100"/>
                  <a:pt x="1451" y="100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7" name="Rectangle 119"/>
          <p:cNvSpPr>
            <a:spLocks noChangeArrowheads="1"/>
          </p:cNvSpPr>
          <p:nvPr/>
        </p:nvSpPr>
        <p:spPr bwMode="auto">
          <a:xfrm>
            <a:off x="6673850" y="3633788"/>
            <a:ext cx="633413" cy="122237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68" name="Oval 120"/>
          <p:cNvSpPr>
            <a:spLocks noChangeArrowheads="1"/>
          </p:cNvSpPr>
          <p:nvPr/>
        </p:nvSpPr>
        <p:spPr bwMode="auto">
          <a:xfrm>
            <a:off x="6319838" y="3490913"/>
            <a:ext cx="407987" cy="407987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69" name="Freeform 121"/>
          <p:cNvSpPr>
            <a:spLocks/>
          </p:cNvSpPr>
          <p:nvPr/>
        </p:nvSpPr>
        <p:spPr bwMode="auto">
          <a:xfrm>
            <a:off x="6296025" y="2879725"/>
            <a:ext cx="2136775" cy="454025"/>
          </a:xfrm>
          <a:custGeom>
            <a:avLst/>
            <a:gdLst>
              <a:gd name="T0" fmla="*/ 2147483646 w 1511"/>
              <a:gd name="T1" fmla="*/ 200055296 h 321"/>
              <a:gd name="T2" fmla="*/ 619940509 w 1511"/>
              <a:gd name="T3" fmla="*/ 200055296 h 321"/>
              <a:gd name="T4" fmla="*/ 321969992 w 1511"/>
              <a:gd name="T5" fmla="*/ 0 h 321"/>
              <a:gd name="T6" fmla="*/ 0 w 1511"/>
              <a:gd name="T7" fmla="*/ 320087625 h 321"/>
              <a:gd name="T8" fmla="*/ 321969992 w 1511"/>
              <a:gd name="T9" fmla="*/ 642176637 h 321"/>
              <a:gd name="T10" fmla="*/ 619940509 w 1511"/>
              <a:gd name="T11" fmla="*/ 440121368 h 321"/>
              <a:gd name="T12" fmla="*/ 2147483646 w 1511"/>
              <a:gd name="T13" fmla="*/ 440121368 h 321"/>
              <a:gd name="T14" fmla="*/ 2147483646 w 1511"/>
              <a:gd name="T15" fmla="*/ 320087625 h 321"/>
              <a:gd name="T16" fmla="*/ 2147483646 w 1511"/>
              <a:gd name="T17" fmla="*/ 200055296 h 3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11" h="321">
                <a:moveTo>
                  <a:pt x="1451" y="100"/>
                </a:moveTo>
                <a:cubicBezTo>
                  <a:pt x="310" y="100"/>
                  <a:pt x="310" y="100"/>
                  <a:pt x="310" y="100"/>
                </a:cubicBezTo>
                <a:cubicBezTo>
                  <a:pt x="286" y="41"/>
                  <a:pt x="228" y="0"/>
                  <a:pt x="161" y="0"/>
                </a:cubicBezTo>
                <a:cubicBezTo>
                  <a:pt x="72" y="0"/>
                  <a:pt x="0" y="71"/>
                  <a:pt x="0" y="160"/>
                </a:cubicBezTo>
                <a:cubicBezTo>
                  <a:pt x="0" y="249"/>
                  <a:pt x="72" y="321"/>
                  <a:pt x="161" y="321"/>
                </a:cubicBezTo>
                <a:cubicBezTo>
                  <a:pt x="228" y="321"/>
                  <a:pt x="286" y="279"/>
                  <a:pt x="310" y="220"/>
                </a:cubicBezTo>
                <a:cubicBezTo>
                  <a:pt x="1451" y="220"/>
                  <a:pt x="1451" y="220"/>
                  <a:pt x="1451" y="220"/>
                </a:cubicBezTo>
                <a:cubicBezTo>
                  <a:pt x="1484" y="220"/>
                  <a:pt x="1511" y="193"/>
                  <a:pt x="1511" y="160"/>
                </a:cubicBezTo>
                <a:cubicBezTo>
                  <a:pt x="1511" y="127"/>
                  <a:pt x="1484" y="100"/>
                  <a:pt x="1451" y="100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0" name="Rectangle 122"/>
          <p:cNvSpPr>
            <a:spLocks noChangeArrowheads="1"/>
          </p:cNvSpPr>
          <p:nvPr/>
        </p:nvSpPr>
        <p:spPr bwMode="auto">
          <a:xfrm>
            <a:off x="6673850" y="3044825"/>
            <a:ext cx="790575" cy="122238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71" name="Oval 123"/>
          <p:cNvSpPr>
            <a:spLocks noChangeArrowheads="1"/>
          </p:cNvSpPr>
          <p:nvPr/>
        </p:nvSpPr>
        <p:spPr bwMode="auto">
          <a:xfrm>
            <a:off x="6319838" y="2901950"/>
            <a:ext cx="407987" cy="407988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72" name="Freeform 124"/>
          <p:cNvSpPr>
            <a:spLocks/>
          </p:cNvSpPr>
          <p:nvPr/>
        </p:nvSpPr>
        <p:spPr bwMode="auto">
          <a:xfrm>
            <a:off x="6296025" y="2290763"/>
            <a:ext cx="2136775" cy="454025"/>
          </a:xfrm>
          <a:custGeom>
            <a:avLst/>
            <a:gdLst>
              <a:gd name="T0" fmla="*/ 2147483646 w 1511"/>
              <a:gd name="T1" fmla="*/ 200055296 h 321"/>
              <a:gd name="T2" fmla="*/ 619940509 w 1511"/>
              <a:gd name="T3" fmla="*/ 200055296 h 321"/>
              <a:gd name="T4" fmla="*/ 321969992 w 1511"/>
              <a:gd name="T5" fmla="*/ 0 h 321"/>
              <a:gd name="T6" fmla="*/ 0 w 1511"/>
              <a:gd name="T7" fmla="*/ 320087625 h 321"/>
              <a:gd name="T8" fmla="*/ 321969992 w 1511"/>
              <a:gd name="T9" fmla="*/ 642176637 h 321"/>
              <a:gd name="T10" fmla="*/ 619940509 w 1511"/>
              <a:gd name="T11" fmla="*/ 440121368 h 321"/>
              <a:gd name="T12" fmla="*/ 2147483646 w 1511"/>
              <a:gd name="T13" fmla="*/ 440121368 h 321"/>
              <a:gd name="T14" fmla="*/ 2147483646 w 1511"/>
              <a:gd name="T15" fmla="*/ 320087625 h 321"/>
              <a:gd name="T16" fmla="*/ 2147483646 w 1511"/>
              <a:gd name="T17" fmla="*/ 200055296 h 3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11" h="321">
                <a:moveTo>
                  <a:pt x="1451" y="100"/>
                </a:moveTo>
                <a:cubicBezTo>
                  <a:pt x="310" y="100"/>
                  <a:pt x="310" y="100"/>
                  <a:pt x="310" y="100"/>
                </a:cubicBezTo>
                <a:cubicBezTo>
                  <a:pt x="286" y="41"/>
                  <a:pt x="228" y="0"/>
                  <a:pt x="161" y="0"/>
                </a:cubicBezTo>
                <a:cubicBezTo>
                  <a:pt x="72" y="0"/>
                  <a:pt x="0" y="71"/>
                  <a:pt x="0" y="160"/>
                </a:cubicBezTo>
                <a:cubicBezTo>
                  <a:pt x="0" y="249"/>
                  <a:pt x="72" y="321"/>
                  <a:pt x="161" y="321"/>
                </a:cubicBezTo>
                <a:cubicBezTo>
                  <a:pt x="228" y="321"/>
                  <a:pt x="286" y="279"/>
                  <a:pt x="310" y="220"/>
                </a:cubicBezTo>
                <a:cubicBezTo>
                  <a:pt x="1451" y="220"/>
                  <a:pt x="1451" y="220"/>
                  <a:pt x="1451" y="220"/>
                </a:cubicBezTo>
                <a:cubicBezTo>
                  <a:pt x="1484" y="220"/>
                  <a:pt x="1511" y="193"/>
                  <a:pt x="1511" y="160"/>
                </a:cubicBezTo>
                <a:cubicBezTo>
                  <a:pt x="1511" y="127"/>
                  <a:pt x="1484" y="100"/>
                  <a:pt x="1451" y="100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3" name="Rectangle 125"/>
          <p:cNvSpPr>
            <a:spLocks noChangeArrowheads="1"/>
          </p:cNvSpPr>
          <p:nvPr/>
        </p:nvSpPr>
        <p:spPr bwMode="auto">
          <a:xfrm>
            <a:off x="6673850" y="2455863"/>
            <a:ext cx="1282700" cy="122237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74" name="Oval 126"/>
          <p:cNvSpPr>
            <a:spLocks noChangeArrowheads="1"/>
          </p:cNvSpPr>
          <p:nvPr/>
        </p:nvSpPr>
        <p:spPr bwMode="auto">
          <a:xfrm>
            <a:off x="6319838" y="2312988"/>
            <a:ext cx="407987" cy="407987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75" name="Freeform 127"/>
          <p:cNvSpPr>
            <a:spLocks/>
          </p:cNvSpPr>
          <p:nvPr/>
        </p:nvSpPr>
        <p:spPr bwMode="auto">
          <a:xfrm>
            <a:off x="6296025" y="1700213"/>
            <a:ext cx="2136775" cy="455612"/>
          </a:xfrm>
          <a:custGeom>
            <a:avLst/>
            <a:gdLst>
              <a:gd name="T0" fmla="*/ 2147483646 w 1511"/>
              <a:gd name="T1" fmla="*/ 202208246 h 322"/>
              <a:gd name="T2" fmla="*/ 619940509 w 1511"/>
              <a:gd name="T3" fmla="*/ 202208246 h 322"/>
              <a:gd name="T4" fmla="*/ 321969992 w 1511"/>
              <a:gd name="T5" fmla="*/ 0 h 322"/>
              <a:gd name="T6" fmla="*/ 0 w 1511"/>
              <a:gd name="T7" fmla="*/ 322332756 h 322"/>
              <a:gd name="T8" fmla="*/ 321969992 w 1511"/>
              <a:gd name="T9" fmla="*/ 644665511 h 322"/>
              <a:gd name="T10" fmla="*/ 619940509 w 1511"/>
              <a:gd name="T11" fmla="*/ 442457265 h 322"/>
              <a:gd name="T12" fmla="*/ 2147483646 w 1511"/>
              <a:gd name="T13" fmla="*/ 442457265 h 322"/>
              <a:gd name="T14" fmla="*/ 2147483646 w 1511"/>
              <a:gd name="T15" fmla="*/ 322332756 h 322"/>
              <a:gd name="T16" fmla="*/ 2147483646 w 1511"/>
              <a:gd name="T17" fmla="*/ 202208246 h 3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11" h="322">
                <a:moveTo>
                  <a:pt x="1451" y="101"/>
                </a:moveTo>
                <a:cubicBezTo>
                  <a:pt x="310" y="101"/>
                  <a:pt x="310" y="101"/>
                  <a:pt x="310" y="101"/>
                </a:cubicBezTo>
                <a:cubicBezTo>
                  <a:pt x="286" y="42"/>
                  <a:pt x="228" y="0"/>
                  <a:pt x="161" y="0"/>
                </a:cubicBezTo>
                <a:cubicBezTo>
                  <a:pt x="72" y="0"/>
                  <a:pt x="0" y="72"/>
                  <a:pt x="0" y="161"/>
                </a:cubicBezTo>
                <a:cubicBezTo>
                  <a:pt x="0" y="250"/>
                  <a:pt x="72" y="322"/>
                  <a:pt x="161" y="322"/>
                </a:cubicBezTo>
                <a:cubicBezTo>
                  <a:pt x="228" y="322"/>
                  <a:pt x="286" y="280"/>
                  <a:pt x="310" y="221"/>
                </a:cubicBezTo>
                <a:cubicBezTo>
                  <a:pt x="1451" y="221"/>
                  <a:pt x="1451" y="221"/>
                  <a:pt x="1451" y="221"/>
                </a:cubicBezTo>
                <a:cubicBezTo>
                  <a:pt x="1484" y="221"/>
                  <a:pt x="1511" y="194"/>
                  <a:pt x="1511" y="161"/>
                </a:cubicBezTo>
                <a:cubicBezTo>
                  <a:pt x="1511" y="128"/>
                  <a:pt x="1484" y="101"/>
                  <a:pt x="1451" y="101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6" name="Rectangle 128"/>
          <p:cNvSpPr>
            <a:spLocks noChangeArrowheads="1"/>
          </p:cNvSpPr>
          <p:nvPr/>
        </p:nvSpPr>
        <p:spPr bwMode="auto">
          <a:xfrm>
            <a:off x="6673850" y="1866900"/>
            <a:ext cx="1430338" cy="122238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77" name="Oval 129"/>
          <p:cNvSpPr>
            <a:spLocks noChangeArrowheads="1"/>
          </p:cNvSpPr>
          <p:nvPr/>
        </p:nvSpPr>
        <p:spPr bwMode="auto">
          <a:xfrm>
            <a:off x="6319838" y="1724025"/>
            <a:ext cx="407987" cy="407988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78" name="Freeform 130"/>
          <p:cNvSpPr>
            <a:spLocks noEditPoints="1"/>
          </p:cNvSpPr>
          <p:nvPr/>
        </p:nvSpPr>
        <p:spPr bwMode="auto">
          <a:xfrm>
            <a:off x="6440488" y="3582988"/>
            <a:ext cx="188912" cy="223837"/>
          </a:xfrm>
          <a:custGeom>
            <a:avLst/>
            <a:gdLst>
              <a:gd name="T0" fmla="*/ 174901497 w 134"/>
              <a:gd name="T1" fmla="*/ 20070245 h 158"/>
              <a:gd name="T2" fmla="*/ 192788925 w 134"/>
              <a:gd name="T3" fmla="*/ 2007450 h 158"/>
              <a:gd name="T4" fmla="*/ 125213411 w 134"/>
              <a:gd name="T5" fmla="*/ 287002951 h 158"/>
              <a:gd name="T6" fmla="*/ 200738737 w 134"/>
              <a:gd name="T7" fmla="*/ 301050848 h 158"/>
              <a:gd name="T8" fmla="*/ 200738737 w 134"/>
              <a:gd name="T9" fmla="*/ 317107611 h 158"/>
              <a:gd name="T10" fmla="*/ 29812851 w 134"/>
              <a:gd name="T11" fmla="*/ 305065747 h 158"/>
              <a:gd name="T12" fmla="*/ 109313788 w 134"/>
              <a:gd name="T13" fmla="*/ 293023883 h 158"/>
              <a:gd name="T14" fmla="*/ 53662286 w 134"/>
              <a:gd name="T15" fmla="*/ 266932706 h 158"/>
              <a:gd name="T16" fmla="*/ 57637897 w 134"/>
              <a:gd name="T17" fmla="*/ 232813147 h 158"/>
              <a:gd name="T18" fmla="*/ 186825509 w 134"/>
              <a:gd name="T19" fmla="*/ 36125592 h 158"/>
              <a:gd name="T20" fmla="*/ 79500937 w 134"/>
              <a:gd name="T21" fmla="*/ 244855011 h 158"/>
              <a:gd name="T22" fmla="*/ 69563320 w 134"/>
              <a:gd name="T23" fmla="*/ 254890842 h 158"/>
              <a:gd name="T24" fmla="*/ 250426822 w 134"/>
              <a:gd name="T25" fmla="*/ 132463337 h 158"/>
              <a:gd name="T26" fmla="*/ 188813315 w 134"/>
              <a:gd name="T27" fmla="*/ 24083728 h 158"/>
              <a:gd name="T28" fmla="*/ 180863503 w 134"/>
              <a:gd name="T29" fmla="*/ 138484269 h 158"/>
              <a:gd name="T30" fmla="*/ 206700743 w 134"/>
              <a:gd name="T31" fmla="*/ 128448437 h 158"/>
              <a:gd name="T32" fmla="*/ 216638360 w 134"/>
              <a:gd name="T33" fmla="*/ 110385642 h 158"/>
              <a:gd name="T34" fmla="*/ 218626166 w 134"/>
              <a:gd name="T35" fmla="*/ 132463337 h 158"/>
              <a:gd name="T36" fmla="*/ 218626166 w 134"/>
              <a:gd name="T37" fmla="*/ 142497751 h 158"/>
              <a:gd name="T38" fmla="*/ 216638360 w 134"/>
              <a:gd name="T39" fmla="*/ 148518683 h 158"/>
              <a:gd name="T40" fmla="*/ 206700743 w 134"/>
              <a:gd name="T41" fmla="*/ 140490301 h 158"/>
              <a:gd name="T42" fmla="*/ 212664160 w 134"/>
              <a:gd name="T43" fmla="*/ 154539615 h 158"/>
              <a:gd name="T44" fmla="*/ 117263600 w 134"/>
              <a:gd name="T45" fmla="*/ 234820597 h 158"/>
              <a:gd name="T46" fmla="*/ 149062846 w 134"/>
              <a:gd name="T47" fmla="*/ 34119559 h 158"/>
              <a:gd name="T48" fmla="*/ 107325982 w 134"/>
              <a:gd name="T49" fmla="*/ 58203287 h 158"/>
              <a:gd name="T50" fmla="*/ 85462943 w 134"/>
              <a:gd name="T51" fmla="*/ 78273532 h 158"/>
              <a:gd name="T52" fmla="*/ 73537520 w 134"/>
              <a:gd name="T53" fmla="*/ 98343778 h 158"/>
              <a:gd name="T54" fmla="*/ 69563320 w 134"/>
              <a:gd name="T55" fmla="*/ 106372159 h 158"/>
              <a:gd name="T56" fmla="*/ 81487332 w 134"/>
              <a:gd name="T57" fmla="*/ 106372159 h 158"/>
              <a:gd name="T58" fmla="*/ 105338177 w 134"/>
              <a:gd name="T59" fmla="*/ 98343778 h 158"/>
              <a:gd name="T60" fmla="*/ 117263600 w 134"/>
              <a:gd name="T61" fmla="*/ 110385642 h 158"/>
              <a:gd name="T62" fmla="*/ 95400560 w 134"/>
              <a:gd name="T63" fmla="*/ 106372159 h 158"/>
              <a:gd name="T64" fmla="*/ 71549715 w 134"/>
              <a:gd name="T65" fmla="*/ 118414023 h 158"/>
              <a:gd name="T66" fmla="*/ 73537520 w 134"/>
              <a:gd name="T67" fmla="*/ 160560547 h 158"/>
              <a:gd name="T68" fmla="*/ 101362566 w 134"/>
              <a:gd name="T69" fmla="*/ 162567996 h 158"/>
              <a:gd name="T70" fmla="*/ 137138834 w 134"/>
              <a:gd name="T71" fmla="*/ 188659174 h 158"/>
              <a:gd name="T72" fmla="*/ 141113035 w 134"/>
              <a:gd name="T73" fmla="*/ 142497751 h 158"/>
              <a:gd name="T74" fmla="*/ 125213411 w 134"/>
              <a:gd name="T75" fmla="*/ 120420056 h 158"/>
              <a:gd name="T76" fmla="*/ 151050652 w 134"/>
              <a:gd name="T77" fmla="*/ 120420056 h 158"/>
              <a:gd name="T78" fmla="*/ 143100840 w 134"/>
              <a:gd name="T79" fmla="*/ 110385642 h 158"/>
              <a:gd name="T80" fmla="*/ 176887892 w 134"/>
              <a:gd name="T81" fmla="*/ 138484269 h 158"/>
              <a:gd name="T82" fmla="*/ 143100840 w 134"/>
              <a:gd name="T83" fmla="*/ 184644275 h 158"/>
              <a:gd name="T84" fmla="*/ 149062846 w 134"/>
              <a:gd name="T85" fmla="*/ 182638242 h 15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34" h="158">
                <a:moveTo>
                  <a:pt x="59" y="6"/>
                </a:moveTo>
                <a:cubicBezTo>
                  <a:pt x="68" y="6"/>
                  <a:pt x="76" y="8"/>
                  <a:pt x="84" y="12"/>
                </a:cubicBezTo>
                <a:cubicBezTo>
                  <a:pt x="86" y="12"/>
                  <a:pt x="87" y="12"/>
                  <a:pt x="88" y="10"/>
                </a:cubicBezTo>
                <a:cubicBezTo>
                  <a:pt x="90" y="7"/>
                  <a:pt x="90" y="7"/>
                  <a:pt x="90" y="7"/>
                </a:cubicBezTo>
                <a:cubicBezTo>
                  <a:pt x="92" y="2"/>
                  <a:pt x="92" y="2"/>
                  <a:pt x="92" y="2"/>
                </a:cubicBezTo>
                <a:cubicBezTo>
                  <a:pt x="93" y="1"/>
                  <a:pt x="95" y="0"/>
                  <a:pt x="97" y="1"/>
                </a:cubicBezTo>
                <a:cubicBezTo>
                  <a:pt x="119" y="14"/>
                  <a:pt x="134" y="38"/>
                  <a:pt x="134" y="66"/>
                </a:cubicBezTo>
                <a:cubicBezTo>
                  <a:pt x="134" y="104"/>
                  <a:pt x="104" y="136"/>
                  <a:pt x="66" y="140"/>
                </a:cubicBezTo>
                <a:cubicBezTo>
                  <a:pt x="64" y="140"/>
                  <a:pt x="63" y="141"/>
                  <a:pt x="63" y="143"/>
                </a:cubicBezTo>
                <a:cubicBezTo>
                  <a:pt x="63" y="146"/>
                  <a:pt x="63" y="146"/>
                  <a:pt x="63" y="146"/>
                </a:cubicBezTo>
                <a:cubicBezTo>
                  <a:pt x="63" y="148"/>
                  <a:pt x="65" y="150"/>
                  <a:pt x="66" y="150"/>
                </a:cubicBezTo>
                <a:cubicBezTo>
                  <a:pt x="101" y="150"/>
                  <a:pt x="101" y="150"/>
                  <a:pt x="101" y="150"/>
                </a:cubicBezTo>
                <a:cubicBezTo>
                  <a:pt x="102" y="150"/>
                  <a:pt x="103" y="151"/>
                  <a:pt x="103" y="152"/>
                </a:cubicBezTo>
                <a:cubicBezTo>
                  <a:pt x="103" y="155"/>
                  <a:pt x="103" y="155"/>
                  <a:pt x="103" y="155"/>
                </a:cubicBezTo>
                <a:cubicBezTo>
                  <a:pt x="103" y="157"/>
                  <a:pt x="102" y="158"/>
                  <a:pt x="101" y="158"/>
                </a:cubicBezTo>
                <a:cubicBezTo>
                  <a:pt x="18" y="158"/>
                  <a:pt x="18" y="158"/>
                  <a:pt x="18" y="158"/>
                </a:cubicBezTo>
                <a:cubicBezTo>
                  <a:pt x="16" y="158"/>
                  <a:pt x="15" y="157"/>
                  <a:pt x="15" y="155"/>
                </a:cubicBezTo>
                <a:cubicBezTo>
                  <a:pt x="15" y="152"/>
                  <a:pt x="15" y="152"/>
                  <a:pt x="15" y="152"/>
                </a:cubicBezTo>
                <a:cubicBezTo>
                  <a:pt x="15" y="151"/>
                  <a:pt x="16" y="150"/>
                  <a:pt x="18" y="150"/>
                </a:cubicBezTo>
                <a:cubicBezTo>
                  <a:pt x="52" y="150"/>
                  <a:pt x="52" y="150"/>
                  <a:pt x="52" y="150"/>
                </a:cubicBezTo>
                <a:cubicBezTo>
                  <a:pt x="54" y="150"/>
                  <a:pt x="55" y="148"/>
                  <a:pt x="55" y="146"/>
                </a:cubicBezTo>
                <a:cubicBezTo>
                  <a:pt x="55" y="143"/>
                  <a:pt x="55" y="143"/>
                  <a:pt x="55" y="143"/>
                </a:cubicBezTo>
                <a:cubicBezTo>
                  <a:pt x="55" y="141"/>
                  <a:pt x="54" y="140"/>
                  <a:pt x="52" y="140"/>
                </a:cubicBezTo>
                <a:cubicBezTo>
                  <a:pt x="43" y="139"/>
                  <a:pt x="35" y="137"/>
                  <a:pt x="27" y="133"/>
                </a:cubicBezTo>
                <a:cubicBezTo>
                  <a:pt x="25" y="132"/>
                  <a:pt x="25" y="130"/>
                  <a:pt x="26" y="128"/>
                </a:cubicBezTo>
                <a:cubicBezTo>
                  <a:pt x="30" y="121"/>
                  <a:pt x="30" y="121"/>
                  <a:pt x="30" y="121"/>
                </a:cubicBezTo>
                <a:cubicBezTo>
                  <a:pt x="31" y="119"/>
                  <a:pt x="30" y="117"/>
                  <a:pt x="29" y="116"/>
                </a:cubicBezTo>
                <a:cubicBezTo>
                  <a:pt x="11" y="106"/>
                  <a:pt x="0" y="87"/>
                  <a:pt x="0" y="66"/>
                </a:cubicBezTo>
                <a:cubicBezTo>
                  <a:pt x="0" y="33"/>
                  <a:pt x="26" y="6"/>
                  <a:pt x="59" y="6"/>
                </a:cubicBezTo>
                <a:close/>
                <a:moveTo>
                  <a:pt x="94" y="18"/>
                </a:moveTo>
                <a:cubicBezTo>
                  <a:pt x="109" y="29"/>
                  <a:pt x="118" y="46"/>
                  <a:pt x="118" y="66"/>
                </a:cubicBezTo>
                <a:cubicBezTo>
                  <a:pt x="118" y="98"/>
                  <a:pt x="92" y="125"/>
                  <a:pt x="59" y="125"/>
                </a:cubicBezTo>
                <a:cubicBezTo>
                  <a:pt x="52" y="125"/>
                  <a:pt x="46" y="124"/>
                  <a:pt x="40" y="122"/>
                </a:cubicBezTo>
                <a:cubicBezTo>
                  <a:pt x="38" y="121"/>
                  <a:pt x="37" y="122"/>
                  <a:pt x="37" y="123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5" y="126"/>
                  <a:pt x="35" y="126"/>
                  <a:pt x="35" y="127"/>
                </a:cubicBezTo>
                <a:cubicBezTo>
                  <a:pt x="36" y="128"/>
                  <a:pt x="36" y="128"/>
                  <a:pt x="37" y="128"/>
                </a:cubicBezTo>
                <a:cubicBezTo>
                  <a:pt x="44" y="131"/>
                  <a:pt x="51" y="132"/>
                  <a:pt x="59" y="132"/>
                </a:cubicBezTo>
                <a:cubicBezTo>
                  <a:pt x="96" y="132"/>
                  <a:pt x="126" y="102"/>
                  <a:pt x="126" y="66"/>
                </a:cubicBezTo>
                <a:cubicBezTo>
                  <a:pt x="126" y="43"/>
                  <a:pt x="115" y="24"/>
                  <a:pt x="98" y="12"/>
                </a:cubicBezTo>
                <a:cubicBezTo>
                  <a:pt x="98" y="11"/>
                  <a:pt x="97" y="11"/>
                  <a:pt x="96" y="11"/>
                </a:cubicBezTo>
                <a:cubicBezTo>
                  <a:pt x="96" y="11"/>
                  <a:pt x="95" y="12"/>
                  <a:pt x="95" y="12"/>
                </a:cubicBezTo>
                <a:cubicBezTo>
                  <a:pt x="94" y="15"/>
                  <a:pt x="94" y="15"/>
                  <a:pt x="94" y="15"/>
                </a:cubicBezTo>
                <a:cubicBezTo>
                  <a:pt x="93" y="16"/>
                  <a:pt x="93" y="17"/>
                  <a:pt x="94" y="18"/>
                </a:cubicBezTo>
                <a:close/>
                <a:moveTo>
                  <a:pt x="91" y="69"/>
                </a:moveTo>
                <a:cubicBezTo>
                  <a:pt x="92" y="65"/>
                  <a:pt x="93" y="61"/>
                  <a:pt x="94" y="58"/>
                </a:cubicBezTo>
                <a:cubicBezTo>
                  <a:pt x="94" y="56"/>
                  <a:pt x="94" y="56"/>
                  <a:pt x="96" y="57"/>
                </a:cubicBezTo>
                <a:cubicBezTo>
                  <a:pt x="99" y="59"/>
                  <a:pt x="101" y="62"/>
                  <a:pt x="104" y="64"/>
                </a:cubicBezTo>
                <a:cubicBezTo>
                  <a:pt x="106" y="65"/>
                  <a:pt x="106" y="65"/>
                  <a:pt x="106" y="63"/>
                </a:cubicBezTo>
                <a:cubicBezTo>
                  <a:pt x="106" y="60"/>
                  <a:pt x="107" y="58"/>
                  <a:pt x="108" y="55"/>
                </a:cubicBezTo>
                <a:cubicBezTo>
                  <a:pt x="108" y="54"/>
                  <a:pt x="109" y="54"/>
                  <a:pt x="109" y="55"/>
                </a:cubicBezTo>
                <a:cubicBezTo>
                  <a:pt x="110" y="58"/>
                  <a:pt x="110" y="62"/>
                  <a:pt x="110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09" y="69"/>
                  <a:pt x="109" y="69"/>
                  <a:pt x="109" y="69"/>
                </a:cubicBezTo>
                <a:cubicBezTo>
                  <a:pt x="108" y="70"/>
                  <a:pt x="108" y="71"/>
                  <a:pt x="109" y="71"/>
                </a:cubicBezTo>
                <a:cubicBezTo>
                  <a:pt x="109" y="71"/>
                  <a:pt x="110" y="71"/>
                  <a:pt x="110" y="71"/>
                </a:cubicBezTo>
                <a:cubicBezTo>
                  <a:pt x="110" y="71"/>
                  <a:pt x="110" y="71"/>
                  <a:pt x="110" y="72"/>
                </a:cubicBezTo>
                <a:cubicBezTo>
                  <a:pt x="110" y="72"/>
                  <a:pt x="110" y="73"/>
                  <a:pt x="110" y="73"/>
                </a:cubicBezTo>
                <a:cubicBezTo>
                  <a:pt x="110" y="74"/>
                  <a:pt x="109" y="74"/>
                  <a:pt x="109" y="74"/>
                </a:cubicBezTo>
                <a:cubicBezTo>
                  <a:pt x="109" y="74"/>
                  <a:pt x="108" y="74"/>
                  <a:pt x="108" y="74"/>
                </a:cubicBezTo>
                <a:cubicBezTo>
                  <a:pt x="106" y="74"/>
                  <a:pt x="106" y="74"/>
                  <a:pt x="105" y="72"/>
                </a:cubicBezTo>
                <a:cubicBezTo>
                  <a:pt x="105" y="72"/>
                  <a:pt x="105" y="71"/>
                  <a:pt x="104" y="70"/>
                </a:cubicBezTo>
                <a:cubicBezTo>
                  <a:pt x="101" y="63"/>
                  <a:pt x="100" y="63"/>
                  <a:pt x="103" y="72"/>
                </a:cubicBezTo>
                <a:cubicBezTo>
                  <a:pt x="103" y="73"/>
                  <a:pt x="104" y="74"/>
                  <a:pt x="104" y="75"/>
                </a:cubicBezTo>
                <a:cubicBezTo>
                  <a:pt x="104" y="77"/>
                  <a:pt x="105" y="77"/>
                  <a:pt x="107" y="77"/>
                </a:cubicBezTo>
                <a:cubicBezTo>
                  <a:pt x="107" y="77"/>
                  <a:pt x="107" y="77"/>
                  <a:pt x="108" y="77"/>
                </a:cubicBezTo>
                <a:cubicBezTo>
                  <a:pt x="108" y="77"/>
                  <a:pt x="109" y="77"/>
                  <a:pt x="109" y="78"/>
                </a:cubicBezTo>
                <a:cubicBezTo>
                  <a:pt x="103" y="100"/>
                  <a:pt x="83" y="117"/>
                  <a:pt x="59" y="117"/>
                </a:cubicBezTo>
                <a:cubicBezTo>
                  <a:pt x="31" y="117"/>
                  <a:pt x="8" y="94"/>
                  <a:pt x="8" y="66"/>
                </a:cubicBezTo>
                <a:cubicBezTo>
                  <a:pt x="8" y="37"/>
                  <a:pt x="31" y="14"/>
                  <a:pt x="59" y="14"/>
                </a:cubicBezTo>
                <a:cubicBezTo>
                  <a:pt x="64" y="14"/>
                  <a:pt x="70" y="15"/>
                  <a:pt x="75" y="17"/>
                </a:cubicBezTo>
                <a:cubicBezTo>
                  <a:pt x="75" y="17"/>
                  <a:pt x="75" y="18"/>
                  <a:pt x="75" y="18"/>
                </a:cubicBezTo>
                <a:cubicBezTo>
                  <a:pt x="69" y="21"/>
                  <a:pt x="64" y="24"/>
                  <a:pt x="59" y="27"/>
                </a:cubicBezTo>
                <a:cubicBezTo>
                  <a:pt x="57" y="28"/>
                  <a:pt x="57" y="28"/>
                  <a:pt x="54" y="29"/>
                </a:cubicBezTo>
                <a:cubicBezTo>
                  <a:pt x="51" y="29"/>
                  <a:pt x="49" y="29"/>
                  <a:pt x="46" y="29"/>
                </a:cubicBezTo>
                <a:cubicBezTo>
                  <a:pt x="44" y="29"/>
                  <a:pt x="44" y="30"/>
                  <a:pt x="44" y="31"/>
                </a:cubicBezTo>
                <a:cubicBezTo>
                  <a:pt x="43" y="33"/>
                  <a:pt x="43" y="36"/>
                  <a:pt x="43" y="39"/>
                </a:cubicBezTo>
                <a:cubicBezTo>
                  <a:pt x="42" y="40"/>
                  <a:pt x="42" y="40"/>
                  <a:pt x="42" y="42"/>
                </a:cubicBezTo>
                <a:cubicBezTo>
                  <a:pt x="41" y="44"/>
                  <a:pt x="40" y="45"/>
                  <a:pt x="39" y="47"/>
                </a:cubicBezTo>
                <a:cubicBezTo>
                  <a:pt x="39" y="48"/>
                  <a:pt x="38" y="48"/>
                  <a:pt x="37" y="49"/>
                </a:cubicBezTo>
                <a:cubicBezTo>
                  <a:pt x="37" y="49"/>
                  <a:pt x="37" y="49"/>
                  <a:pt x="36" y="50"/>
                </a:cubicBezTo>
                <a:cubicBezTo>
                  <a:pt x="35" y="50"/>
                  <a:pt x="35" y="50"/>
                  <a:pt x="35" y="51"/>
                </a:cubicBezTo>
                <a:cubicBezTo>
                  <a:pt x="35" y="52"/>
                  <a:pt x="35" y="53"/>
                  <a:pt x="35" y="53"/>
                </a:cubicBezTo>
                <a:cubicBezTo>
                  <a:pt x="35" y="55"/>
                  <a:pt x="36" y="55"/>
                  <a:pt x="37" y="55"/>
                </a:cubicBezTo>
                <a:cubicBezTo>
                  <a:pt x="37" y="55"/>
                  <a:pt x="38" y="55"/>
                  <a:pt x="38" y="55"/>
                </a:cubicBezTo>
                <a:cubicBezTo>
                  <a:pt x="40" y="54"/>
                  <a:pt x="40" y="54"/>
                  <a:pt x="41" y="53"/>
                </a:cubicBezTo>
                <a:cubicBezTo>
                  <a:pt x="42" y="52"/>
                  <a:pt x="43" y="50"/>
                  <a:pt x="45" y="48"/>
                </a:cubicBezTo>
                <a:cubicBezTo>
                  <a:pt x="45" y="47"/>
                  <a:pt x="45" y="47"/>
                  <a:pt x="47" y="48"/>
                </a:cubicBezTo>
                <a:cubicBezTo>
                  <a:pt x="49" y="48"/>
                  <a:pt x="51" y="49"/>
                  <a:pt x="53" y="49"/>
                </a:cubicBezTo>
                <a:cubicBezTo>
                  <a:pt x="54" y="49"/>
                  <a:pt x="54" y="49"/>
                  <a:pt x="55" y="50"/>
                </a:cubicBezTo>
                <a:cubicBezTo>
                  <a:pt x="56" y="52"/>
                  <a:pt x="58" y="53"/>
                  <a:pt x="59" y="54"/>
                </a:cubicBezTo>
                <a:cubicBezTo>
                  <a:pt x="60" y="55"/>
                  <a:pt x="60" y="55"/>
                  <a:pt x="59" y="55"/>
                </a:cubicBezTo>
                <a:cubicBezTo>
                  <a:pt x="57" y="56"/>
                  <a:pt x="55" y="56"/>
                  <a:pt x="53" y="56"/>
                </a:cubicBezTo>
                <a:cubicBezTo>
                  <a:pt x="52" y="56"/>
                  <a:pt x="52" y="56"/>
                  <a:pt x="51" y="56"/>
                </a:cubicBezTo>
                <a:cubicBezTo>
                  <a:pt x="50" y="55"/>
                  <a:pt x="49" y="54"/>
                  <a:pt x="48" y="53"/>
                </a:cubicBezTo>
                <a:cubicBezTo>
                  <a:pt x="47" y="53"/>
                  <a:pt x="47" y="53"/>
                  <a:pt x="45" y="53"/>
                </a:cubicBezTo>
                <a:cubicBezTo>
                  <a:pt x="43" y="55"/>
                  <a:pt x="40" y="56"/>
                  <a:pt x="38" y="57"/>
                </a:cubicBezTo>
                <a:cubicBezTo>
                  <a:pt x="37" y="58"/>
                  <a:pt x="36" y="58"/>
                  <a:pt x="36" y="59"/>
                </a:cubicBezTo>
                <a:cubicBezTo>
                  <a:pt x="35" y="63"/>
                  <a:pt x="34" y="67"/>
                  <a:pt x="33" y="70"/>
                </a:cubicBezTo>
                <a:cubicBezTo>
                  <a:pt x="32" y="72"/>
                  <a:pt x="32" y="72"/>
                  <a:pt x="33" y="74"/>
                </a:cubicBezTo>
                <a:cubicBezTo>
                  <a:pt x="35" y="76"/>
                  <a:pt x="36" y="78"/>
                  <a:pt x="37" y="80"/>
                </a:cubicBezTo>
                <a:cubicBezTo>
                  <a:pt x="38" y="81"/>
                  <a:pt x="38" y="81"/>
                  <a:pt x="40" y="81"/>
                </a:cubicBezTo>
                <a:cubicBezTo>
                  <a:pt x="43" y="80"/>
                  <a:pt x="45" y="80"/>
                  <a:pt x="48" y="79"/>
                </a:cubicBezTo>
                <a:cubicBezTo>
                  <a:pt x="50" y="79"/>
                  <a:pt x="50" y="79"/>
                  <a:pt x="51" y="81"/>
                </a:cubicBezTo>
                <a:cubicBezTo>
                  <a:pt x="54" y="89"/>
                  <a:pt x="57" y="98"/>
                  <a:pt x="60" y="107"/>
                </a:cubicBezTo>
                <a:cubicBezTo>
                  <a:pt x="61" y="109"/>
                  <a:pt x="61" y="109"/>
                  <a:pt x="62" y="107"/>
                </a:cubicBezTo>
                <a:cubicBezTo>
                  <a:pt x="64" y="103"/>
                  <a:pt x="67" y="99"/>
                  <a:pt x="69" y="94"/>
                </a:cubicBezTo>
                <a:cubicBezTo>
                  <a:pt x="70" y="92"/>
                  <a:pt x="71" y="92"/>
                  <a:pt x="71" y="89"/>
                </a:cubicBezTo>
                <a:cubicBezTo>
                  <a:pt x="72" y="84"/>
                  <a:pt x="72" y="78"/>
                  <a:pt x="73" y="73"/>
                </a:cubicBezTo>
                <a:cubicBezTo>
                  <a:pt x="73" y="71"/>
                  <a:pt x="73" y="70"/>
                  <a:pt x="71" y="71"/>
                </a:cubicBezTo>
                <a:cubicBezTo>
                  <a:pt x="69" y="71"/>
                  <a:pt x="69" y="71"/>
                  <a:pt x="68" y="69"/>
                </a:cubicBezTo>
                <a:cubicBezTo>
                  <a:pt x="66" y="66"/>
                  <a:pt x="65" y="63"/>
                  <a:pt x="63" y="61"/>
                </a:cubicBezTo>
                <a:cubicBezTo>
                  <a:pt x="61" y="58"/>
                  <a:pt x="61" y="58"/>
                  <a:pt x="63" y="60"/>
                </a:cubicBezTo>
                <a:cubicBezTo>
                  <a:pt x="65" y="62"/>
                  <a:pt x="67" y="64"/>
                  <a:pt x="68" y="66"/>
                </a:cubicBezTo>
                <a:cubicBezTo>
                  <a:pt x="70" y="68"/>
                  <a:pt x="70" y="68"/>
                  <a:pt x="72" y="66"/>
                </a:cubicBezTo>
                <a:cubicBezTo>
                  <a:pt x="73" y="64"/>
                  <a:pt x="75" y="62"/>
                  <a:pt x="76" y="60"/>
                </a:cubicBezTo>
                <a:cubicBezTo>
                  <a:pt x="77" y="58"/>
                  <a:pt x="77" y="58"/>
                  <a:pt x="75" y="57"/>
                </a:cubicBezTo>
                <a:cubicBezTo>
                  <a:pt x="74" y="57"/>
                  <a:pt x="73" y="56"/>
                  <a:pt x="72" y="56"/>
                </a:cubicBezTo>
                <a:cubicBezTo>
                  <a:pt x="70" y="55"/>
                  <a:pt x="70" y="55"/>
                  <a:pt x="72" y="55"/>
                </a:cubicBezTo>
                <a:cubicBezTo>
                  <a:pt x="75" y="56"/>
                  <a:pt x="77" y="56"/>
                  <a:pt x="79" y="56"/>
                </a:cubicBezTo>
                <a:cubicBezTo>
                  <a:pt x="82" y="57"/>
                  <a:pt x="82" y="57"/>
                  <a:pt x="83" y="59"/>
                </a:cubicBezTo>
                <a:cubicBezTo>
                  <a:pt x="85" y="62"/>
                  <a:pt x="87" y="66"/>
                  <a:pt x="89" y="69"/>
                </a:cubicBezTo>
                <a:cubicBezTo>
                  <a:pt x="90" y="71"/>
                  <a:pt x="90" y="71"/>
                  <a:pt x="91" y="69"/>
                </a:cubicBezTo>
                <a:close/>
                <a:moveTo>
                  <a:pt x="74" y="90"/>
                </a:moveTo>
                <a:cubicBezTo>
                  <a:pt x="73" y="91"/>
                  <a:pt x="73" y="91"/>
                  <a:pt x="72" y="92"/>
                </a:cubicBezTo>
                <a:cubicBezTo>
                  <a:pt x="71" y="94"/>
                  <a:pt x="71" y="95"/>
                  <a:pt x="71" y="97"/>
                </a:cubicBezTo>
                <a:cubicBezTo>
                  <a:pt x="72" y="102"/>
                  <a:pt x="72" y="102"/>
                  <a:pt x="73" y="98"/>
                </a:cubicBezTo>
                <a:cubicBezTo>
                  <a:pt x="74" y="95"/>
                  <a:pt x="74" y="93"/>
                  <a:pt x="75" y="91"/>
                </a:cubicBezTo>
                <a:cubicBezTo>
                  <a:pt x="76" y="86"/>
                  <a:pt x="76" y="86"/>
                  <a:pt x="7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9" name="Freeform 131"/>
          <p:cNvSpPr>
            <a:spLocks noEditPoints="1"/>
          </p:cNvSpPr>
          <p:nvPr/>
        </p:nvSpPr>
        <p:spPr bwMode="auto">
          <a:xfrm>
            <a:off x="6445250" y="1779588"/>
            <a:ext cx="165100" cy="266700"/>
          </a:xfrm>
          <a:custGeom>
            <a:avLst/>
            <a:gdLst>
              <a:gd name="T0" fmla="*/ 187175422 w 117"/>
              <a:gd name="T1" fmla="*/ 354440067 h 189"/>
              <a:gd name="T2" fmla="*/ 181202189 w 117"/>
              <a:gd name="T3" fmla="*/ 296694578 h 189"/>
              <a:gd name="T4" fmla="*/ 209080100 w 117"/>
              <a:gd name="T5" fmla="*/ 149342122 h 189"/>
              <a:gd name="T6" fmla="*/ 139386733 w 117"/>
              <a:gd name="T7" fmla="*/ 91596633 h 189"/>
              <a:gd name="T8" fmla="*/ 111508822 w 117"/>
              <a:gd name="T9" fmla="*/ 71684444 h 189"/>
              <a:gd name="T10" fmla="*/ 105535589 w 117"/>
              <a:gd name="T11" fmla="*/ 37833300 h 189"/>
              <a:gd name="T12" fmla="*/ 97569867 w 117"/>
              <a:gd name="T13" fmla="*/ 31860067 h 189"/>
              <a:gd name="T14" fmla="*/ 93587711 w 117"/>
              <a:gd name="T15" fmla="*/ 19912189 h 189"/>
              <a:gd name="T16" fmla="*/ 87614478 w 117"/>
              <a:gd name="T17" fmla="*/ 15930033 h 189"/>
              <a:gd name="T18" fmla="*/ 83632322 w 117"/>
              <a:gd name="T19" fmla="*/ 0 h 189"/>
              <a:gd name="T20" fmla="*/ 67702289 w 117"/>
              <a:gd name="T21" fmla="*/ 5973233 h 189"/>
              <a:gd name="T22" fmla="*/ 63720133 w 117"/>
              <a:gd name="T23" fmla="*/ 19912189 h 189"/>
              <a:gd name="T24" fmla="*/ 57745489 w 117"/>
              <a:gd name="T25" fmla="*/ 23894344 h 189"/>
              <a:gd name="T26" fmla="*/ 51772256 w 117"/>
              <a:gd name="T27" fmla="*/ 37833300 h 189"/>
              <a:gd name="T28" fmla="*/ 43806533 w 117"/>
              <a:gd name="T29" fmla="*/ 43806533 h 189"/>
              <a:gd name="T30" fmla="*/ 47790100 w 117"/>
              <a:gd name="T31" fmla="*/ 185184344 h 189"/>
              <a:gd name="T32" fmla="*/ 57745489 w 117"/>
              <a:gd name="T33" fmla="*/ 189167911 h 189"/>
              <a:gd name="T34" fmla="*/ 69693367 w 117"/>
              <a:gd name="T35" fmla="*/ 223017644 h 189"/>
              <a:gd name="T36" fmla="*/ 97569867 w 117"/>
              <a:gd name="T37" fmla="*/ 209080100 h 189"/>
              <a:gd name="T38" fmla="*/ 101553433 w 117"/>
              <a:gd name="T39" fmla="*/ 185184344 h 189"/>
              <a:gd name="T40" fmla="*/ 111508822 w 117"/>
              <a:gd name="T41" fmla="*/ 179211111 h 189"/>
              <a:gd name="T42" fmla="*/ 117483467 w 117"/>
              <a:gd name="T43" fmla="*/ 151333200 h 189"/>
              <a:gd name="T44" fmla="*/ 143368889 w 117"/>
              <a:gd name="T45" fmla="*/ 147351044 h 189"/>
              <a:gd name="T46" fmla="*/ 111508822 w 117"/>
              <a:gd name="T47" fmla="*/ 264834511 h 189"/>
              <a:gd name="T48" fmla="*/ 19912189 w 117"/>
              <a:gd name="T49" fmla="*/ 264834511 h 189"/>
              <a:gd name="T50" fmla="*/ 13938956 w 117"/>
              <a:gd name="T51" fmla="*/ 278773467 h 189"/>
              <a:gd name="T52" fmla="*/ 27877911 w 117"/>
              <a:gd name="T53" fmla="*/ 282755622 h 189"/>
              <a:gd name="T54" fmla="*/ 57745489 w 117"/>
              <a:gd name="T55" fmla="*/ 300676733 h 189"/>
              <a:gd name="T56" fmla="*/ 101553433 w 117"/>
              <a:gd name="T57" fmla="*/ 320588922 h 189"/>
              <a:gd name="T58" fmla="*/ 95578789 w 117"/>
              <a:gd name="T59" fmla="*/ 354440067 h 189"/>
              <a:gd name="T60" fmla="*/ 3982156 w 117"/>
              <a:gd name="T61" fmla="*/ 354440067 h 189"/>
              <a:gd name="T62" fmla="*/ 0 w 117"/>
              <a:gd name="T63" fmla="*/ 360413300 h 189"/>
              <a:gd name="T64" fmla="*/ 5973233 w 117"/>
              <a:gd name="T65" fmla="*/ 376343333 h 189"/>
              <a:gd name="T66" fmla="*/ 215053333 w 117"/>
              <a:gd name="T67" fmla="*/ 370370100 h 189"/>
              <a:gd name="T68" fmla="*/ 209080100 w 117"/>
              <a:gd name="T69" fmla="*/ 354440067 h 189"/>
              <a:gd name="T70" fmla="*/ 95578789 w 117"/>
              <a:gd name="T71" fmla="*/ 115490978 h 189"/>
              <a:gd name="T72" fmla="*/ 127438856 w 117"/>
              <a:gd name="T73" fmla="*/ 115490978 h 18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17" h="189">
                <a:moveTo>
                  <a:pt x="105" y="178"/>
                </a:moveTo>
                <a:cubicBezTo>
                  <a:pt x="94" y="178"/>
                  <a:pt x="94" y="178"/>
                  <a:pt x="94" y="178"/>
                </a:cubicBezTo>
                <a:cubicBezTo>
                  <a:pt x="93" y="178"/>
                  <a:pt x="91" y="177"/>
                  <a:pt x="91" y="175"/>
                </a:cubicBezTo>
                <a:cubicBezTo>
                  <a:pt x="91" y="149"/>
                  <a:pt x="91" y="149"/>
                  <a:pt x="91" y="149"/>
                </a:cubicBezTo>
                <a:cubicBezTo>
                  <a:pt x="91" y="147"/>
                  <a:pt x="92" y="145"/>
                  <a:pt x="94" y="143"/>
                </a:cubicBezTo>
                <a:cubicBezTo>
                  <a:pt x="114" y="125"/>
                  <a:pt x="117" y="96"/>
                  <a:pt x="105" y="75"/>
                </a:cubicBezTo>
                <a:cubicBezTo>
                  <a:pt x="99" y="63"/>
                  <a:pt x="88" y="53"/>
                  <a:pt x="74" y="48"/>
                </a:cubicBezTo>
                <a:cubicBezTo>
                  <a:pt x="72" y="48"/>
                  <a:pt x="71" y="47"/>
                  <a:pt x="70" y="46"/>
                </a:cubicBezTo>
                <a:cubicBezTo>
                  <a:pt x="67" y="42"/>
                  <a:pt x="63" y="40"/>
                  <a:pt x="59" y="39"/>
                </a:cubicBezTo>
                <a:cubicBezTo>
                  <a:pt x="57" y="39"/>
                  <a:pt x="56" y="38"/>
                  <a:pt x="56" y="36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19"/>
                  <a:pt x="53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1" y="19"/>
                  <a:pt x="49" y="18"/>
                  <a:pt x="49" y="16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1"/>
                  <a:pt x="48" y="10"/>
                  <a:pt x="47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5" y="10"/>
                  <a:pt x="44" y="9"/>
                  <a:pt x="44" y="8"/>
                </a:cubicBezTo>
                <a:cubicBezTo>
                  <a:pt x="44" y="3"/>
                  <a:pt x="44" y="3"/>
                  <a:pt x="44" y="3"/>
                </a:cubicBezTo>
                <a:cubicBezTo>
                  <a:pt x="44" y="1"/>
                  <a:pt x="43" y="0"/>
                  <a:pt x="4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5" y="0"/>
                  <a:pt x="34" y="1"/>
                  <a:pt x="34" y="3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9"/>
                  <a:pt x="33" y="10"/>
                  <a:pt x="32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0" y="10"/>
                  <a:pt x="29" y="11"/>
                  <a:pt x="29" y="12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8"/>
                  <a:pt x="27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3" y="19"/>
                  <a:pt x="22" y="21"/>
                  <a:pt x="22" y="22"/>
                </a:cubicBezTo>
                <a:cubicBezTo>
                  <a:pt x="22" y="90"/>
                  <a:pt x="22" y="90"/>
                  <a:pt x="22" y="90"/>
                </a:cubicBezTo>
                <a:cubicBezTo>
                  <a:pt x="22" y="92"/>
                  <a:pt x="23" y="93"/>
                  <a:pt x="24" y="93"/>
                </a:cubicBezTo>
                <a:cubicBezTo>
                  <a:pt x="26" y="93"/>
                  <a:pt x="26" y="93"/>
                  <a:pt x="26" y="93"/>
                </a:cubicBezTo>
                <a:cubicBezTo>
                  <a:pt x="28" y="93"/>
                  <a:pt x="29" y="94"/>
                  <a:pt x="29" y="9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29" y="109"/>
                  <a:pt x="31" y="112"/>
                  <a:pt x="35" y="112"/>
                </a:cubicBezTo>
                <a:cubicBezTo>
                  <a:pt x="43" y="112"/>
                  <a:pt x="43" y="112"/>
                  <a:pt x="43" y="112"/>
                </a:cubicBezTo>
                <a:cubicBezTo>
                  <a:pt x="46" y="112"/>
                  <a:pt x="49" y="109"/>
                  <a:pt x="49" y="105"/>
                </a:cubicBezTo>
                <a:cubicBezTo>
                  <a:pt x="49" y="95"/>
                  <a:pt x="49" y="95"/>
                  <a:pt x="49" y="95"/>
                </a:cubicBezTo>
                <a:cubicBezTo>
                  <a:pt x="49" y="94"/>
                  <a:pt x="50" y="93"/>
                  <a:pt x="51" y="93"/>
                </a:cubicBezTo>
                <a:cubicBezTo>
                  <a:pt x="54" y="93"/>
                  <a:pt x="54" y="93"/>
                  <a:pt x="54" y="93"/>
                </a:cubicBezTo>
                <a:cubicBezTo>
                  <a:pt x="55" y="93"/>
                  <a:pt x="56" y="92"/>
                  <a:pt x="56" y="90"/>
                </a:cubicBezTo>
                <a:cubicBezTo>
                  <a:pt x="56" y="79"/>
                  <a:pt x="56" y="79"/>
                  <a:pt x="56" y="79"/>
                </a:cubicBezTo>
                <a:cubicBezTo>
                  <a:pt x="56" y="78"/>
                  <a:pt x="57" y="76"/>
                  <a:pt x="59" y="76"/>
                </a:cubicBezTo>
                <a:cubicBezTo>
                  <a:pt x="61" y="76"/>
                  <a:pt x="63" y="75"/>
                  <a:pt x="64" y="74"/>
                </a:cubicBezTo>
                <a:cubicBezTo>
                  <a:pt x="67" y="73"/>
                  <a:pt x="69" y="73"/>
                  <a:pt x="72" y="74"/>
                </a:cubicBezTo>
                <a:cubicBezTo>
                  <a:pt x="80" y="79"/>
                  <a:pt x="85" y="86"/>
                  <a:pt x="86" y="94"/>
                </a:cubicBezTo>
                <a:cubicBezTo>
                  <a:pt x="91" y="112"/>
                  <a:pt x="79" y="133"/>
                  <a:pt x="56" y="133"/>
                </a:cubicBezTo>
                <a:cubicBezTo>
                  <a:pt x="47" y="133"/>
                  <a:pt x="47" y="133"/>
                  <a:pt x="47" y="133"/>
                </a:cubicBezTo>
                <a:cubicBezTo>
                  <a:pt x="10" y="133"/>
                  <a:pt x="10" y="133"/>
                  <a:pt x="10" y="133"/>
                </a:cubicBezTo>
                <a:cubicBezTo>
                  <a:pt x="8" y="133"/>
                  <a:pt x="7" y="134"/>
                  <a:pt x="7" y="135"/>
                </a:cubicBezTo>
                <a:cubicBezTo>
                  <a:pt x="7" y="140"/>
                  <a:pt x="7" y="140"/>
                  <a:pt x="7" y="140"/>
                </a:cubicBezTo>
                <a:cubicBezTo>
                  <a:pt x="7" y="141"/>
                  <a:pt x="8" y="142"/>
                  <a:pt x="10" y="142"/>
                </a:cubicBezTo>
                <a:cubicBezTo>
                  <a:pt x="14" y="142"/>
                  <a:pt x="14" y="142"/>
                  <a:pt x="14" y="142"/>
                </a:cubicBezTo>
                <a:cubicBezTo>
                  <a:pt x="16" y="142"/>
                  <a:pt x="17" y="143"/>
                  <a:pt x="19" y="144"/>
                </a:cubicBezTo>
                <a:cubicBezTo>
                  <a:pt x="22" y="147"/>
                  <a:pt x="25" y="149"/>
                  <a:pt x="29" y="151"/>
                </a:cubicBezTo>
                <a:cubicBezTo>
                  <a:pt x="35" y="154"/>
                  <a:pt x="42" y="157"/>
                  <a:pt x="49" y="157"/>
                </a:cubicBezTo>
                <a:cubicBezTo>
                  <a:pt x="50" y="158"/>
                  <a:pt x="51" y="159"/>
                  <a:pt x="51" y="161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1" y="177"/>
                  <a:pt x="50" y="178"/>
                  <a:pt x="48" y="178"/>
                </a:cubicBezTo>
                <a:cubicBezTo>
                  <a:pt x="3" y="178"/>
                  <a:pt x="3" y="178"/>
                  <a:pt x="3" y="178"/>
                </a:cubicBezTo>
                <a:cubicBezTo>
                  <a:pt x="2" y="178"/>
                  <a:pt x="2" y="178"/>
                  <a:pt x="2" y="178"/>
                </a:cubicBezTo>
                <a:cubicBezTo>
                  <a:pt x="1" y="178"/>
                  <a:pt x="0" y="179"/>
                  <a:pt x="0" y="181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87"/>
                  <a:pt x="1" y="189"/>
                  <a:pt x="3" y="189"/>
                </a:cubicBezTo>
                <a:cubicBezTo>
                  <a:pt x="105" y="189"/>
                  <a:pt x="105" y="189"/>
                  <a:pt x="105" y="189"/>
                </a:cubicBezTo>
                <a:cubicBezTo>
                  <a:pt x="107" y="189"/>
                  <a:pt x="108" y="187"/>
                  <a:pt x="108" y="186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8" y="179"/>
                  <a:pt x="107" y="178"/>
                  <a:pt x="105" y="178"/>
                </a:cubicBezTo>
                <a:close/>
                <a:moveTo>
                  <a:pt x="56" y="65"/>
                </a:moveTo>
                <a:cubicBezTo>
                  <a:pt x="52" y="65"/>
                  <a:pt x="48" y="62"/>
                  <a:pt x="48" y="58"/>
                </a:cubicBezTo>
                <a:cubicBezTo>
                  <a:pt x="48" y="53"/>
                  <a:pt x="52" y="50"/>
                  <a:pt x="56" y="50"/>
                </a:cubicBezTo>
                <a:cubicBezTo>
                  <a:pt x="60" y="50"/>
                  <a:pt x="64" y="53"/>
                  <a:pt x="64" y="58"/>
                </a:cubicBezTo>
                <a:cubicBezTo>
                  <a:pt x="64" y="62"/>
                  <a:pt x="60" y="65"/>
                  <a:pt x="56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0" name="Freeform 132"/>
          <p:cNvSpPr>
            <a:spLocks/>
          </p:cNvSpPr>
          <p:nvPr/>
        </p:nvSpPr>
        <p:spPr bwMode="auto">
          <a:xfrm>
            <a:off x="6445250" y="2424113"/>
            <a:ext cx="153988" cy="185737"/>
          </a:xfrm>
          <a:custGeom>
            <a:avLst/>
            <a:gdLst>
              <a:gd name="T0" fmla="*/ 211556908 w 109"/>
              <a:gd name="T1" fmla="*/ 261350251 h 132"/>
              <a:gd name="T2" fmla="*/ 31933438 w 109"/>
              <a:gd name="T3" fmla="*/ 261350251 h 132"/>
              <a:gd name="T4" fmla="*/ 0 w 109"/>
              <a:gd name="T5" fmla="*/ 229670836 h 132"/>
              <a:gd name="T6" fmla="*/ 0 w 109"/>
              <a:gd name="T7" fmla="*/ 31679415 h 132"/>
              <a:gd name="T8" fmla="*/ 31933438 w 109"/>
              <a:gd name="T9" fmla="*/ 0 h 132"/>
              <a:gd name="T10" fmla="*/ 211556908 w 109"/>
              <a:gd name="T11" fmla="*/ 0 h 132"/>
              <a:gd name="T12" fmla="*/ 217544075 w 109"/>
              <a:gd name="T13" fmla="*/ 7919150 h 132"/>
              <a:gd name="T14" fmla="*/ 217544075 w 109"/>
              <a:gd name="T15" fmla="*/ 41578353 h 132"/>
              <a:gd name="T16" fmla="*/ 213553101 w 109"/>
              <a:gd name="T17" fmla="*/ 47517716 h 132"/>
              <a:gd name="T18" fmla="*/ 211556908 w 109"/>
              <a:gd name="T19" fmla="*/ 47517716 h 132"/>
              <a:gd name="T20" fmla="*/ 207564522 w 109"/>
              <a:gd name="T21" fmla="*/ 41578353 h 132"/>
              <a:gd name="T22" fmla="*/ 207564522 w 109"/>
              <a:gd name="T23" fmla="*/ 17819495 h 132"/>
              <a:gd name="T24" fmla="*/ 199581163 w 109"/>
              <a:gd name="T25" fmla="*/ 11880133 h 132"/>
              <a:gd name="T26" fmla="*/ 31933438 w 109"/>
              <a:gd name="T27" fmla="*/ 11880133 h 132"/>
              <a:gd name="T28" fmla="*/ 31933438 w 109"/>
              <a:gd name="T29" fmla="*/ 53458486 h 132"/>
              <a:gd name="T30" fmla="*/ 211556908 w 109"/>
              <a:gd name="T31" fmla="*/ 53458486 h 132"/>
              <a:gd name="T32" fmla="*/ 217544075 w 109"/>
              <a:gd name="T33" fmla="*/ 61377636 h 132"/>
              <a:gd name="T34" fmla="*/ 217544075 w 109"/>
              <a:gd name="T35" fmla="*/ 253431101 h 132"/>
              <a:gd name="T36" fmla="*/ 211556908 w 109"/>
              <a:gd name="T37" fmla="*/ 261350251 h 13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9" h="132">
                <a:moveTo>
                  <a:pt x="106" y="132"/>
                </a:moveTo>
                <a:cubicBezTo>
                  <a:pt x="16" y="132"/>
                  <a:pt x="16" y="132"/>
                  <a:pt x="16" y="132"/>
                </a:cubicBezTo>
                <a:cubicBezTo>
                  <a:pt x="7" y="132"/>
                  <a:pt x="0" y="125"/>
                  <a:pt x="0" y="116"/>
                </a:cubicBezTo>
                <a:cubicBezTo>
                  <a:pt x="0" y="83"/>
                  <a:pt x="0" y="49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47" y="0"/>
                  <a:pt x="75" y="0"/>
                  <a:pt x="106" y="0"/>
                </a:cubicBezTo>
                <a:cubicBezTo>
                  <a:pt x="108" y="0"/>
                  <a:pt x="109" y="2"/>
                  <a:pt x="109" y="4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9" y="23"/>
                  <a:pt x="108" y="24"/>
                  <a:pt x="107" y="24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105" y="24"/>
                  <a:pt x="104" y="23"/>
                  <a:pt x="104" y="21"/>
                </a:cubicBezTo>
                <a:cubicBezTo>
                  <a:pt x="104" y="9"/>
                  <a:pt x="104" y="9"/>
                  <a:pt x="104" y="9"/>
                </a:cubicBezTo>
                <a:cubicBezTo>
                  <a:pt x="104" y="7"/>
                  <a:pt x="102" y="6"/>
                  <a:pt x="100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3" y="6"/>
                  <a:pt x="3" y="27"/>
                  <a:pt x="16" y="27"/>
                </a:cubicBezTo>
                <a:cubicBezTo>
                  <a:pt x="106" y="27"/>
                  <a:pt x="106" y="27"/>
                  <a:pt x="106" y="27"/>
                </a:cubicBezTo>
                <a:cubicBezTo>
                  <a:pt x="108" y="27"/>
                  <a:pt x="109" y="29"/>
                  <a:pt x="109" y="31"/>
                </a:cubicBezTo>
                <a:cubicBezTo>
                  <a:pt x="109" y="63"/>
                  <a:pt x="109" y="96"/>
                  <a:pt x="109" y="128"/>
                </a:cubicBezTo>
                <a:cubicBezTo>
                  <a:pt x="109" y="130"/>
                  <a:pt x="108" y="132"/>
                  <a:pt x="106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681" name="Group 133"/>
          <p:cNvGrpSpPr>
            <a:grpSpLocks/>
          </p:cNvGrpSpPr>
          <p:nvPr/>
        </p:nvGrpSpPr>
        <p:grpSpPr bwMode="auto">
          <a:xfrm>
            <a:off x="6410325" y="3044825"/>
            <a:ext cx="247650" cy="139700"/>
            <a:chOff x="0" y="0"/>
            <a:chExt cx="156" cy="88"/>
          </a:xfrm>
        </p:grpSpPr>
        <p:sp>
          <p:nvSpPr>
            <p:cNvPr id="26694" name="Freeform 134"/>
            <p:cNvSpPr>
              <a:spLocks/>
            </p:cNvSpPr>
            <p:nvPr/>
          </p:nvSpPr>
          <p:spPr bwMode="auto">
            <a:xfrm>
              <a:off x="37" y="45"/>
              <a:ext cx="83" cy="42"/>
            </a:xfrm>
            <a:custGeom>
              <a:avLst/>
              <a:gdLst>
                <a:gd name="T0" fmla="*/ 70 w 94"/>
                <a:gd name="T1" fmla="*/ 0 h 48"/>
                <a:gd name="T2" fmla="*/ 39 w 94"/>
                <a:gd name="T3" fmla="*/ 13 h 48"/>
                <a:gd name="T4" fmla="*/ 34 w 94"/>
                <a:gd name="T5" fmla="*/ 13 h 48"/>
                <a:gd name="T6" fmla="*/ 4 w 94"/>
                <a:gd name="T7" fmla="*/ 1 h 48"/>
                <a:gd name="T8" fmla="*/ 0 w 94"/>
                <a:gd name="T9" fmla="*/ 3 h 48"/>
                <a:gd name="T10" fmla="*/ 0 w 94"/>
                <a:gd name="T11" fmla="*/ 18 h 48"/>
                <a:gd name="T12" fmla="*/ 73 w 94"/>
                <a:gd name="T13" fmla="*/ 18 h 48"/>
                <a:gd name="T14" fmla="*/ 73 w 94"/>
                <a:gd name="T15" fmla="*/ 3 h 48"/>
                <a:gd name="T16" fmla="*/ 70 w 94"/>
                <a:gd name="T17" fmla="*/ 0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4" h="48">
                  <a:moveTo>
                    <a:pt x="90" y="0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8"/>
                    <a:pt x="46" y="18"/>
                    <a:pt x="44" y="1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8"/>
                    <a:pt x="94" y="48"/>
                    <a:pt x="94" y="24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2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5" name="Freeform 135"/>
            <p:cNvSpPr>
              <a:spLocks/>
            </p:cNvSpPr>
            <p:nvPr/>
          </p:nvSpPr>
          <p:spPr bwMode="auto">
            <a:xfrm>
              <a:off x="0" y="0"/>
              <a:ext cx="156" cy="88"/>
            </a:xfrm>
            <a:custGeom>
              <a:avLst/>
              <a:gdLst>
                <a:gd name="T0" fmla="*/ 137 w 175"/>
                <a:gd name="T1" fmla="*/ 20 h 99"/>
                <a:gd name="T2" fmla="*/ 71 w 175"/>
                <a:gd name="T3" fmla="*/ 1 h 99"/>
                <a:gd name="T4" fmla="*/ 69 w 175"/>
                <a:gd name="T5" fmla="*/ 1 h 99"/>
                <a:gd name="T6" fmla="*/ 3 w 175"/>
                <a:gd name="T7" fmla="*/ 20 h 99"/>
                <a:gd name="T8" fmla="*/ 3 w 175"/>
                <a:gd name="T9" fmla="*/ 24 h 99"/>
                <a:gd name="T10" fmla="*/ 13 w 175"/>
                <a:gd name="T11" fmla="*/ 28 h 99"/>
                <a:gd name="T12" fmla="*/ 14 w 175"/>
                <a:gd name="T13" fmla="*/ 30 h 99"/>
                <a:gd name="T14" fmla="*/ 14 w 175"/>
                <a:gd name="T15" fmla="*/ 46 h 99"/>
                <a:gd name="T16" fmla="*/ 14 w 175"/>
                <a:gd name="T17" fmla="*/ 46 h 99"/>
                <a:gd name="T18" fmla="*/ 13 w 175"/>
                <a:gd name="T19" fmla="*/ 46 h 99"/>
                <a:gd name="T20" fmla="*/ 12 w 175"/>
                <a:gd name="T21" fmla="*/ 49 h 99"/>
                <a:gd name="T22" fmla="*/ 12 w 175"/>
                <a:gd name="T23" fmla="*/ 52 h 99"/>
                <a:gd name="T24" fmla="*/ 12 w 175"/>
                <a:gd name="T25" fmla="*/ 52 h 99"/>
                <a:gd name="T26" fmla="*/ 12 w 175"/>
                <a:gd name="T27" fmla="*/ 53 h 99"/>
                <a:gd name="T28" fmla="*/ 12 w 175"/>
                <a:gd name="T29" fmla="*/ 53 h 99"/>
                <a:gd name="T30" fmla="*/ 12 w 175"/>
                <a:gd name="T31" fmla="*/ 76 h 99"/>
                <a:gd name="T32" fmla="*/ 12 w 175"/>
                <a:gd name="T33" fmla="*/ 76 h 99"/>
                <a:gd name="T34" fmla="*/ 12 w 175"/>
                <a:gd name="T35" fmla="*/ 75 h 99"/>
                <a:gd name="T36" fmla="*/ 13 w 175"/>
                <a:gd name="T37" fmla="*/ 74 h 99"/>
                <a:gd name="T38" fmla="*/ 13 w 175"/>
                <a:gd name="T39" fmla="*/ 76 h 99"/>
                <a:gd name="T40" fmla="*/ 14 w 175"/>
                <a:gd name="T41" fmla="*/ 75 h 99"/>
                <a:gd name="T42" fmla="*/ 14 w 175"/>
                <a:gd name="T43" fmla="*/ 73 h 99"/>
                <a:gd name="T44" fmla="*/ 15 w 175"/>
                <a:gd name="T45" fmla="*/ 74 h 99"/>
                <a:gd name="T46" fmla="*/ 16 w 175"/>
                <a:gd name="T47" fmla="*/ 78 h 99"/>
                <a:gd name="T48" fmla="*/ 16 w 175"/>
                <a:gd name="T49" fmla="*/ 78 h 99"/>
                <a:gd name="T50" fmla="*/ 19 w 175"/>
                <a:gd name="T51" fmla="*/ 75 h 99"/>
                <a:gd name="T52" fmla="*/ 19 w 175"/>
                <a:gd name="T53" fmla="*/ 75 h 99"/>
                <a:gd name="T54" fmla="*/ 19 w 175"/>
                <a:gd name="T55" fmla="*/ 76 h 99"/>
                <a:gd name="T56" fmla="*/ 19 w 175"/>
                <a:gd name="T57" fmla="*/ 76 h 99"/>
                <a:gd name="T58" fmla="*/ 20 w 175"/>
                <a:gd name="T59" fmla="*/ 54 h 99"/>
                <a:gd name="T60" fmla="*/ 20 w 175"/>
                <a:gd name="T61" fmla="*/ 53 h 99"/>
                <a:gd name="T62" fmla="*/ 20 w 175"/>
                <a:gd name="T63" fmla="*/ 52 h 99"/>
                <a:gd name="T64" fmla="*/ 20 w 175"/>
                <a:gd name="T65" fmla="*/ 52 h 99"/>
                <a:gd name="T66" fmla="*/ 21 w 175"/>
                <a:gd name="T67" fmla="*/ 49 h 99"/>
                <a:gd name="T68" fmla="*/ 19 w 175"/>
                <a:gd name="T69" fmla="*/ 46 h 99"/>
                <a:gd name="T70" fmla="*/ 18 w 175"/>
                <a:gd name="T71" fmla="*/ 46 h 99"/>
                <a:gd name="T72" fmla="*/ 18 w 175"/>
                <a:gd name="T73" fmla="*/ 46 h 99"/>
                <a:gd name="T74" fmla="*/ 18 w 175"/>
                <a:gd name="T75" fmla="*/ 32 h 99"/>
                <a:gd name="T76" fmla="*/ 19 w 175"/>
                <a:gd name="T77" fmla="*/ 31 h 99"/>
                <a:gd name="T78" fmla="*/ 68 w 175"/>
                <a:gd name="T79" fmla="*/ 51 h 99"/>
                <a:gd name="T80" fmla="*/ 72 w 175"/>
                <a:gd name="T81" fmla="*/ 51 h 99"/>
                <a:gd name="T82" fmla="*/ 137 w 175"/>
                <a:gd name="T83" fmla="*/ 24 h 99"/>
                <a:gd name="T84" fmla="*/ 137 w 175"/>
                <a:gd name="T85" fmla="*/ 20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75" h="99">
                  <a:moveTo>
                    <a:pt x="173" y="25"/>
                  </a:moveTo>
                  <a:cubicBezTo>
                    <a:pt x="90" y="1"/>
                    <a:pt x="90" y="1"/>
                    <a:pt x="90" y="1"/>
                  </a:cubicBezTo>
                  <a:cubicBezTo>
                    <a:pt x="88" y="0"/>
                    <a:pt x="87" y="0"/>
                    <a:pt x="86" y="1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0" y="29"/>
                    <a:pt x="3" y="3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18" y="37"/>
                    <a:pt x="18" y="3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8" y="58"/>
                    <a:pt x="18" y="58"/>
                    <a:pt x="18" y="59"/>
                  </a:cubicBezTo>
                  <a:cubicBezTo>
                    <a:pt x="18" y="59"/>
                    <a:pt x="18" y="59"/>
                    <a:pt x="17" y="59"/>
                  </a:cubicBezTo>
                  <a:cubicBezTo>
                    <a:pt x="15" y="58"/>
                    <a:pt x="15" y="61"/>
                    <a:pt x="15" y="62"/>
                  </a:cubicBezTo>
                  <a:cubicBezTo>
                    <a:pt x="15" y="63"/>
                    <a:pt x="15" y="64"/>
                    <a:pt x="15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4" y="66"/>
                    <a:pt x="13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8" y="79"/>
                    <a:pt x="8" y="90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6"/>
                    <a:pt x="16" y="95"/>
                    <a:pt x="16" y="94"/>
                  </a:cubicBezTo>
                  <a:cubicBezTo>
                    <a:pt x="16" y="91"/>
                    <a:pt x="16" y="92"/>
                    <a:pt x="17" y="93"/>
                  </a:cubicBezTo>
                  <a:cubicBezTo>
                    <a:pt x="17" y="94"/>
                    <a:pt x="17" y="95"/>
                    <a:pt x="17" y="96"/>
                  </a:cubicBezTo>
                  <a:cubicBezTo>
                    <a:pt x="18" y="96"/>
                    <a:pt x="18" y="96"/>
                    <a:pt x="18" y="95"/>
                  </a:cubicBezTo>
                  <a:cubicBezTo>
                    <a:pt x="18" y="94"/>
                    <a:pt x="18" y="93"/>
                    <a:pt x="18" y="92"/>
                  </a:cubicBezTo>
                  <a:cubicBezTo>
                    <a:pt x="18" y="88"/>
                    <a:pt x="19" y="89"/>
                    <a:pt x="19" y="93"/>
                  </a:cubicBezTo>
                  <a:cubicBezTo>
                    <a:pt x="19" y="95"/>
                    <a:pt x="19" y="97"/>
                    <a:pt x="20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1" y="98"/>
                    <a:pt x="22" y="96"/>
                    <a:pt x="23" y="94"/>
                  </a:cubicBezTo>
                  <a:cubicBezTo>
                    <a:pt x="24" y="90"/>
                    <a:pt x="24" y="90"/>
                    <a:pt x="24" y="94"/>
                  </a:cubicBezTo>
                  <a:cubicBezTo>
                    <a:pt x="24" y="95"/>
                    <a:pt x="24" y="95"/>
                    <a:pt x="23" y="96"/>
                  </a:cubicBezTo>
                  <a:cubicBezTo>
                    <a:pt x="23" y="97"/>
                    <a:pt x="23" y="97"/>
                    <a:pt x="24" y="97"/>
                  </a:cubicBezTo>
                  <a:cubicBezTo>
                    <a:pt x="32" y="89"/>
                    <a:pt x="30" y="77"/>
                    <a:pt x="25" y="69"/>
                  </a:cubicBezTo>
                  <a:cubicBezTo>
                    <a:pt x="25" y="69"/>
                    <a:pt x="25" y="68"/>
                    <a:pt x="25" y="68"/>
                  </a:cubicBezTo>
                  <a:cubicBezTo>
                    <a:pt x="26" y="68"/>
                    <a:pt x="26" y="66"/>
                    <a:pt x="25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5"/>
                    <a:pt x="26" y="63"/>
                    <a:pt x="26" y="62"/>
                  </a:cubicBezTo>
                  <a:cubicBezTo>
                    <a:pt x="26" y="61"/>
                    <a:pt x="25" y="58"/>
                    <a:pt x="23" y="59"/>
                  </a:cubicBezTo>
                  <a:cubicBezTo>
                    <a:pt x="23" y="60"/>
                    <a:pt x="23" y="60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0"/>
                    <a:pt x="23" y="39"/>
                    <a:pt x="24" y="39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7" y="65"/>
                    <a:pt x="89" y="65"/>
                    <a:pt x="91" y="64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5" y="29"/>
                    <a:pt x="175" y="26"/>
                    <a:pt x="17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82" name="Rectangle 136"/>
          <p:cNvSpPr>
            <a:spLocks noChangeArrowheads="1"/>
          </p:cNvSpPr>
          <p:nvPr/>
        </p:nvSpPr>
        <p:spPr bwMode="auto">
          <a:xfrm>
            <a:off x="6335713" y="4076700"/>
            <a:ext cx="24844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6683" name="Rectangle 137"/>
          <p:cNvSpPr>
            <a:spLocks noChangeArrowheads="1"/>
          </p:cNvSpPr>
          <p:nvPr/>
        </p:nvSpPr>
        <p:spPr bwMode="auto">
          <a:xfrm>
            <a:off x="498475" y="2813050"/>
            <a:ext cx="1368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rgbClr val="95C1AD"/>
                </a:solidFill>
              </a:rPr>
              <a:t>TOPIC HEADER HERE</a:t>
            </a:r>
            <a:endParaRPr lang="zh-CN" altLang="en-US" sz="800">
              <a:solidFill>
                <a:srgbClr val="95C1AD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6684" name="Text Box 138"/>
          <p:cNvSpPr txBox="1">
            <a:spLocks noChangeArrowheads="1"/>
          </p:cNvSpPr>
          <p:nvPr/>
        </p:nvSpPr>
        <p:spPr bwMode="auto">
          <a:xfrm>
            <a:off x="395288" y="2138363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600">
                <a:solidFill>
                  <a:srgbClr val="95C1AD"/>
                </a:solidFill>
              </a:rPr>
              <a:t>82%</a:t>
            </a:r>
          </a:p>
        </p:txBody>
      </p:sp>
      <p:sp>
        <p:nvSpPr>
          <p:cNvPr id="26685" name="Text Box 139"/>
          <p:cNvSpPr txBox="1">
            <a:spLocks noChangeArrowheads="1"/>
          </p:cNvSpPr>
          <p:nvPr/>
        </p:nvSpPr>
        <p:spPr bwMode="auto">
          <a:xfrm>
            <a:off x="8058150" y="1824038"/>
            <a:ext cx="38893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rgbClr val="95C1AD"/>
                </a:solidFill>
              </a:rPr>
              <a:t>80%</a:t>
            </a:r>
          </a:p>
        </p:txBody>
      </p:sp>
      <p:sp>
        <p:nvSpPr>
          <p:cNvPr id="26686" name="Text Box 140"/>
          <p:cNvSpPr txBox="1">
            <a:spLocks noChangeArrowheads="1"/>
          </p:cNvSpPr>
          <p:nvPr/>
        </p:nvSpPr>
        <p:spPr bwMode="auto">
          <a:xfrm>
            <a:off x="7923213" y="2411413"/>
            <a:ext cx="38893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rgbClr val="E34326"/>
                </a:solidFill>
              </a:rPr>
              <a:t>70%</a:t>
            </a:r>
          </a:p>
        </p:txBody>
      </p:sp>
      <p:sp>
        <p:nvSpPr>
          <p:cNvPr id="26687" name="Text Box 141"/>
          <p:cNvSpPr txBox="1">
            <a:spLocks noChangeArrowheads="1"/>
          </p:cNvSpPr>
          <p:nvPr/>
        </p:nvSpPr>
        <p:spPr bwMode="auto">
          <a:xfrm>
            <a:off x="7439025" y="3001963"/>
            <a:ext cx="38893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rgbClr val="009658"/>
                </a:solidFill>
              </a:rPr>
              <a:t>50%</a:t>
            </a:r>
          </a:p>
        </p:txBody>
      </p:sp>
      <p:sp>
        <p:nvSpPr>
          <p:cNvPr id="26688" name="Text Box 142"/>
          <p:cNvSpPr txBox="1">
            <a:spLocks noChangeArrowheads="1"/>
          </p:cNvSpPr>
          <p:nvPr/>
        </p:nvSpPr>
        <p:spPr bwMode="auto">
          <a:xfrm>
            <a:off x="7294563" y="3587750"/>
            <a:ext cx="3889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rgbClr val="95C1AD"/>
                </a:solidFill>
              </a:rPr>
              <a:t>47%</a:t>
            </a:r>
          </a:p>
        </p:txBody>
      </p:sp>
      <p:sp>
        <p:nvSpPr>
          <p:cNvPr id="26689" name="Text Box 143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26690" name="Text Box 144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26691" name="Group 145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26692" name="Rectangle 146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93" name="Rectangle 147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95C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/>
          <p:cNvSpPr>
            <a:spLocks noChangeArrowheads="1"/>
          </p:cNvSpPr>
          <p:nvPr/>
        </p:nvSpPr>
        <p:spPr bwMode="auto">
          <a:xfrm>
            <a:off x="1868488" y="1727200"/>
            <a:ext cx="1692275" cy="1685925"/>
          </a:xfrm>
          <a:prstGeom prst="ellipse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924300" y="2211388"/>
            <a:ext cx="2994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CN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843338" y="2513013"/>
            <a:ext cx="33115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 to help anyone that is stepping into the world of PowerPoint for the very first time. 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124075" y="2020888"/>
            <a:ext cx="12525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6600">
                <a:solidFill>
                  <a:srgbClr val="95C1AD"/>
                </a:solidFill>
              </a:rPr>
              <a:t>04</a:t>
            </a:r>
          </a:p>
        </p:txBody>
      </p:sp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2951163" y="1625600"/>
            <a:ext cx="533400" cy="530225"/>
            <a:chOff x="0" y="0"/>
            <a:chExt cx="336" cy="334"/>
          </a:xfrm>
        </p:grpSpPr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0" y="0"/>
              <a:ext cx="336" cy="334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ffectLst>
              <a:outerShdw dist="35921" dir="81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27656" name="Group 8"/>
            <p:cNvGrpSpPr>
              <a:grpSpLocks/>
            </p:cNvGrpSpPr>
            <p:nvPr/>
          </p:nvGrpSpPr>
          <p:grpSpPr bwMode="auto">
            <a:xfrm>
              <a:off x="100" y="61"/>
              <a:ext cx="142" cy="211"/>
              <a:chOff x="0" y="0"/>
              <a:chExt cx="276" cy="410"/>
            </a:xfrm>
          </p:grpSpPr>
          <p:sp>
            <p:nvSpPr>
              <p:cNvPr id="27657" name="Rectangle 9"/>
              <p:cNvSpPr>
                <a:spLocks noChangeArrowheads="1"/>
              </p:cNvSpPr>
              <p:nvPr/>
            </p:nvSpPr>
            <p:spPr bwMode="auto">
              <a:xfrm>
                <a:off x="0" y="42"/>
                <a:ext cx="276" cy="368"/>
              </a:xfrm>
              <a:prstGeom prst="rect">
                <a:avLst/>
              </a:pr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658" name="Rectangle 10"/>
              <p:cNvSpPr>
                <a:spLocks noChangeArrowheads="1"/>
              </p:cNvSpPr>
              <p:nvPr/>
            </p:nvSpPr>
            <p:spPr bwMode="auto">
              <a:xfrm>
                <a:off x="24" y="74"/>
                <a:ext cx="228" cy="3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659" name="Freeform 11"/>
              <p:cNvSpPr>
                <a:spLocks/>
              </p:cNvSpPr>
              <p:nvPr/>
            </p:nvSpPr>
            <p:spPr bwMode="auto">
              <a:xfrm>
                <a:off x="56" y="0"/>
                <a:ext cx="162" cy="90"/>
              </a:xfrm>
              <a:custGeom>
                <a:avLst/>
                <a:gdLst>
                  <a:gd name="T0" fmla="*/ 134 w 162"/>
                  <a:gd name="T1" fmla="*/ 34 h 90"/>
                  <a:gd name="T2" fmla="*/ 134 w 162"/>
                  <a:gd name="T3" fmla="*/ 0 h 90"/>
                  <a:gd name="T4" fmla="*/ 28 w 162"/>
                  <a:gd name="T5" fmla="*/ 0 h 90"/>
                  <a:gd name="T6" fmla="*/ 28 w 162"/>
                  <a:gd name="T7" fmla="*/ 34 h 90"/>
                  <a:gd name="T8" fmla="*/ 0 w 162"/>
                  <a:gd name="T9" fmla="*/ 34 h 90"/>
                  <a:gd name="T10" fmla="*/ 0 w 162"/>
                  <a:gd name="T11" fmla="*/ 90 h 90"/>
                  <a:gd name="T12" fmla="*/ 162 w 162"/>
                  <a:gd name="T13" fmla="*/ 90 h 90"/>
                  <a:gd name="T14" fmla="*/ 162 w 162"/>
                  <a:gd name="T15" fmla="*/ 34 h 90"/>
                  <a:gd name="T16" fmla="*/ 134 w 162"/>
                  <a:gd name="T17" fmla="*/ 34 h 9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2" h="90">
                    <a:moveTo>
                      <a:pt x="134" y="34"/>
                    </a:moveTo>
                    <a:lnTo>
                      <a:pt x="134" y="0"/>
                    </a:lnTo>
                    <a:lnTo>
                      <a:pt x="28" y="0"/>
                    </a:lnTo>
                    <a:lnTo>
                      <a:pt x="28" y="34"/>
                    </a:lnTo>
                    <a:lnTo>
                      <a:pt x="0" y="34"/>
                    </a:lnTo>
                    <a:lnTo>
                      <a:pt x="0" y="90"/>
                    </a:lnTo>
                    <a:lnTo>
                      <a:pt x="162" y="90"/>
                    </a:lnTo>
                    <a:lnTo>
                      <a:pt x="162" y="34"/>
                    </a:lnTo>
                    <a:lnTo>
                      <a:pt x="134" y="34"/>
                    </a:lnTo>
                    <a:close/>
                  </a:path>
                </a:pathLst>
              </a:custGeom>
              <a:solidFill>
                <a:srgbClr val="009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0" name="Oval 12"/>
              <p:cNvSpPr>
                <a:spLocks noChangeArrowheads="1"/>
              </p:cNvSpPr>
              <p:nvPr/>
            </p:nvSpPr>
            <p:spPr bwMode="auto">
              <a:xfrm>
                <a:off x="54" y="157"/>
                <a:ext cx="168" cy="168"/>
              </a:xfrm>
              <a:prstGeom prst="ellipse">
                <a:avLst/>
              </a:prstGeom>
              <a:solidFill>
                <a:srgbClr val="E34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661" name="Freeform 13"/>
              <p:cNvSpPr>
                <a:spLocks/>
              </p:cNvSpPr>
              <p:nvPr/>
            </p:nvSpPr>
            <p:spPr bwMode="auto">
              <a:xfrm>
                <a:off x="86" y="193"/>
                <a:ext cx="102" cy="100"/>
              </a:xfrm>
              <a:custGeom>
                <a:avLst/>
                <a:gdLst>
                  <a:gd name="T0" fmla="*/ 102 w 102"/>
                  <a:gd name="T1" fmla="*/ 34 h 100"/>
                  <a:gd name="T2" fmla="*/ 66 w 102"/>
                  <a:gd name="T3" fmla="*/ 34 h 100"/>
                  <a:gd name="T4" fmla="*/ 66 w 102"/>
                  <a:gd name="T5" fmla="*/ 0 h 100"/>
                  <a:gd name="T6" fmla="*/ 36 w 102"/>
                  <a:gd name="T7" fmla="*/ 0 h 100"/>
                  <a:gd name="T8" fmla="*/ 36 w 102"/>
                  <a:gd name="T9" fmla="*/ 34 h 100"/>
                  <a:gd name="T10" fmla="*/ 0 w 102"/>
                  <a:gd name="T11" fmla="*/ 34 h 100"/>
                  <a:gd name="T12" fmla="*/ 0 w 102"/>
                  <a:gd name="T13" fmla="*/ 66 h 100"/>
                  <a:gd name="T14" fmla="*/ 36 w 102"/>
                  <a:gd name="T15" fmla="*/ 66 h 100"/>
                  <a:gd name="T16" fmla="*/ 36 w 102"/>
                  <a:gd name="T17" fmla="*/ 100 h 100"/>
                  <a:gd name="T18" fmla="*/ 66 w 102"/>
                  <a:gd name="T19" fmla="*/ 100 h 100"/>
                  <a:gd name="T20" fmla="*/ 66 w 102"/>
                  <a:gd name="T21" fmla="*/ 66 h 100"/>
                  <a:gd name="T22" fmla="*/ 102 w 102"/>
                  <a:gd name="T23" fmla="*/ 66 h 100"/>
                  <a:gd name="T24" fmla="*/ 102 w 102"/>
                  <a:gd name="T25" fmla="*/ 34 h 1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02" h="100">
                    <a:moveTo>
                      <a:pt x="102" y="34"/>
                    </a:moveTo>
                    <a:lnTo>
                      <a:pt x="66" y="34"/>
                    </a:lnTo>
                    <a:lnTo>
                      <a:pt x="66" y="0"/>
                    </a:lnTo>
                    <a:lnTo>
                      <a:pt x="36" y="0"/>
                    </a:lnTo>
                    <a:lnTo>
                      <a:pt x="36" y="34"/>
                    </a:lnTo>
                    <a:lnTo>
                      <a:pt x="0" y="34"/>
                    </a:lnTo>
                    <a:lnTo>
                      <a:pt x="0" y="66"/>
                    </a:lnTo>
                    <a:lnTo>
                      <a:pt x="36" y="66"/>
                    </a:lnTo>
                    <a:lnTo>
                      <a:pt x="36" y="100"/>
                    </a:lnTo>
                    <a:lnTo>
                      <a:pt x="66" y="100"/>
                    </a:lnTo>
                    <a:lnTo>
                      <a:pt x="66" y="66"/>
                    </a:lnTo>
                    <a:lnTo>
                      <a:pt x="102" y="66"/>
                    </a:lnTo>
                    <a:lnTo>
                      <a:pt x="102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"/>
          <p:cNvSpPr>
            <a:spLocks noChangeArrowheads="1"/>
          </p:cNvSpPr>
          <p:nvPr/>
        </p:nvSpPr>
        <p:spPr bwMode="auto">
          <a:xfrm>
            <a:off x="4352925" y="2692400"/>
            <a:ext cx="436563" cy="43815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4295775" y="2635250"/>
            <a:ext cx="550863" cy="552450"/>
          </a:xfrm>
          <a:prstGeom prst="ellipse">
            <a:avLst/>
          </a:prstGeom>
          <a:noFill/>
          <a:ln w="11176">
            <a:solidFill>
              <a:srgbClr val="95C1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4572000" y="1535113"/>
            <a:ext cx="0" cy="1100137"/>
          </a:xfrm>
          <a:prstGeom prst="line">
            <a:avLst/>
          </a:prstGeom>
          <a:noFill/>
          <a:ln w="11176">
            <a:solidFill>
              <a:srgbClr val="95C1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4572000" y="3187700"/>
            <a:ext cx="0" cy="1100138"/>
          </a:xfrm>
          <a:prstGeom prst="line">
            <a:avLst/>
          </a:prstGeom>
          <a:noFill/>
          <a:ln w="11176">
            <a:solidFill>
              <a:srgbClr val="95C1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5407025" y="2498725"/>
            <a:ext cx="0" cy="164623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6121400" y="2498725"/>
            <a:ext cx="0" cy="164623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6834188" y="2498725"/>
            <a:ext cx="0" cy="164623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7546975" y="2498725"/>
            <a:ext cx="0" cy="164623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8259763" y="2498725"/>
            <a:ext cx="0" cy="164623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407025" y="3821113"/>
            <a:ext cx="2538413" cy="323850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5407025" y="3381375"/>
            <a:ext cx="1792288" cy="322263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5407025" y="2940050"/>
            <a:ext cx="2852738" cy="32226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5407025" y="2498725"/>
            <a:ext cx="1427163" cy="323850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5380038" y="4200525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  <a:ea typeface="微软雅黑" panose="020B0503020204020204" pitchFamily="34" charset="-122"/>
              </a:rPr>
              <a:t>0</a:t>
            </a:r>
            <a:endParaRPr lang="zh-CN" altLang="zh-CN" sz="800">
              <a:solidFill>
                <a:schemeClr val="bg2"/>
              </a:solidFill>
            </a:endParaRP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6064250" y="4200525"/>
            <a:ext cx="114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  <a:ea typeface="微软雅黑" panose="020B0503020204020204" pitchFamily="34" charset="-122"/>
              </a:rPr>
              <a:t>15</a:t>
            </a:r>
            <a:endParaRPr lang="zh-CN" altLang="zh-CN" sz="800">
              <a:solidFill>
                <a:schemeClr val="bg2"/>
              </a:solidFill>
            </a:endParaRP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6777038" y="4200525"/>
            <a:ext cx="114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  <a:ea typeface="微软雅黑" panose="020B0503020204020204" pitchFamily="34" charset="-122"/>
              </a:rPr>
              <a:t>30</a:t>
            </a:r>
            <a:endParaRPr lang="zh-CN" altLang="zh-CN" sz="800">
              <a:solidFill>
                <a:schemeClr val="bg2"/>
              </a:solidFill>
            </a:endParaRP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7491413" y="4200525"/>
            <a:ext cx="114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  <a:ea typeface="微软雅黑" panose="020B0503020204020204" pitchFamily="34" charset="-122"/>
              </a:rPr>
              <a:t>45</a:t>
            </a:r>
            <a:endParaRPr lang="zh-CN" altLang="zh-CN" sz="800">
              <a:solidFill>
                <a:schemeClr val="bg2"/>
              </a:solidFill>
            </a:endParaRP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8204200" y="4200525"/>
            <a:ext cx="114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  <a:ea typeface="微软雅黑" panose="020B0503020204020204" pitchFamily="34" charset="-122"/>
              </a:rPr>
              <a:t>60</a:t>
            </a:r>
            <a:endParaRPr lang="zh-CN" altLang="zh-CN" sz="800">
              <a:solidFill>
                <a:schemeClr val="bg2"/>
              </a:solidFill>
            </a:endParaRP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877888" y="2498725"/>
            <a:ext cx="0" cy="164623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1592263" y="2498725"/>
            <a:ext cx="0" cy="164623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2305050" y="2498725"/>
            <a:ext cx="0" cy="164623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3017838" y="2498725"/>
            <a:ext cx="0" cy="164623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3730625" y="2498725"/>
            <a:ext cx="0" cy="164623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1592263" y="3821113"/>
            <a:ext cx="2138362" cy="323850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2305050" y="3381375"/>
            <a:ext cx="1425575" cy="322263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1108075" y="2940050"/>
            <a:ext cx="2622550" cy="32226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2305050" y="2498725"/>
            <a:ext cx="1425575" cy="323850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822325" y="4200525"/>
            <a:ext cx="114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  <a:ea typeface="微软雅黑" panose="020B0503020204020204" pitchFamily="34" charset="-122"/>
              </a:rPr>
              <a:t>60</a:t>
            </a:r>
            <a:endParaRPr lang="zh-CN" altLang="zh-CN" sz="800">
              <a:solidFill>
                <a:schemeClr val="bg2"/>
              </a:solidFill>
            </a:endParaRP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1535113" y="4200525"/>
            <a:ext cx="114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  <a:ea typeface="微软雅黑" panose="020B0503020204020204" pitchFamily="34" charset="-122"/>
              </a:rPr>
              <a:t>45</a:t>
            </a:r>
            <a:endParaRPr lang="zh-CN" altLang="zh-CN" sz="800">
              <a:solidFill>
                <a:schemeClr val="bg2"/>
              </a:solidFill>
            </a:endParaRP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2247900" y="4200525"/>
            <a:ext cx="114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  <a:ea typeface="微软雅黑" panose="020B0503020204020204" pitchFamily="34" charset="-122"/>
              </a:rPr>
              <a:t>30</a:t>
            </a:r>
            <a:endParaRPr lang="zh-CN" altLang="zh-CN" sz="800">
              <a:solidFill>
                <a:schemeClr val="bg2"/>
              </a:solidFill>
            </a:endParaRP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2960688" y="4200525"/>
            <a:ext cx="114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  <a:ea typeface="微软雅黑" panose="020B0503020204020204" pitchFamily="34" charset="-122"/>
              </a:rPr>
              <a:t>15</a:t>
            </a:r>
            <a:endParaRPr lang="zh-CN" altLang="zh-CN" sz="800">
              <a:solidFill>
                <a:schemeClr val="bg2"/>
              </a:solidFill>
            </a:endParaRP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3702050" y="4200525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  <a:ea typeface="微软雅黑" panose="020B0503020204020204" pitchFamily="34" charset="-122"/>
              </a:rPr>
              <a:t>0</a:t>
            </a:r>
            <a:endParaRPr lang="zh-CN" altLang="zh-CN" sz="800">
              <a:solidFill>
                <a:schemeClr val="bg2"/>
              </a:solidFill>
            </a:endParaRP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4457700" y="2822575"/>
            <a:ext cx="238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 b="1">
                <a:solidFill>
                  <a:schemeClr val="bg1"/>
                </a:solidFill>
                <a:ea typeface="微软雅黑" panose="020B0503020204020204" pitchFamily="34" charset="-122"/>
              </a:rPr>
              <a:t>VS</a:t>
            </a:r>
            <a:endParaRPr lang="zh-CN" altLang="zh-CN" sz="1400" b="1">
              <a:solidFill>
                <a:schemeClr val="bg1"/>
              </a:solidFill>
            </a:endParaRP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5435600" y="1531938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chemeClr val="bg2"/>
                </a:solidFill>
              </a:rPr>
              <a:t>TOPIC HEADER HERE</a:t>
            </a:r>
            <a:endParaRPr lang="zh-CN" altLang="en-US" sz="800">
              <a:solidFill>
                <a:schemeClr val="bg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844550" y="1531938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chemeClr val="bg2"/>
                </a:solidFill>
              </a:rPr>
              <a:t>TOPIC HEADER HERE</a:t>
            </a:r>
            <a:endParaRPr lang="zh-CN" altLang="en-US" sz="800">
              <a:solidFill>
                <a:schemeClr val="bg2"/>
              </a:solidFill>
            </a:endParaRPr>
          </a:p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1639888" y="3875088"/>
            <a:ext cx="8985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1"/>
                </a:solidFill>
              </a:rPr>
              <a:t>$32,154,225,23</a:t>
            </a: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2343150" y="3436938"/>
            <a:ext cx="8985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1"/>
                </a:solidFill>
              </a:rPr>
              <a:t>$32,154,225,23</a:t>
            </a:r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1157288" y="2992438"/>
            <a:ext cx="8985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1"/>
                </a:solidFill>
              </a:rPr>
              <a:t>$32,154,225,23</a:t>
            </a: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2335213" y="2554288"/>
            <a:ext cx="8985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1"/>
                </a:solidFill>
              </a:rPr>
              <a:t>$32,154,225,23</a:t>
            </a: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5889625" y="2541588"/>
            <a:ext cx="8985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1"/>
                </a:solidFill>
              </a:rPr>
              <a:t>$32,154,225,23</a:t>
            </a: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7307263" y="2998788"/>
            <a:ext cx="8985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1"/>
                </a:solidFill>
              </a:rPr>
              <a:t>$32,154,225,23</a:t>
            </a:r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6257925" y="3443288"/>
            <a:ext cx="8985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1"/>
                </a:solidFill>
              </a:rPr>
              <a:t>$32,154,225,23</a:t>
            </a:r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7005638" y="3881438"/>
            <a:ext cx="8985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1"/>
                </a:solidFill>
              </a:rPr>
              <a:t>$32,154,225,23</a:t>
            </a:r>
          </a:p>
        </p:txBody>
      </p:sp>
      <p:sp>
        <p:nvSpPr>
          <p:cNvPr id="28717" name="Text Box 45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28719" name="Group 47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28720" name="Rectangle 48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8721" name="Rectangle 49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2"/>
          <p:cNvSpPr>
            <a:spLocks noChangeArrowheads="1"/>
          </p:cNvSpPr>
          <p:nvPr/>
        </p:nvSpPr>
        <p:spPr bwMode="auto">
          <a:xfrm>
            <a:off x="539750" y="1497013"/>
            <a:ext cx="942975" cy="939800"/>
          </a:xfrm>
          <a:prstGeom prst="ellipse">
            <a:avLst/>
          </a:prstGeom>
          <a:blipFill dpi="0" rotWithShape="1">
            <a:blip r:embed="rId2"/>
            <a:srcRect/>
            <a:stretch>
              <a:fillRect b="-33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9701" name="Line 3"/>
          <p:cNvSpPr>
            <a:spLocks noChangeShapeType="1"/>
          </p:cNvSpPr>
          <p:nvPr/>
        </p:nvSpPr>
        <p:spPr bwMode="auto">
          <a:xfrm>
            <a:off x="1604963" y="1935163"/>
            <a:ext cx="2606675" cy="0"/>
          </a:xfrm>
          <a:prstGeom prst="line">
            <a:avLst/>
          </a:prstGeom>
          <a:noFill/>
          <a:ln w="6350">
            <a:solidFill>
              <a:srgbClr val="5469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1619250" y="2598738"/>
            <a:ext cx="138113" cy="139700"/>
          </a:xfrm>
          <a:prstGeom prst="rect">
            <a:avLst/>
          </a:prstGeom>
          <a:solidFill>
            <a:srgbClr val="95C1AD"/>
          </a:solidFill>
          <a:ln w="4826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1757363" y="2598738"/>
            <a:ext cx="138112" cy="139700"/>
          </a:xfrm>
          <a:prstGeom prst="rect">
            <a:avLst/>
          </a:prstGeom>
          <a:solidFill>
            <a:srgbClr val="95C1AD"/>
          </a:solidFill>
          <a:ln w="4826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1895475" y="2598738"/>
            <a:ext cx="138113" cy="139700"/>
          </a:xfrm>
          <a:prstGeom prst="rect">
            <a:avLst/>
          </a:prstGeom>
          <a:solidFill>
            <a:srgbClr val="95C1AD"/>
          </a:solidFill>
          <a:ln w="4826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05" name="Rectangle 7"/>
          <p:cNvSpPr>
            <a:spLocks noChangeArrowheads="1"/>
          </p:cNvSpPr>
          <p:nvPr/>
        </p:nvSpPr>
        <p:spPr bwMode="auto">
          <a:xfrm>
            <a:off x="2033588" y="2598738"/>
            <a:ext cx="138112" cy="139700"/>
          </a:xfrm>
          <a:prstGeom prst="rect">
            <a:avLst/>
          </a:prstGeom>
          <a:solidFill>
            <a:srgbClr val="95C1AD"/>
          </a:solidFill>
          <a:ln w="4826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06" name="Freeform 8"/>
          <p:cNvSpPr>
            <a:spLocks/>
          </p:cNvSpPr>
          <p:nvPr/>
        </p:nvSpPr>
        <p:spPr bwMode="auto">
          <a:xfrm>
            <a:off x="3722688" y="2625725"/>
            <a:ext cx="87312" cy="84138"/>
          </a:xfrm>
          <a:custGeom>
            <a:avLst/>
            <a:gdLst>
              <a:gd name="T0" fmla="*/ 68043035 w 55"/>
              <a:gd name="T1" fmla="*/ 0 h 53"/>
              <a:gd name="T2" fmla="*/ 85684822 w 55"/>
              <a:gd name="T3" fmla="*/ 52924390 h 53"/>
              <a:gd name="T4" fmla="*/ 138607006 w 55"/>
              <a:gd name="T5" fmla="*/ 52924390 h 53"/>
              <a:gd name="T6" fmla="*/ 95765389 w 55"/>
              <a:gd name="T7" fmla="*/ 83166444 h 53"/>
              <a:gd name="T8" fmla="*/ 110886240 w 55"/>
              <a:gd name="T9" fmla="*/ 133569869 h 53"/>
              <a:gd name="T10" fmla="*/ 68043035 w 55"/>
              <a:gd name="T11" fmla="*/ 103327814 h 53"/>
              <a:gd name="T12" fmla="*/ 25201418 w 55"/>
              <a:gd name="T13" fmla="*/ 133569869 h 53"/>
              <a:gd name="T14" fmla="*/ 42841617 w 55"/>
              <a:gd name="T15" fmla="*/ 83166444 h 53"/>
              <a:gd name="T16" fmla="*/ 0 w 55"/>
              <a:gd name="T17" fmla="*/ 52924390 h 53"/>
              <a:gd name="T18" fmla="*/ 50402836 w 55"/>
              <a:gd name="T19" fmla="*/ 52924390 h 53"/>
              <a:gd name="T20" fmla="*/ 68043035 w 55"/>
              <a:gd name="T21" fmla="*/ 0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5" h="53">
                <a:moveTo>
                  <a:pt x="27" y="0"/>
                </a:moveTo>
                <a:lnTo>
                  <a:pt x="34" y="21"/>
                </a:lnTo>
                <a:lnTo>
                  <a:pt x="55" y="21"/>
                </a:lnTo>
                <a:lnTo>
                  <a:pt x="38" y="33"/>
                </a:lnTo>
                <a:lnTo>
                  <a:pt x="44" y="53"/>
                </a:lnTo>
                <a:lnTo>
                  <a:pt x="27" y="41"/>
                </a:lnTo>
                <a:lnTo>
                  <a:pt x="10" y="53"/>
                </a:lnTo>
                <a:lnTo>
                  <a:pt x="17" y="33"/>
                </a:lnTo>
                <a:lnTo>
                  <a:pt x="0" y="21"/>
                </a:lnTo>
                <a:lnTo>
                  <a:pt x="20" y="21"/>
                </a:lnTo>
                <a:lnTo>
                  <a:pt x="27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Freeform 9"/>
          <p:cNvSpPr>
            <a:spLocks/>
          </p:cNvSpPr>
          <p:nvPr/>
        </p:nvSpPr>
        <p:spPr bwMode="auto">
          <a:xfrm>
            <a:off x="3825875" y="2625725"/>
            <a:ext cx="88900" cy="84138"/>
          </a:xfrm>
          <a:custGeom>
            <a:avLst/>
            <a:gdLst>
              <a:gd name="T0" fmla="*/ 70564375 w 56"/>
              <a:gd name="T1" fmla="*/ 0 h 53"/>
              <a:gd name="T2" fmla="*/ 88206263 w 56"/>
              <a:gd name="T3" fmla="*/ 52924390 h 53"/>
              <a:gd name="T4" fmla="*/ 141128750 w 56"/>
              <a:gd name="T5" fmla="*/ 52924390 h 53"/>
              <a:gd name="T6" fmla="*/ 95765938 w 56"/>
              <a:gd name="T7" fmla="*/ 83166444 h 53"/>
              <a:gd name="T8" fmla="*/ 113407825 w 56"/>
              <a:gd name="T9" fmla="*/ 133569869 h 53"/>
              <a:gd name="T10" fmla="*/ 70564375 w 56"/>
              <a:gd name="T11" fmla="*/ 103327814 h 53"/>
              <a:gd name="T12" fmla="*/ 27722513 w 56"/>
              <a:gd name="T13" fmla="*/ 133569869 h 53"/>
              <a:gd name="T14" fmla="*/ 42843450 w 56"/>
              <a:gd name="T15" fmla="*/ 83166444 h 53"/>
              <a:gd name="T16" fmla="*/ 0 w 56"/>
              <a:gd name="T17" fmla="*/ 52924390 h 53"/>
              <a:gd name="T18" fmla="*/ 52924075 w 56"/>
              <a:gd name="T19" fmla="*/ 52924390 h 53"/>
              <a:gd name="T20" fmla="*/ 70564375 w 56"/>
              <a:gd name="T21" fmla="*/ 0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" h="53">
                <a:moveTo>
                  <a:pt x="28" y="0"/>
                </a:moveTo>
                <a:lnTo>
                  <a:pt x="35" y="21"/>
                </a:lnTo>
                <a:lnTo>
                  <a:pt x="56" y="21"/>
                </a:lnTo>
                <a:lnTo>
                  <a:pt x="38" y="33"/>
                </a:lnTo>
                <a:lnTo>
                  <a:pt x="45" y="53"/>
                </a:lnTo>
                <a:lnTo>
                  <a:pt x="28" y="41"/>
                </a:lnTo>
                <a:lnTo>
                  <a:pt x="11" y="53"/>
                </a:lnTo>
                <a:lnTo>
                  <a:pt x="17" y="33"/>
                </a:lnTo>
                <a:lnTo>
                  <a:pt x="0" y="21"/>
                </a:lnTo>
                <a:lnTo>
                  <a:pt x="21" y="21"/>
                </a:lnTo>
                <a:lnTo>
                  <a:pt x="28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Freeform 10"/>
          <p:cNvSpPr>
            <a:spLocks/>
          </p:cNvSpPr>
          <p:nvPr/>
        </p:nvSpPr>
        <p:spPr bwMode="auto">
          <a:xfrm>
            <a:off x="3929063" y="2625725"/>
            <a:ext cx="88900" cy="84138"/>
          </a:xfrm>
          <a:custGeom>
            <a:avLst/>
            <a:gdLst>
              <a:gd name="T0" fmla="*/ 73085325 w 56"/>
              <a:gd name="T1" fmla="*/ 0 h 53"/>
              <a:gd name="T2" fmla="*/ 88206263 w 56"/>
              <a:gd name="T3" fmla="*/ 52924390 h 53"/>
              <a:gd name="T4" fmla="*/ 141128750 w 56"/>
              <a:gd name="T5" fmla="*/ 52924390 h 53"/>
              <a:gd name="T6" fmla="*/ 98286888 w 56"/>
              <a:gd name="T7" fmla="*/ 83166444 h 53"/>
              <a:gd name="T8" fmla="*/ 115927188 w 56"/>
              <a:gd name="T9" fmla="*/ 133569869 h 53"/>
              <a:gd name="T10" fmla="*/ 73085325 w 56"/>
              <a:gd name="T11" fmla="*/ 103327814 h 53"/>
              <a:gd name="T12" fmla="*/ 27722513 w 56"/>
              <a:gd name="T13" fmla="*/ 133569869 h 53"/>
              <a:gd name="T14" fmla="*/ 45362813 w 56"/>
              <a:gd name="T15" fmla="*/ 83166444 h 53"/>
              <a:gd name="T16" fmla="*/ 0 w 56"/>
              <a:gd name="T17" fmla="*/ 52924390 h 53"/>
              <a:gd name="T18" fmla="*/ 55443438 w 56"/>
              <a:gd name="T19" fmla="*/ 52924390 h 53"/>
              <a:gd name="T20" fmla="*/ 73085325 w 56"/>
              <a:gd name="T21" fmla="*/ 0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" h="53">
                <a:moveTo>
                  <a:pt x="29" y="0"/>
                </a:moveTo>
                <a:lnTo>
                  <a:pt x="35" y="21"/>
                </a:lnTo>
                <a:lnTo>
                  <a:pt x="56" y="21"/>
                </a:lnTo>
                <a:lnTo>
                  <a:pt x="39" y="33"/>
                </a:lnTo>
                <a:lnTo>
                  <a:pt x="46" y="53"/>
                </a:lnTo>
                <a:lnTo>
                  <a:pt x="29" y="41"/>
                </a:lnTo>
                <a:lnTo>
                  <a:pt x="11" y="53"/>
                </a:lnTo>
                <a:lnTo>
                  <a:pt x="18" y="33"/>
                </a:lnTo>
                <a:lnTo>
                  <a:pt x="0" y="21"/>
                </a:lnTo>
                <a:lnTo>
                  <a:pt x="22" y="21"/>
                </a:lnTo>
                <a:lnTo>
                  <a:pt x="29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Freeform 11"/>
          <p:cNvSpPr>
            <a:spLocks/>
          </p:cNvSpPr>
          <p:nvPr/>
        </p:nvSpPr>
        <p:spPr bwMode="auto">
          <a:xfrm>
            <a:off x="4033838" y="2625725"/>
            <a:ext cx="88900" cy="84138"/>
          </a:xfrm>
          <a:custGeom>
            <a:avLst/>
            <a:gdLst>
              <a:gd name="T0" fmla="*/ 70564375 w 56"/>
              <a:gd name="T1" fmla="*/ 0 h 53"/>
              <a:gd name="T2" fmla="*/ 85685313 w 56"/>
              <a:gd name="T3" fmla="*/ 52924390 h 53"/>
              <a:gd name="T4" fmla="*/ 141128750 w 56"/>
              <a:gd name="T5" fmla="*/ 52924390 h 53"/>
              <a:gd name="T6" fmla="*/ 98286888 w 56"/>
              <a:gd name="T7" fmla="*/ 83166444 h 53"/>
              <a:gd name="T8" fmla="*/ 113407825 w 56"/>
              <a:gd name="T9" fmla="*/ 133569869 h 53"/>
              <a:gd name="T10" fmla="*/ 70564375 w 56"/>
              <a:gd name="T11" fmla="*/ 103327814 h 53"/>
              <a:gd name="T12" fmla="*/ 25201563 w 56"/>
              <a:gd name="T13" fmla="*/ 133569869 h 53"/>
              <a:gd name="T14" fmla="*/ 42843450 w 56"/>
              <a:gd name="T15" fmla="*/ 83166444 h 53"/>
              <a:gd name="T16" fmla="*/ 0 w 56"/>
              <a:gd name="T17" fmla="*/ 52924390 h 53"/>
              <a:gd name="T18" fmla="*/ 52924075 w 56"/>
              <a:gd name="T19" fmla="*/ 52924390 h 53"/>
              <a:gd name="T20" fmla="*/ 70564375 w 56"/>
              <a:gd name="T21" fmla="*/ 0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" h="53">
                <a:moveTo>
                  <a:pt x="28" y="0"/>
                </a:moveTo>
                <a:lnTo>
                  <a:pt x="34" y="21"/>
                </a:lnTo>
                <a:lnTo>
                  <a:pt x="56" y="21"/>
                </a:lnTo>
                <a:lnTo>
                  <a:pt x="39" y="33"/>
                </a:lnTo>
                <a:lnTo>
                  <a:pt x="45" y="53"/>
                </a:lnTo>
                <a:lnTo>
                  <a:pt x="28" y="41"/>
                </a:lnTo>
                <a:lnTo>
                  <a:pt x="10" y="53"/>
                </a:lnTo>
                <a:lnTo>
                  <a:pt x="17" y="33"/>
                </a:lnTo>
                <a:lnTo>
                  <a:pt x="0" y="21"/>
                </a:lnTo>
                <a:lnTo>
                  <a:pt x="21" y="21"/>
                </a:lnTo>
                <a:lnTo>
                  <a:pt x="28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Freeform 12"/>
          <p:cNvSpPr>
            <a:spLocks/>
          </p:cNvSpPr>
          <p:nvPr/>
        </p:nvSpPr>
        <p:spPr bwMode="auto">
          <a:xfrm>
            <a:off x="4138613" y="2625725"/>
            <a:ext cx="87312" cy="84138"/>
          </a:xfrm>
          <a:custGeom>
            <a:avLst/>
            <a:gdLst>
              <a:gd name="T0" fmla="*/ 68043035 w 55"/>
              <a:gd name="T1" fmla="*/ 0 h 53"/>
              <a:gd name="T2" fmla="*/ 85684822 w 55"/>
              <a:gd name="T3" fmla="*/ 52924390 h 53"/>
              <a:gd name="T4" fmla="*/ 138607006 w 55"/>
              <a:gd name="T5" fmla="*/ 52924390 h 53"/>
              <a:gd name="T6" fmla="*/ 95765389 w 55"/>
              <a:gd name="T7" fmla="*/ 83166444 h 53"/>
              <a:gd name="T8" fmla="*/ 110886240 w 55"/>
              <a:gd name="T9" fmla="*/ 133569869 h 53"/>
              <a:gd name="T10" fmla="*/ 68043035 w 55"/>
              <a:gd name="T11" fmla="*/ 103327814 h 53"/>
              <a:gd name="T12" fmla="*/ 25201418 w 55"/>
              <a:gd name="T13" fmla="*/ 133569869 h 53"/>
              <a:gd name="T14" fmla="*/ 42841617 w 55"/>
              <a:gd name="T15" fmla="*/ 83166444 h 53"/>
              <a:gd name="T16" fmla="*/ 0 w 55"/>
              <a:gd name="T17" fmla="*/ 52924390 h 53"/>
              <a:gd name="T18" fmla="*/ 50402836 w 55"/>
              <a:gd name="T19" fmla="*/ 52924390 h 53"/>
              <a:gd name="T20" fmla="*/ 68043035 w 55"/>
              <a:gd name="T21" fmla="*/ 0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5" h="53">
                <a:moveTo>
                  <a:pt x="27" y="0"/>
                </a:moveTo>
                <a:lnTo>
                  <a:pt x="34" y="21"/>
                </a:lnTo>
                <a:lnTo>
                  <a:pt x="55" y="21"/>
                </a:lnTo>
                <a:lnTo>
                  <a:pt x="38" y="33"/>
                </a:lnTo>
                <a:lnTo>
                  <a:pt x="44" y="53"/>
                </a:lnTo>
                <a:lnTo>
                  <a:pt x="27" y="41"/>
                </a:lnTo>
                <a:lnTo>
                  <a:pt x="10" y="53"/>
                </a:lnTo>
                <a:lnTo>
                  <a:pt x="17" y="33"/>
                </a:lnTo>
                <a:lnTo>
                  <a:pt x="0" y="21"/>
                </a:lnTo>
                <a:lnTo>
                  <a:pt x="20" y="21"/>
                </a:lnTo>
                <a:lnTo>
                  <a:pt x="27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Freeform 13"/>
          <p:cNvSpPr>
            <a:spLocks/>
          </p:cNvSpPr>
          <p:nvPr/>
        </p:nvSpPr>
        <p:spPr bwMode="auto">
          <a:xfrm>
            <a:off x="1789113" y="2638425"/>
            <a:ext cx="74612" cy="61913"/>
          </a:xfrm>
          <a:custGeom>
            <a:avLst/>
            <a:gdLst>
              <a:gd name="T0" fmla="*/ 89789525 w 62"/>
              <a:gd name="T1" fmla="*/ 9200272 h 50"/>
              <a:gd name="T2" fmla="*/ 78204207 w 62"/>
              <a:gd name="T3" fmla="*/ 12266204 h 50"/>
              <a:gd name="T4" fmla="*/ 86892895 w 62"/>
              <a:gd name="T5" fmla="*/ 1532966 h 50"/>
              <a:gd name="T6" fmla="*/ 75307576 w 62"/>
              <a:gd name="T7" fmla="*/ 6133102 h 50"/>
              <a:gd name="T8" fmla="*/ 62273341 w 62"/>
              <a:gd name="T9" fmla="*/ 0 h 50"/>
              <a:gd name="T10" fmla="*/ 43447049 w 62"/>
              <a:gd name="T11" fmla="*/ 19932271 h 50"/>
              <a:gd name="T12" fmla="*/ 43447049 w 62"/>
              <a:gd name="T13" fmla="*/ 22999441 h 50"/>
              <a:gd name="T14" fmla="*/ 5793261 w 62"/>
              <a:gd name="T15" fmla="*/ 3067170 h 50"/>
              <a:gd name="T16" fmla="*/ 2896630 w 62"/>
              <a:gd name="T17" fmla="*/ 13799169 h 50"/>
              <a:gd name="T18" fmla="*/ 11585318 w 62"/>
              <a:gd name="T19" fmla="*/ 29132543 h 50"/>
              <a:gd name="T20" fmla="*/ 2896630 w 62"/>
              <a:gd name="T21" fmla="*/ 27599577 h 50"/>
              <a:gd name="T22" fmla="*/ 2896630 w 62"/>
              <a:gd name="T23" fmla="*/ 27599577 h 50"/>
              <a:gd name="T24" fmla="*/ 17378579 w 62"/>
              <a:gd name="T25" fmla="*/ 45998882 h 50"/>
              <a:gd name="T26" fmla="*/ 13034235 w 62"/>
              <a:gd name="T27" fmla="*/ 47531848 h 50"/>
              <a:gd name="T28" fmla="*/ 10137605 w 62"/>
              <a:gd name="T29" fmla="*/ 45998882 h 50"/>
              <a:gd name="T30" fmla="*/ 27516184 w 62"/>
              <a:gd name="T31" fmla="*/ 59798052 h 50"/>
              <a:gd name="T32" fmla="*/ 4344344 w 62"/>
              <a:gd name="T33" fmla="*/ 68998324 h 50"/>
              <a:gd name="T34" fmla="*/ 0 w 62"/>
              <a:gd name="T35" fmla="*/ 67464120 h 50"/>
              <a:gd name="T36" fmla="*/ 27516184 w 62"/>
              <a:gd name="T37" fmla="*/ 76664391 h 50"/>
              <a:gd name="T38" fmla="*/ 79651920 w 62"/>
              <a:gd name="T39" fmla="*/ 21466475 h 50"/>
              <a:gd name="T40" fmla="*/ 79651920 w 62"/>
              <a:gd name="T41" fmla="*/ 18399305 h 50"/>
              <a:gd name="T42" fmla="*/ 89789525 w 62"/>
              <a:gd name="T43" fmla="*/ 9200272 h 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2" h="50">
                <a:moveTo>
                  <a:pt x="62" y="6"/>
                </a:moveTo>
                <a:cubicBezTo>
                  <a:pt x="59" y="7"/>
                  <a:pt x="57" y="7"/>
                  <a:pt x="54" y="8"/>
                </a:cubicBezTo>
                <a:cubicBezTo>
                  <a:pt x="57" y="6"/>
                  <a:pt x="59" y="4"/>
                  <a:pt x="60" y="1"/>
                </a:cubicBezTo>
                <a:cubicBezTo>
                  <a:pt x="58" y="2"/>
                  <a:pt x="55" y="3"/>
                  <a:pt x="52" y="4"/>
                </a:cubicBezTo>
                <a:cubicBezTo>
                  <a:pt x="50" y="1"/>
                  <a:pt x="46" y="0"/>
                  <a:pt x="43" y="0"/>
                </a:cubicBezTo>
                <a:cubicBezTo>
                  <a:pt x="36" y="0"/>
                  <a:pt x="30" y="6"/>
                  <a:pt x="30" y="13"/>
                </a:cubicBezTo>
                <a:cubicBezTo>
                  <a:pt x="30" y="14"/>
                  <a:pt x="30" y="15"/>
                  <a:pt x="30" y="15"/>
                </a:cubicBezTo>
                <a:cubicBezTo>
                  <a:pt x="20" y="15"/>
                  <a:pt x="10" y="10"/>
                  <a:pt x="4" y="2"/>
                </a:cubicBezTo>
                <a:cubicBezTo>
                  <a:pt x="3" y="4"/>
                  <a:pt x="2" y="6"/>
                  <a:pt x="2" y="9"/>
                </a:cubicBezTo>
                <a:cubicBezTo>
                  <a:pt x="2" y="13"/>
                  <a:pt x="5" y="17"/>
                  <a:pt x="8" y="19"/>
                </a:cubicBezTo>
                <a:cubicBezTo>
                  <a:pt x="6" y="19"/>
                  <a:pt x="4" y="18"/>
                  <a:pt x="2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24"/>
                  <a:pt x="7" y="29"/>
                  <a:pt x="12" y="30"/>
                </a:cubicBezTo>
                <a:cubicBezTo>
                  <a:pt x="11" y="30"/>
                  <a:pt x="10" y="31"/>
                  <a:pt x="9" y="31"/>
                </a:cubicBezTo>
                <a:cubicBezTo>
                  <a:pt x="8" y="31"/>
                  <a:pt x="8" y="31"/>
                  <a:pt x="7" y="30"/>
                </a:cubicBezTo>
                <a:cubicBezTo>
                  <a:pt x="8" y="35"/>
                  <a:pt x="13" y="39"/>
                  <a:pt x="19" y="39"/>
                </a:cubicBezTo>
                <a:cubicBezTo>
                  <a:pt x="14" y="43"/>
                  <a:pt x="9" y="45"/>
                  <a:pt x="3" y="45"/>
                </a:cubicBezTo>
                <a:cubicBezTo>
                  <a:pt x="2" y="45"/>
                  <a:pt x="1" y="45"/>
                  <a:pt x="0" y="44"/>
                </a:cubicBezTo>
                <a:cubicBezTo>
                  <a:pt x="5" y="48"/>
                  <a:pt x="12" y="50"/>
                  <a:pt x="19" y="50"/>
                </a:cubicBezTo>
                <a:cubicBezTo>
                  <a:pt x="43" y="50"/>
                  <a:pt x="55" y="31"/>
                  <a:pt x="55" y="14"/>
                </a:cubicBezTo>
                <a:cubicBezTo>
                  <a:pt x="55" y="13"/>
                  <a:pt x="55" y="13"/>
                  <a:pt x="55" y="12"/>
                </a:cubicBezTo>
                <a:cubicBezTo>
                  <a:pt x="58" y="11"/>
                  <a:pt x="60" y="8"/>
                  <a:pt x="62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Freeform 14"/>
          <p:cNvSpPr>
            <a:spLocks/>
          </p:cNvSpPr>
          <p:nvPr/>
        </p:nvSpPr>
        <p:spPr bwMode="auto">
          <a:xfrm>
            <a:off x="1668463" y="2630488"/>
            <a:ext cx="38100" cy="76200"/>
          </a:xfrm>
          <a:custGeom>
            <a:avLst/>
            <a:gdLst>
              <a:gd name="T0" fmla="*/ 11340703 w 32"/>
              <a:gd name="T1" fmla="*/ 51357571 h 62"/>
              <a:gd name="T2" fmla="*/ 11340703 w 32"/>
              <a:gd name="T3" fmla="*/ 93652258 h 62"/>
              <a:gd name="T4" fmla="*/ 29769197 w 32"/>
              <a:gd name="T5" fmla="*/ 93652258 h 62"/>
              <a:gd name="T6" fmla="*/ 29769197 w 32"/>
              <a:gd name="T7" fmla="*/ 51357571 h 62"/>
              <a:gd name="T8" fmla="*/ 42527934 w 32"/>
              <a:gd name="T9" fmla="*/ 51357571 h 62"/>
              <a:gd name="T10" fmla="*/ 45362813 w 32"/>
              <a:gd name="T11" fmla="*/ 34742284 h 62"/>
              <a:gd name="T12" fmla="*/ 29769197 w 32"/>
              <a:gd name="T13" fmla="*/ 34742284 h 62"/>
              <a:gd name="T14" fmla="*/ 29769197 w 32"/>
              <a:gd name="T15" fmla="*/ 21146729 h 62"/>
              <a:gd name="T16" fmla="*/ 34022109 w 32"/>
              <a:gd name="T17" fmla="*/ 18125768 h 62"/>
              <a:gd name="T18" fmla="*/ 42527934 w 32"/>
              <a:gd name="T19" fmla="*/ 18125768 h 62"/>
              <a:gd name="T20" fmla="*/ 42527934 w 32"/>
              <a:gd name="T21" fmla="*/ 0 h 62"/>
              <a:gd name="T22" fmla="*/ 25516284 w 32"/>
              <a:gd name="T23" fmla="*/ 0 h 62"/>
              <a:gd name="T24" fmla="*/ 9922669 w 32"/>
              <a:gd name="T25" fmla="*/ 16615287 h 62"/>
              <a:gd name="T26" fmla="*/ 9922669 w 32"/>
              <a:gd name="T27" fmla="*/ 34742284 h 62"/>
              <a:gd name="T28" fmla="*/ 0 w 32"/>
              <a:gd name="T29" fmla="*/ 34742284 h 62"/>
              <a:gd name="T30" fmla="*/ 0 w 32"/>
              <a:gd name="T31" fmla="*/ 51357571 h 62"/>
              <a:gd name="T32" fmla="*/ 11340703 w 32"/>
              <a:gd name="T33" fmla="*/ 51357571 h 6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2" h="62">
                <a:moveTo>
                  <a:pt x="8" y="34"/>
                </a:moveTo>
                <a:cubicBezTo>
                  <a:pt x="8" y="62"/>
                  <a:pt x="8" y="62"/>
                  <a:pt x="8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1" y="34"/>
                  <a:pt x="21" y="34"/>
                  <a:pt x="21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23"/>
                  <a:pt x="32" y="23"/>
                  <a:pt x="32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17"/>
                  <a:pt x="21" y="14"/>
                </a:cubicBezTo>
                <a:cubicBezTo>
                  <a:pt x="21" y="13"/>
                  <a:pt x="22" y="12"/>
                  <a:pt x="24" y="12"/>
                </a:cubicBezTo>
                <a:cubicBezTo>
                  <a:pt x="27" y="12"/>
                  <a:pt x="30" y="12"/>
                  <a:pt x="30" y="12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24" y="0"/>
                  <a:pt x="18" y="0"/>
                </a:cubicBezTo>
                <a:cubicBezTo>
                  <a:pt x="14" y="0"/>
                  <a:pt x="7" y="5"/>
                  <a:pt x="7" y="11"/>
                </a:cubicBezTo>
                <a:cubicBezTo>
                  <a:pt x="7" y="16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34"/>
                  <a:pt x="0" y="34"/>
                  <a:pt x="0" y="34"/>
                </a:cubicBezTo>
                <a:lnTo>
                  <a:pt x="8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3" name="Freeform 15"/>
          <p:cNvSpPr>
            <a:spLocks noEditPoints="1"/>
          </p:cNvSpPr>
          <p:nvPr/>
        </p:nvSpPr>
        <p:spPr bwMode="auto">
          <a:xfrm>
            <a:off x="1927225" y="2630488"/>
            <a:ext cx="74613" cy="76200"/>
          </a:xfrm>
          <a:custGeom>
            <a:avLst/>
            <a:gdLst>
              <a:gd name="T0" fmla="*/ 47792033 w 62"/>
              <a:gd name="T1" fmla="*/ 72505529 h 62"/>
              <a:gd name="T2" fmla="*/ 46344300 w 62"/>
              <a:gd name="T3" fmla="*/ 69483339 h 62"/>
              <a:gd name="T4" fmla="*/ 43447631 w 62"/>
              <a:gd name="T5" fmla="*/ 64951897 h 62"/>
              <a:gd name="T6" fmla="*/ 40550962 w 62"/>
              <a:gd name="T7" fmla="*/ 63441416 h 62"/>
              <a:gd name="T8" fmla="*/ 36206560 w 62"/>
              <a:gd name="T9" fmla="*/ 60420455 h 62"/>
              <a:gd name="T10" fmla="*/ 31862158 w 62"/>
              <a:gd name="T11" fmla="*/ 58909974 h 62"/>
              <a:gd name="T12" fmla="*/ 20275481 w 62"/>
              <a:gd name="T13" fmla="*/ 60420455 h 62"/>
              <a:gd name="T14" fmla="*/ 11585473 w 62"/>
              <a:gd name="T15" fmla="*/ 67972858 h 62"/>
              <a:gd name="T16" fmla="*/ 11585473 w 62"/>
              <a:gd name="T17" fmla="*/ 80057932 h 62"/>
              <a:gd name="T18" fmla="*/ 23172150 w 62"/>
              <a:gd name="T19" fmla="*/ 87610335 h 62"/>
              <a:gd name="T20" fmla="*/ 36206560 w 62"/>
              <a:gd name="T21" fmla="*/ 87610335 h 62"/>
              <a:gd name="T22" fmla="*/ 46344300 w 62"/>
              <a:gd name="T23" fmla="*/ 81568413 h 62"/>
              <a:gd name="T24" fmla="*/ 40550962 w 62"/>
              <a:gd name="T25" fmla="*/ 27189881 h 62"/>
              <a:gd name="T26" fmla="*/ 37654293 w 62"/>
              <a:gd name="T27" fmla="*/ 12083845 h 62"/>
              <a:gd name="T28" fmla="*/ 26068819 w 62"/>
              <a:gd name="T29" fmla="*/ 4531442 h 62"/>
              <a:gd name="T30" fmla="*/ 15931079 w 62"/>
              <a:gd name="T31" fmla="*/ 16615287 h 62"/>
              <a:gd name="T32" fmla="*/ 18827748 w 62"/>
              <a:gd name="T33" fmla="*/ 28700361 h 62"/>
              <a:gd name="T34" fmla="*/ 26068819 w 62"/>
              <a:gd name="T35" fmla="*/ 37763245 h 62"/>
              <a:gd name="T36" fmla="*/ 39103229 w 62"/>
              <a:gd name="T37" fmla="*/ 36252765 h 62"/>
              <a:gd name="T38" fmla="*/ 33309891 w 62"/>
              <a:gd name="T39" fmla="*/ 0 h 62"/>
              <a:gd name="T40" fmla="*/ 50688703 w 62"/>
              <a:gd name="T41" fmla="*/ 4531442 h 62"/>
              <a:gd name="T42" fmla="*/ 49240970 w 62"/>
              <a:gd name="T43" fmla="*/ 12083845 h 62"/>
              <a:gd name="T44" fmla="*/ 49240970 w 62"/>
              <a:gd name="T45" fmla="*/ 28700361 h 62"/>
              <a:gd name="T46" fmla="*/ 43447631 w 62"/>
              <a:gd name="T47" fmla="*/ 37763245 h 62"/>
              <a:gd name="T48" fmla="*/ 39103229 w 62"/>
              <a:gd name="T49" fmla="*/ 43805168 h 62"/>
              <a:gd name="T50" fmla="*/ 41999898 w 62"/>
              <a:gd name="T51" fmla="*/ 49847090 h 62"/>
              <a:gd name="T52" fmla="*/ 49240970 w 62"/>
              <a:gd name="T53" fmla="*/ 55889013 h 62"/>
              <a:gd name="T54" fmla="*/ 53585372 w 62"/>
              <a:gd name="T55" fmla="*/ 64951897 h 62"/>
              <a:gd name="T56" fmla="*/ 47792033 w 62"/>
              <a:gd name="T57" fmla="*/ 86099855 h 62"/>
              <a:gd name="T58" fmla="*/ 18827748 w 62"/>
              <a:gd name="T59" fmla="*/ 93652258 h 62"/>
              <a:gd name="T60" fmla="*/ 5793338 w 62"/>
              <a:gd name="T61" fmla="*/ 87610335 h 62"/>
              <a:gd name="T62" fmla="*/ 0 w 62"/>
              <a:gd name="T63" fmla="*/ 75526490 h 62"/>
              <a:gd name="T64" fmla="*/ 7241071 w 62"/>
              <a:gd name="T65" fmla="*/ 61930935 h 62"/>
              <a:gd name="T66" fmla="*/ 23172150 w 62"/>
              <a:gd name="T67" fmla="*/ 55889013 h 62"/>
              <a:gd name="T68" fmla="*/ 27516552 w 62"/>
              <a:gd name="T69" fmla="*/ 46826129 h 62"/>
              <a:gd name="T70" fmla="*/ 28965489 w 62"/>
              <a:gd name="T71" fmla="*/ 45315648 h 62"/>
              <a:gd name="T72" fmla="*/ 28965489 w 62"/>
              <a:gd name="T73" fmla="*/ 42294687 h 62"/>
              <a:gd name="T74" fmla="*/ 11585473 w 62"/>
              <a:gd name="T75" fmla="*/ 37763245 h 62"/>
              <a:gd name="T76" fmla="*/ 11585473 w 62"/>
              <a:gd name="T77" fmla="*/ 9062884 h 62"/>
              <a:gd name="T78" fmla="*/ 33309891 w 62"/>
              <a:gd name="T79" fmla="*/ 0 h 62"/>
              <a:gd name="T80" fmla="*/ 89791932 w 62"/>
              <a:gd name="T81" fmla="*/ 21146729 h 62"/>
              <a:gd name="T82" fmla="*/ 76757522 w 62"/>
              <a:gd name="T83" fmla="*/ 36252765 h 62"/>
              <a:gd name="T84" fmla="*/ 69516451 w 62"/>
              <a:gd name="T85" fmla="*/ 21146729 h 62"/>
              <a:gd name="T86" fmla="*/ 55034308 w 62"/>
              <a:gd name="T87" fmla="*/ 15104806 h 62"/>
              <a:gd name="T88" fmla="*/ 69516451 w 62"/>
              <a:gd name="T89" fmla="*/ 0 h 62"/>
              <a:gd name="T90" fmla="*/ 76757522 w 62"/>
              <a:gd name="T91" fmla="*/ 15104806 h 6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2" h="62">
                <a:moveTo>
                  <a:pt x="33" y="50"/>
                </a:moveTo>
                <a:cubicBezTo>
                  <a:pt x="33" y="49"/>
                  <a:pt x="33" y="49"/>
                  <a:pt x="33" y="48"/>
                </a:cubicBezTo>
                <a:cubicBezTo>
                  <a:pt x="32" y="48"/>
                  <a:pt x="32" y="47"/>
                  <a:pt x="32" y="47"/>
                </a:cubicBezTo>
                <a:cubicBezTo>
                  <a:pt x="32" y="47"/>
                  <a:pt x="32" y="46"/>
                  <a:pt x="32" y="46"/>
                </a:cubicBezTo>
                <a:cubicBezTo>
                  <a:pt x="31" y="45"/>
                  <a:pt x="31" y="45"/>
                  <a:pt x="31" y="45"/>
                </a:cubicBezTo>
                <a:cubicBezTo>
                  <a:pt x="31" y="44"/>
                  <a:pt x="30" y="44"/>
                  <a:pt x="30" y="43"/>
                </a:cubicBezTo>
                <a:cubicBezTo>
                  <a:pt x="29" y="43"/>
                  <a:pt x="29" y="43"/>
                  <a:pt x="29" y="42"/>
                </a:cubicBezTo>
                <a:cubicBezTo>
                  <a:pt x="29" y="42"/>
                  <a:pt x="28" y="42"/>
                  <a:pt x="28" y="42"/>
                </a:cubicBezTo>
                <a:cubicBezTo>
                  <a:pt x="27" y="41"/>
                  <a:pt x="27" y="41"/>
                  <a:pt x="26" y="41"/>
                </a:cubicBezTo>
                <a:cubicBezTo>
                  <a:pt x="26" y="41"/>
                  <a:pt x="26" y="40"/>
                  <a:pt x="25" y="40"/>
                </a:cubicBezTo>
                <a:cubicBezTo>
                  <a:pt x="25" y="39"/>
                  <a:pt x="24" y="39"/>
                  <a:pt x="24" y="39"/>
                </a:cubicBezTo>
                <a:cubicBezTo>
                  <a:pt x="24" y="39"/>
                  <a:pt x="23" y="39"/>
                  <a:pt x="22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7" y="39"/>
                  <a:pt x="16" y="40"/>
                  <a:pt x="14" y="40"/>
                </a:cubicBezTo>
                <a:cubicBezTo>
                  <a:pt x="13" y="41"/>
                  <a:pt x="12" y="41"/>
                  <a:pt x="11" y="42"/>
                </a:cubicBezTo>
                <a:cubicBezTo>
                  <a:pt x="10" y="43"/>
                  <a:pt x="9" y="43"/>
                  <a:pt x="8" y="45"/>
                </a:cubicBezTo>
                <a:cubicBezTo>
                  <a:pt x="7" y="46"/>
                  <a:pt x="7" y="47"/>
                  <a:pt x="7" y="49"/>
                </a:cubicBezTo>
                <a:cubicBezTo>
                  <a:pt x="7" y="50"/>
                  <a:pt x="7" y="52"/>
                  <a:pt x="8" y="53"/>
                </a:cubicBezTo>
                <a:cubicBezTo>
                  <a:pt x="9" y="54"/>
                  <a:pt x="10" y="56"/>
                  <a:pt x="12" y="56"/>
                </a:cubicBezTo>
                <a:cubicBezTo>
                  <a:pt x="13" y="57"/>
                  <a:pt x="15" y="58"/>
                  <a:pt x="16" y="58"/>
                </a:cubicBezTo>
                <a:cubicBezTo>
                  <a:pt x="18" y="58"/>
                  <a:pt x="19" y="59"/>
                  <a:pt x="21" y="59"/>
                </a:cubicBezTo>
                <a:cubicBezTo>
                  <a:pt x="22" y="59"/>
                  <a:pt x="24" y="58"/>
                  <a:pt x="25" y="58"/>
                </a:cubicBezTo>
                <a:cubicBezTo>
                  <a:pt x="27" y="58"/>
                  <a:pt x="28" y="57"/>
                  <a:pt x="29" y="57"/>
                </a:cubicBezTo>
                <a:cubicBezTo>
                  <a:pt x="30" y="56"/>
                  <a:pt x="31" y="55"/>
                  <a:pt x="32" y="54"/>
                </a:cubicBezTo>
                <a:cubicBezTo>
                  <a:pt x="32" y="53"/>
                  <a:pt x="33" y="51"/>
                  <a:pt x="33" y="50"/>
                </a:cubicBezTo>
                <a:close/>
                <a:moveTo>
                  <a:pt x="28" y="18"/>
                </a:moveTo>
                <a:cubicBezTo>
                  <a:pt x="28" y="16"/>
                  <a:pt x="28" y="15"/>
                  <a:pt x="28" y="13"/>
                </a:cubicBezTo>
                <a:cubicBezTo>
                  <a:pt x="27" y="11"/>
                  <a:pt x="27" y="10"/>
                  <a:pt x="26" y="8"/>
                </a:cubicBezTo>
                <a:cubicBezTo>
                  <a:pt x="25" y="7"/>
                  <a:pt x="24" y="5"/>
                  <a:pt x="23" y="4"/>
                </a:cubicBezTo>
                <a:cubicBezTo>
                  <a:pt x="21" y="3"/>
                  <a:pt x="20" y="3"/>
                  <a:pt x="18" y="3"/>
                </a:cubicBezTo>
                <a:cubicBezTo>
                  <a:pt x="16" y="3"/>
                  <a:pt x="14" y="4"/>
                  <a:pt x="13" y="5"/>
                </a:cubicBezTo>
                <a:cubicBezTo>
                  <a:pt x="12" y="7"/>
                  <a:pt x="11" y="9"/>
                  <a:pt x="11" y="11"/>
                </a:cubicBezTo>
                <a:cubicBezTo>
                  <a:pt x="11" y="13"/>
                  <a:pt x="11" y="14"/>
                  <a:pt x="12" y="15"/>
                </a:cubicBezTo>
                <a:cubicBezTo>
                  <a:pt x="12" y="16"/>
                  <a:pt x="12" y="18"/>
                  <a:pt x="13" y="19"/>
                </a:cubicBezTo>
                <a:cubicBezTo>
                  <a:pt x="13" y="20"/>
                  <a:pt x="14" y="21"/>
                  <a:pt x="15" y="22"/>
                </a:cubicBezTo>
                <a:cubicBezTo>
                  <a:pt x="16" y="23"/>
                  <a:pt x="17" y="24"/>
                  <a:pt x="18" y="25"/>
                </a:cubicBezTo>
                <a:cubicBezTo>
                  <a:pt x="19" y="26"/>
                  <a:pt x="20" y="26"/>
                  <a:pt x="21" y="26"/>
                </a:cubicBezTo>
                <a:cubicBezTo>
                  <a:pt x="24" y="26"/>
                  <a:pt x="26" y="25"/>
                  <a:pt x="27" y="24"/>
                </a:cubicBezTo>
                <a:cubicBezTo>
                  <a:pt x="28" y="22"/>
                  <a:pt x="28" y="20"/>
                  <a:pt x="28" y="18"/>
                </a:cubicBezTo>
                <a:close/>
                <a:moveTo>
                  <a:pt x="23" y="0"/>
                </a:moveTo>
                <a:cubicBezTo>
                  <a:pt x="40" y="0"/>
                  <a:pt x="40" y="0"/>
                  <a:pt x="40" y="0"/>
                </a:cubicBezTo>
                <a:cubicBezTo>
                  <a:pt x="35" y="3"/>
                  <a:pt x="35" y="3"/>
                  <a:pt x="35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1" y="4"/>
                  <a:pt x="33" y="6"/>
                  <a:pt x="34" y="8"/>
                </a:cubicBezTo>
                <a:cubicBezTo>
                  <a:pt x="35" y="10"/>
                  <a:pt x="35" y="12"/>
                  <a:pt x="35" y="14"/>
                </a:cubicBezTo>
                <a:cubicBezTo>
                  <a:pt x="35" y="16"/>
                  <a:pt x="35" y="17"/>
                  <a:pt x="34" y="19"/>
                </a:cubicBezTo>
                <a:cubicBezTo>
                  <a:pt x="34" y="20"/>
                  <a:pt x="33" y="21"/>
                  <a:pt x="32" y="22"/>
                </a:cubicBezTo>
                <a:cubicBezTo>
                  <a:pt x="31" y="23"/>
                  <a:pt x="31" y="24"/>
                  <a:pt x="30" y="25"/>
                </a:cubicBezTo>
                <a:cubicBezTo>
                  <a:pt x="29" y="25"/>
                  <a:pt x="28" y="26"/>
                  <a:pt x="28" y="27"/>
                </a:cubicBezTo>
                <a:cubicBezTo>
                  <a:pt x="27" y="28"/>
                  <a:pt x="27" y="29"/>
                  <a:pt x="27" y="29"/>
                </a:cubicBezTo>
                <a:cubicBezTo>
                  <a:pt x="27" y="30"/>
                  <a:pt x="27" y="31"/>
                  <a:pt x="27" y="31"/>
                </a:cubicBezTo>
                <a:cubicBezTo>
                  <a:pt x="28" y="32"/>
                  <a:pt x="28" y="33"/>
                  <a:pt x="29" y="33"/>
                </a:cubicBezTo>
                <a:cubicBezTo>
                  <a:pt x="30" y="34"/>
                  <a:pt x="30" y="34"/>
                  <a:pt x="31" y="35"/>
                </a:cubicBezTo>
                <a:cubicBezTo>
                  <a:pt x="32" y="36"/>
                  <a:pt x="33" y="36"/>
                  <a:pt x="34" y="37"/>
                </a:cubicBezTo>
                <a:cubicBezTo>
                  <a:pt x="34" y="38"/>
                  <a:pt x="35" y="39"/>
                  <a:pt x="36" y="39"/>
                </a:cubicBezTo>
                <a:cubicBezTo>
                  <a:pt x="36" y="40"/>
                  <a:pt x="37" y="41"/>
                  <a:pt x="37" y="43"/>
                </a:cubicBezTo>
                <a:cubicBezTo>
                  <a:pt x="38" y="44"/>
                  <a:pt x="38" y="45"/>
                  <a:pt x="38" y="47"/>
                </a:cubicBezTo>
                <a:cubicBezTo>
                  <a:pt x="38" y="51"/>
                  <a:pt x="36" y="54"/>
                  <a:pt x="33" y="57"/>
                </a:cubicBezTo>
                <a:cubicBezTo>
                  <a:pt x="29" y="60"/>
                  <a:pt x="24" y="62"/>
                  <a:pt x="17" y="62"/>
                </a:cubicBezTo>
                <a:cubicBezTo>
                  <a:pt x="16" y="62"/>
                  <a:pt x="14" y="62"/>
                  <a:pt x="13" y="62"/>
                </a:cubicBezTo>
                <a:cubicBezTo>
                  <a:pt x="11" y="61"/>
                  <a:pt x="10" y="61"/>
                  <a:pt x="8" y="60"/>
                </a:cubicBezTo>
                <a:cubicBezTo>
                  <a:pt x="7" y="60"/>
                  <a:pt x="5" y="59"/>
                  <a:pt x="4" y="58"/>
                </a:cubicBezTo>
                <a:cubicBezTo>
                  <a:pt x="3" y="57"/>
                  <a:pt x="2" y="56"/>
                  <a:pt x="1" y="55"/>
                </a:cubicBezTo>
                <a:cubicBezTo>
                  <a:pt x="1" y="54"/>
                  <a:pt x="0" y="52"/>
                  <a:pt x="0" y="50"/>
                </a:cubicBezTo>
                <a:cubicBezTo>
                  <a:pt x="0" y="49"/>
                  <a:pt x="1" y="47"/>
                  <a:pt x="2" y="45"/>
                </a:cubicBezTo>
                <a:cubicBezTo>
                  <a:pt x="2" y="44"/>
                  <a:pt x="3" y="42"/>
                  <a:pt x="5" y="41"/>
                </a:cubicBezTo>
                <a:cubicBezTo>
                  <a:pt x="7" y="40"/>
                  <a:pt x="8" y="39"/>
                  <a:pt x="10" y="39"/>
                </a:cubicBezTo>
                <a:cubicBezTo>
                  <a:pt x="12" y="38"/>
                  <a:pt x="14" y="38"/>
                  <a:pt x="16" y="37"/>
                </a:cubicBezTo>
                <a:cubicBezTo>
                  <a:pt x="18" y="37"/>
                  <a:pt x="20" y="37"/>
                  <a:pt x="22" y="37"/>
                </a:cubicBezTo>
                <a:cubicBezTo>
                  <a:pt x="20" y="35"/>
                  <a:pt x="19" y="33"/>
                  <a:pt x="19" y="31"/>
                </a:cubicBezTo>
                <a:cubicBezTo>
                  <a:pt x="19" y="31"/>
                  <a:pt x="19" y="31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8"/>
                  <a:pt x="20" y="28"/>
                  <a:pt x="20" y="28"/>
                </a:cubicBezTo>
                <a:cubicBezTo>
                  <a:pt x="19" y="28"/>
                  <a:pt x="18" y="28"/>
                  <a:pt x="18" y="28"/>
                </a:cubicBezTo>
                <a:cubicBezTo>
                  <a:pt x="14" y="28"/>
                  <a:pt x="11" y="27"/>
                  <a:pt x="8" y="25"/>
                </a:cubicBezTo>
                <a:cubicBezTo>
                  <a:pt x="6" y="22"/>
                  <a:pt x="4" y="19"/>
                  <a:pt x="4" y="15"/>
                </a:cubicBezTo>
                <a:cubicBezTo>
                  <a:pt x="4" y="12"/>
                  <a:pt x="5" y="9"/>
                  <a:pt x="8" y="6"/>
                </a:cubicBezTo>
                <a:cubicBezTo>
                  <a:pt x="10" y="3"/>
                  <a:pt x="13" y="2"/>
                  <a:pt x="16" y="1"/>
                </a:cubicBezTo>
                <a:cubicBezTo>
                  <a:pt x="19" y="0"/>
                  <a:pt x="21" y="0"/>
                  <a:pt x="23" y="0"/>
                </a:cubicBezTo>
                <a:close/>
                <a:moveTo>
                  <a:pt x="62" y="10"/>
                </a:moveTo>
                <a:cubicBezTo>
                  <a:pt x="62" y="14"/>
                  <a:pt x="62" y="14"/>
                  <a:pt x="62" y="14"/>
                </a:cubicBezTo>
                <a:cubicBezTo>
                  <a:pt x="53" y="14"/>
                  <a:pt x="53" y="14"/>
                  <a:pt x="53" y="14"/>
                </a:cubicBezTo>
                <a:cubicBezTo>
                  <a:pt x="53" y="24"/>
                  <a:pt x="53" y="24"/>
                  <a:pt x="53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4"/>
                  <a:pt x="48" y="14"/>
                  <a:pt x="48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0"/>
                  <a:pt x="38" y="10"/>
                  <a:pt x="3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0"/>
                  <a:pt x="48" y="0"/>
                  <a:pt x="48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10"/>
                  <a:pt x="53" y="10"/>
                  <a:pt x="53" y="10"/>
                </a:cubicBezTo>
                <a:lnTo>
                  <a:pt x="62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Freeform 16"/>
          <p:cNvSpPr>
            <a:spLocks noEditPoints="1"/>
          </p:cNvSpPr>
          <p:nvPr/>
        </p:nvSpPr>
        <p:spPr bwMode="auto">
          <a:xfrm>
            <a:off x="2063750" y="2630488"/>
            <a:ext cx="76200" cy="76200"/>
          </a:xfrm>
          <a:custGeom>
            <a:avLst/>
            <a:gdLst>
              <a:gd name="T0" fmla="*/ 21146729 w 62"/>
              <a:gd name="T1" fmla="*/ 10573365 h 62"/>
              <a:gd name="T2" fmla="*/ 10573365 w 62"/>
              <a:gd name="T3" fmla="*/ 21146729 h 62"/>
              <a:gd name="T4" fmla="*/ 0 w 62"/>
              <a:gd name="T5" fmla="*/ 10573365 h 62"/>
              <a:gd name="T6" fmla="*/ 12083845 w 62"/>
              <a:gd name="T7" fmla="*/ 0 h 62"/>
              <a:gd name="T8" fmla="*/ 21146729 w 62"/>
              <a:gd name="T9" fmla="*/ 10573365 h 62"/>
              <a:gd name="T10" fmla="*/ 1510481 w 62"/>
              <a:gd name="T11" fmla="*/ 93652258 h 62"/>
              <a:gd name="T12" fmla="*/ 1510481 w 62"/>
              <a:gd name="T13" fmla="*/ 28700361 h 62"/>
              <a:gd name="T14" fmla="*/ 21146729 w 62"/>
              <a:gd name="T15" fmla="*/ 28700361 h 62"/>
              <a:gd name="T16" fmla="*/ 21146729 w 62"/>
              <a:gd name="T17" fmla="*/ 93652258 h 62"/>
              <a:gd name="T18" fmla="*/ 1510481 w 62"/>
              <a:gd name="T19" fmla="*/ 93652258 h 62"/>
              <a:gd name="T20" fmla="*/ 33231803 w 62"/>
              <a:gd name="T21" fmla="*/ 49847090 h 62"/>
              <a:gd name="T22" fmla="*/ 33231803 w 62"/>
              <a:gd name="T23" fmla="*/ 28700361 h 62"/>
              <a:gd name="T24" fmla="*/ 49847090 w 62"/>
              <a:gd name="T25" fmla="*/ 28700361 h 62"/>
              <a:gd name="T26" fmla="*/ 51357571 w 62"/>
              <a:gd name="T27" fmla="*/ 37763245 h 62"/>
              <a:gd name="T28" fmla="*/ 51357571 w 62"/>
              <a:gd name="T29" fmla="*/ 37763245 h 62"/>
              <a:gd name="T30" fmla="*/ 70995048 w 62"/>
              <a:gd name="T31" fmla="*/ 27189881 h 62"/>
              <a:gd name="T32" fmla="*/ 93652258 w 62"/>
              <a:gd name="T33" fmla="*/ 54378532 h 62"/>
              <a:gd name="T34" fmla="*/ 93652258 w 62"/>
              <a:gd name="T35" fmla="*/ 93652258 h 62"/>
              <a:gd name="T36" fmla="*/ 74016010 w 62"/>
              <a:gd name="T37" fmla="*/ 93652258 h 62"/>
              <a:gd name="T38" fmla="*/ 74016010 w 62"/>
              <a:gd name="T39" fmla="*/ 57399494 h 62"/>
              <a:gd name="T40" fmla="*/ 63441416 w 62"/>
              <a:gd name="T41" fmla="*/ 43805168 h 62"/>
              <a:gd name="T42" fmla="*/ 54378532 w 62"/>
              <a:gd name="T43" fmla="*/ 51357571 h 62"/>
              <a:gd name="T44" fmla="*/ 52868052 w 62"/>
              <a:gd name="T45" fmla="*/ 55889013 h 62"/>
              <a:gd name="T46" fmla="*/ 52868052 w 62"/>
              <a:gd name="T47" fmla="*/ 93652258 h 62"/>
              <a:gd name="T48" fmla="*/ 33231803 w 62"/>
              <a:gd name="T49" fmla="*/ 93652258 h 62"/>
              <a:gd name="T50" fmla="*/ 33231803 w 62"/>
              <a:gd name="T51" fmla="*/ 49847090 h 6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2" h="62">
                <a:moveTo>
                  <a:pt x="14" y="7"/>
                </a:moveTo>
                <a:cubicBezTo>
                  <a:pt x="14" y="11"/>
                  <a:pt x="12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4" y="3"/>
                  <a:pt x="14" y="7"/>
                </a:cubicBezTo>
                <a:close/>
                <a:moveTo>
                  <a:pt x="1" y="62"/>
                </a:moveTo>
                <a:cubicBezTo>
                  <a:pt x="1" y="19"/>
                  <a:pt x="1" y="19"/>
                  <a:pt x="1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62"/>
                  <a:pt x="14" y="62"/>
                  <a:pt x="14" y="62"/>
                </a:cubicBezTo>
                <a:lnTo>
                  <a:pt x="1" y="62"/>
                </a:lnTo>
                <a:close/>
                <a:moveTo>
                  <a:pt x="22" y="33"/>
                </a:moveTo>
                <a:cubicBezTo>
                  <a:pt x="22" y="27"/>
                  <a:pt x="22" y="23"/>
                  <a:pt x="22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6" y="22"/>
                  <a:pt x="40" y="18"/>
                  <a:pt x="47" y="18"/>
                </a:cubicBezTo>
                <a:cubicBezTo>
                  <a:pt x="56" y="18"/>
                  <a:pt x="62" y="24"/>
                  <a:pt x="62" y="36"/>
                </a:cubicBezTo>
                <a:cubicBezTo>
                  <a:pt x="62" y="62"/>
                  <a:pt x="62" y="62"/>
                  <a:pt x="62" y="62"/>
                </a:cubicBezTo>
                <a:cubicBezTo>
                  <a:pt x="49" y="62"/>
                  <a:pt x="49" y="62"/>
                  <a:pt x="49" y="62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32"/>
                  <a:pt x="47" y="29"/>
                  <a:pt x="42" y="29"/>
                </a:cubicBezTo>
                <a:cubicBezTo>
                  <a:pt x="39" y="29"/>
                  <a:pt x="37" y="31"/>
                  <a:pt x="36" y="34"/>
                </a:cubicBezTo>
                <a:cubicBezTo>
                  <a:pt x="35" y="35"/>
                  <a:pt x="35" y="36"/>
                  <a:pt x="35" y="37"/>
                </a:cubicBezTo>
                <a:cubicBezTo>
                  <a:pt x="35" y="62"/>
                  <a:pt x="35" y="62"/>
                  <a:pt x="35" y="62"/>
                </a:cubicBezTo>
                <a:cubicBezTo>
                  <a:pt x="22" y="62"/>
                  <a:pt x="22" y="62"/>
                  <a:pt x="22" y="62"/>
                </a:cubicBezTo>
                <a:lnTo>
                  <a:pt x="22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7" name="Oval 17"/>
          <p:cNvSpPr>
            <a:spLocks noChangeArrowheads="1"/>
          </p:cNvSpPr>
          <p:nvPr/>
        </p:nvSpPr>
        <p:spPr bwMode="auto">
          <a:xfrm>
            <a:off x="4843463" y="1497013"/>
            <a:ext cx="942975" cy="939800"/>
          </a:xfrm>
          <a:prstGeom prst="ellipse">
            <a:avLst/>
          </a:prstGeom>
          <a:blipFill dpi="0" rotWithShape="1">
            <a:blip r:embed="rId3"/>
            <a:srcRect/>
            <a:stretch>
              <a:fillRect b="-33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9718" name="Line 18"/>
          <p:cNvSpPr>
            <a:spLocks noChangeShapeType="1"/>
          </p:cNvSpPr>
          <p:nvPr/>
        </p:nvSpPr>
        <p:spPr bwMode="auto">
          <a:xfrm>
            <a:off x="5910263" y="1935163"/>
            <a:ext cx="2609850" cy="0"/>
          </a:xfrm>
          <a:prstGeom prst="line">
            <a:avLst/>
          </a:prstGeom>
          <a:noFill/>
          <a:ln w="6350">
            <a:solidFill>
              <a:srgbClr val="5469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9" name="Rectangle 19"/>
          <p:cNvSpPr>
            <a:spLocks noChangeArrowheads="1"/>
          </p:cNvSpPr>
          <p:nvPr/>
        </p:nvSpPr>
        <p:spPr bwMode="auto">
          <a:xfrm>
            <a:off x="5922963" y="2598738"/>
            <a:ext cx="138112" cy="139700"/>
          </a:xfrm>
          <a:prstGeom prst="rect">
            <a:avLst/>
          </a:prstGeom>
          <a:solidFill>
            <a:srgbClr val="E34326"/>
          </a:solidFill>
          <a:ln w="4763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20" name="Rectangle 20"/>
          <p:cNvSpPr>
            <a:spLocks noChangeArrowheads="1"/>
          </p:cNvSpPr>
          <p:nvPr/>
        </p:nvSpPr>
        <p:spPr bwMode="auto">
          <a:xfrm>
            <a:off x="6061075" y="2598738"/>
            <a:ext cx="138113" cy="139700"/>
          </a:xfrm>
          <a:prstGeom prst="rect">
            <a:avLst/>
          </a:prstGeom>
          <a:solidFill>
            <a:srgbClr val="E34326"/>
          </a:solidFill>
          <a:ln w="4826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21" name="Rectangle 21"/>
          <p:cNvSpPr>
            <a:spLocks noChangeArrowheads="1"/>
          </p:cNvSpPr>
          <p:nvPr/>
        </p:nvSpPr>
        <p:spPr bwMode="auto">
          <a:xfrm>
            <a:off x="6199188" y="2598738"/>
            <a:ext cx="138112" cy="139700"/>
          </a:xfrm>
          <a:prstGeom prst="rect">
            <a:avLst/>
          </a:prstGeom>
          <a:solidFill>
            <a:srgbClr val="E34326"/>
          </a:solidFill>
          <a:ln w="4763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22" name="Rectangle 22"/>
          <p:cNvSpPr>
            <a:spLocks noChangeArrowheads="1"/>
          </p:cNvSpPr>
          <p:nvPr/>
        </p:nvSpPr>
        <p:spPr bwMode="auto">
          <a:xfrm>
            <a:off x="6337300" y="2598738"/>
            <a:ext cx="138113" cy="139700"/>
          </a:xfrm>
          <a:prstGeom prst="rect">
            <a:avLst/>
          </a:prstGeom>
          <a:solidFill>
            <a:srgbClr val="E34326"/>
          </a:solidFill>
          <a:ln w="4826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23" name="Freeform 23"/>
          <p:cNvSpPr>
            <a:spLocks/>
          </p:cNvSpPr>
          <p:nvPr/>
        </p:nvSpPr>
        <p:spPr bwMode="auto">
          <a:xfrm>
            <a:off x="8024813" y="2625725"/>
            <a:ext cx="88900" cy="84138"/>
          </a:xfrm>
          <a:custGeom>
            <a:avLst/>
            <a:gdLst>
              <a:gd name="T0" fmla="*/ 73085325 w 56"/>
              <a:gd name="T1" fmla="*/ 0 h 53"/>
              <a:gd name="T2" fmla="*/ 88206263 w 56"/>
              <a:gd name="T3" fmla="*/ 52924390 h 53"/>
              <a:gd name="T4" fmla="*/ 141128750 w 56"/>
              <a:gd name="T5" fmla="*/ 52924390 h 53"/>
              <a:gd name="T6" fmla="*/ 98286888 w 56"/>
              <a:gd name="T7" fmla="*/ 83166444 h 53"/>
              <a:gd name="T8" fmla="*/ 113407825 w 56"/>
              <a:gd name="T9" fmla="*/ 133569869 h 53"/>
              <a:gd name="T10" fmla="*/ 73085325 w 56"/>
              <a:gd name="T11" fmla="*/ 103327814 h 53"/>
              <a:gd name="T12" fmla="*/ 27722513 w 56"/>
              <a:gd name="T13" fmla="*/ 133569869 h 53"/>
              <a:gd name="T14" fmla="*/ 45362813 w 56"/>
              <a:gd name="T15" fmla="*/ 83166444 h 53"/>
              <a:gd name="T16" fmla="*/ 0 w 56"/>
              <a:gd name="T17" fmla="*/ 52924390 h 53"/>
              <a:gd name="T18" fmla="*/ 55443438 w 56"/>
              <a:gd name="T19" fmla="*/ 52924390 h 53"/>
              <a:gd name="T20" fmla="*/ 73085325 w 56"/>
              <a:gd name="T21" fmla="*/ 0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" h="53">
                <a:moveTo>
                  <a:pt x="29" y="0"/>
                </a:moveTo>
                <a:lnTo>
                  <a:pt x="35" y="21"/>
                </a:lnTo>
                <a:lnTo>
                  <a:pt x="56" y="21"/>
                </a:lnTo>
                <a:lnTo>
                  <a:pt x="39" y="33"/>
                </a:lnTo>
                <a:lnTo>
                  <a:pt x="45" y="53"/>
                </a:lnTo>
                <a:lnTo>
                  <a:pt x="29" y="41"/>
                </a:lnTo>
                <a:lnTo>
                  <a:pt x="11" y="53"/>
                </a:lnTo>
                <a:lnTo>
                  <a:pt x="18" y="33"/>
                </a:lnTo>
                <a:lnTo>
                  <a:pt x="0" y="21"/>
                </a:lnTo>
                <a:lnTo>
                  <a:pt x="22" y="21"/>
                </a:lnTo>
                <a:lnTo>
                  <a:pt x="29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4" name="Freeform 24"/>
          <p:cNvSpPr>
            <a:spLocks/>
          </p:cNvSpPr>
          <p:nvPr/>
        </p:nvSpPr>
        <p:spPr bwMode="auto">
          <a:xfrm>
            <a:off x="8129588" y="2625725"/>
            <a:ext cx="87312" cy="84138"/>
          </a:xfrm>
          <a:custGeom>
            <a:avLst/>
            <a:gdLst>
              <a:gd name="T0" fmla="*/ 70563971 w 55"/>
              <a:gd name="T1" fmla="*/ 0 h 53"/>
              <a:gd name="T2" fmla="*/ 88204170 w 55"/>
              <a:gd name="T3" fmla="*/ 52924390 h 53"/>
              <a:gd name="T4" fmla="*/ 138607006 w 55"/>
              <a:gd name="T5" fmla="*/ 52924390 h 53"/>
              <a:gd name="T6" fmla="*/ 98284737 w 55"/>
              <a:gd name="T7" fmla="*/ 83166444 h 53"/>
              <a:gd name="T8" fmla="*/ 115926524 w 55"/>
              <a:gd name="T9" fmla="*/ 133569869 h 53"/>
              <a:gd name="T10" fmla="*/ 70563971 w 55"/>
              <a:gd name="T11" fmla="*/ 103327814 h 53"/>
              <a:gd name="T12" fmla="*/ 27720766 w 55"/>
              <a:gd name="T13" fmla="*/ 133569869 h 53"/>
              <a:gd name="T14" fmla="*/ 42841617 w 55"/>
              <a:gd name="T15" fmla="*/ 83166444 h 53"/>
              <a:gd name="T16" fmla="*/ 0 w 55"/>
              <a:gd name="T17" fmla="*/ 52924390 h 53"/>
              <a:gd name="T18" fmla="*/ 52922184 w 55"/>
              <a:gd name="T19" fmla="*/ 52924390 h 53"/>
              <a:gd name="T20" fmla="*/ 70563971 w 55"/>
              <a:gd name="T21" fmla="*/ 0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5" h="53">
                <a:moveTo>
                  <a:pt x="28" y="0"/>
                </a:moveTo>
                <a:lnTo>
                  <a:pt x="35" y="21"/>
                </a:lnTo>
                <a:lnTo>
                  <a:pt x="55" y="21"/>
                </a:lnTo>
                <a:lnTo>
                  <a:pt x="39" y="33"/>
                </a:lnTo>
                <a:lnTo>
                  <a:pt x="46" y="53"/>
                </a:lnTo>
                <a:lnTo>
                  <a:pt x="28" y="41"/>
                </a:lnTo>
                <a:lnTo>
                  <a:pt x="11" y="53"/>
                </a:lnTo>
                <a:lnTo>
                  <a:pt x="17" y="33"/>
                </a:lnTo>
                <a:lnTo>
                  <a:pt x="0" y="21"/>
                </a:lnTo>
                <a:lnTo>
                  <a:pt x="21" y="21"/>
                </a:lnTo>
                <a:lnTo>
                  <a:pt x="28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5" name="Freeform 25"/>
          <p:cNvSpPr>
            <a:spLocks/>
          </p:cNvSpPr>
          <p:nvPr/>
        </p:nvSpPr>
        <p:spPr bwMode="auto">
          <a:xfrm>
            <a:off x="8232775" y="2625725"/>
            <a:ext cx="90488" cy="84138"/>
          </a:xfrm>
          <a:custGeom>
            <a:avLst/>
            <a:gdLst>
              <a:gd name="T0" fmla="*/ 70564765 w 57"/>
              <a:gd name="T1" fmla="*/ 0 h 53"/>
              <a:gd name="T2" fmla="*/ 88206750 w 57"/>
              <a:gd name="T3" fmla="*/ 52924390 h 53"/>
              <a:gd name="T4" fmla="*/ 143650494 w 57"/>
              <a:gd name="T5" fmla="*/ 52924390 h 53"/>
              <a:gd name="T6" fmla="*/ 98287431 w 57"/>
              <a:gd name="T7" fmla="*/ 83166444 h 53"/>
              <a:gd name="T8" fmla="*/ 115927828 w 57"/>
              <a:gd name="T9" fmla="*/ 133569869 h 53"/>
              <a:gd name="T10" fmla="*/ 70564765 w 57"/>
              <a:gd name="T11" fmla="*/ 103327814 h 53"/>
              <a:gd name="T12" fmla="*/ 27722666 w 57"/>
              <a:gd name="T13" fmla="*/ 133569869 h 53"/>
              <a:gd name="T14" fmla="*/ 42843687 w 57"/>
              <a:gd name="T15" fmla="*/ 83166444 h 53"/>
              <a:gd name="T16" fmla="*/ 0 w 57"/>
              <a:gd name="T17" fmla="*/ 52924390 h 53"/>
              <a:gd name="T18" fmla="*/ 55443744 w 57"/>
              <a:gd name="T19" fmla="*/ 52924390 h 53"/>
              <a:gd name="T20" fmla="*/ 70564765 w 57"/>
              <a:gd name="T21" fmla="*/ 0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7" h="53">
                <a:moveTo>
                  <a:pt x="28" y="0"/>
                </a:moveTo>
                <a:lnTo>
                  <a:pt x="35" y="21"/>
                </a:lnTo>
                <a:lnTo>
                  <a:pt x="57" y="21"/>
                </a:lnTo>
                <a:lnTo>
                  <a:pt x="39" y="33"/>
                </a:lnTo>
                <a:lnTo>
                  <a:pt x="46" y="53"/>
                </a:lnTo>
                <a:lnTo>
                  <a:pt x="28" y="41"/>
                </a:lnTo>
                <a:lnTo>
                  <a:pt x="11" y="53"/>
                </a:lnTo>
                <a:lnTo>
                  <a:pt x="17" y="33"/>
                </a:lnTo>
                <a:lnTo>
                  <a:pt x="0" y="21"/>
                </a:lnTo>
                <a:lnTo>
                  <a:pt x="22" y="21"/>
                </a:lnTo>
                <a:lnTo>
                  <a:pt x="28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6" name="Freeform 26"/>
          <p:cNvSpPr>
            <a:spLocks/>
          </p:cNvSpPr>
          <p:nvPr/>
        </p:nvSpPr>
        <p:spPr bwMode="auto">
          <a:xfrm>
            <a:off x="8337550" y="2625725"/>
            <a:ext cx="88900" cy="84138"/>
          </a:xfrm>
          <a:custGeom>
            <a:avLst/>
            <a:gdLst>
              <a:gd name="T0" fmla="*/ 70564375 w 56"/>
              <a:gd name="T1" fmla="*/ 0 h 53"/>
              <a:gd name="T2" fmla="*/ 85685313 w 56"/>
              <a:gd name="T3" fmla="*/ 52924390 h 53"/>
              <a:gd name="T4" fmla="*/ 141128750 w 56"/>
              <a:gd name="T5" fmla="*/ 52924390 h 53"/>
              <a:gd name="T6" fmla="*/ 95765938 w 56"/>
              <a:gd name="T7" fmla="*/ 83166444 h 53"/>
              <a:gd name="T8" fmla="*/ 113407825 w 56"/>
              <a:gd name="T9" fmla="*/ 133569869 h 53"/>
              <a:gd name="T10" fmla="*/ 70564375 w 56"/>
              <a:gd name="T11" fmla="*/ 103327814 h 53"/>
              <a:gd name="T12" fmla="*/ 27722513 w 56"/>
              <a:gd name="T13" fmla="*/ 133569869 h 53"/>
              <a:gd name="T14" fmla="*/ 42843450 w 56"/>
              <a:gd name="T15" fmla="*/ 83166444 h 53"/>
              <a:gd name="T16" fmla="*/ 0 w 56"/>
              <a:gd name="T17" fmla="*/ 52924390 h 53"/>
              <a:gd name="T18" fmla="*/ 52924075 w 56"/>
              <a:gd name="T19" fmla="*/ 52924390 h 53"/>
              <a:gd name="T20" fmla="*/ 70564375 w 56"/>
              <a:gd name="T21" fmla="*/ 0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" h="53">
                <a:moveTo>
                  <a:pt x="28" y="0"/>
                </a:moveTo>
                <a:lnTo>
                  <a:pt x="34" y="21"/>
                </a:lnTo>
                <a:lnTo>
                  <a:pt x="56" y="21"/>
                </a:lnTo>
                <a:lnTo>
                  <a:pt x="38" y="33"/>
                </a:lnTo>
                <a:lnTo>
                  <a:pt x="45" y="53"/>
                </a:lnTo>
                <a:lnTo>
                  <a:pt x="28" y="41"/>
                </a:lnTo>
                <a:lnTo>
                  <a:pt x="11" y="53"/>
                </a:lnTo>
                <a:lnTo>
                  <a:pt x="17" y="33"/>
                </a:lnTo>
                <a:lnTo>
                  <a:pt x="0" y="21"/>
                </a:lnTo>
                <a:lnTo>
                  <a:pt x="21" y="21"/>
                </a:lnTo>
                <a:lnTo>
                  <a:pt x="28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7" name="Freeform 27"/>
          <p:cNvSpPr>
            <a:spLocks/>
          </p:cNvSpPr>
          <p:nvPr/>
        </p:nvSpPr>
        <p:spPr bwMode="auto">
          <a:xfrm>
            <a:off x="8440738" y="2625725"/>
            <a:ext cx="88900" cy="84138"/>
          </a:xfrm>
          <a:custGeom>
            <a:avLst/>
            <a:gdLst>
              <a:gd name="T0" fmla="*/ 73085325 w 56"/>
              <a:gd name="T1" fmla="*/ 0 h 53"/>
              <a:gd name="T2" fmla="*/ 88206263 w 56"/>
              <a:gd name="T3" fmla="*/ 52924390 h 53"/>
              <a:gd name="T4" fmla="*/ 141128750 w 56"/>
              <a:gd name="T5" fmla="*/ 52924390 h 53"/>
              <a:gd name="T6" fmla="*/ 98286888 w 56"/>
              <a:gd name="T7" fmla="*/ 83166444 h 53"/>
              <a:gd name="T8" fmla="*/ 113407825 w 56"/>
              <a:gd name="T9" fmla="*/ 133569869 h 53"/>
              <a:gd name="T10" fmla="*/ 73085325 w 56"/>
              <a:gd name="T11" fmla="*/ 103327814 h 53"/>
              <a:gd name="T12" fmla="*/ 27722513 w 56"/>
              <a:gd name="T13" fmla="*/ 133569869 h 53"/>
              <a:gd name="T14" fmla="*/ 45362813 w 56"/>
              <a:gd name="T15" fmla="*/ 83166444 h 53"/>
              <a:gd name="T16" fmla="*/ 0 w 56"/>
              <a:gd name="T17" fmla="*/ 52924390 h 53"/>
              <a:gd name="T18" fmla="*/ 55443438 w 56"/>
              <a:gd name="T19" fmla="*/ 52924390 h 53"/>
              <a:gd name="T20" fmla="*/ 73085325 w 56"/>
              <a:gd name="T21" fmla="*/ 0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" h="53">
                <a:moveTo>
                  <a:pt x="29" y="0"/>
                </a:moveTo>
                <a:lnTo>
                  <a:pt x="35" y="21"/>
                </a:lnTo>
                <a:lnTo>
                  <a:pt x="56" y="21"/>
                </a:lnTo>
                <a:lnTo>
                  <a:pt x="39" y="33"/>
                </a:lnTo>
                <a:lnTo>
                  <a:pt x="45" y="53"/>
                </a:lnTo>
                <a:lnTo>
                  <a:pt x="29" y="41"/>
                </a:lnTo>
                <a:lnTo>
                  <a:pt x="11" y="53"/>
                </a:lnTo>
                <a:lnTo>
                  <a:pt x="18" y="33"/>
                </a:lnTo>
                <a:lnTo>
                  <a:pt x="0" y="21"/>
                </a:lnTo>
                <a:lnTo>
                  <a:pt x="22" y="21"/>
                </a:lnTo>
                <a:lnTo>
                  <a:pt x="29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8" name="Freeform 28"/>
          <p:cNvSpPr>
            <a:spLocks/>
          </p:cNvSpPr>
          <p:nvPr/>
        </p:nvSpPr>
        <p:spPr bwMode="auto">
          <a:xfrm>
            <a:off x="6092825" y="2638425"/>
            <a:ext cx="76200" cy="61913"/>
          </a:xfrm>
          <a:custGeom>
            <a:avLst/>
            <a:gdLst>
              <a:gd name="T0" fmla="*/ 93652258 w 62"/>
              <a:gd name="T1" fmla="*/ 9200272 h 50"/>
              <a:gd name="T2" fmla="*/ 81568413 w 62"/>
              <a:gd name="T3" fmla="*/ 12266204 h 50"/>
              <a:gd name="T4" fmla="*/ 90631297 w 62"/>
              <a:gd name="T5" fmla="*/ 1532966 h 50"/>
              <a:gd name="T6" fmla="*/ 78547452 w 62"/>
              <a:gd name="T7" fmla="*/ 6133102 h 50"/>
              <a:gd name="T8" fmla="*/ 63441416 w 62"/>
              <a:gd name="T9" fmla="*/ 0 h 50"/>
              <a:gd name="T10" fmla="*/ 45315648 w 62"/>
              <a:gd name="T11" fmla="*/ 19932271 h 50"/>
              <a:gd name="T12" fmla="*/ 45315648 w 62"/>
              <a:gd name="T13" fmla="*/ 22999441 h 50"/>
              <a:gd name="T14" fmla="*/ 6041923 w 62"/>
              <a:gd name="T15" fmla="*/ 3067170 h 50"/>
              <a:gd name="T16" fmla="*/ 3020961 w 62"/>
              <a:gd name="T17" fmla="*/ 13799169 h 50"/>
              <a:gd name="T18" fmla="*/ 12083845 w 62"/>
              <a:gd name="T19" fmla="*/ 29132543 h 50"/>
              <a:gd name="T20" fmla="*/ 3020961 w 62"/>
              <a:gd name="T21" fmla="*/ 27599577 h 50"/>
              <a:gd name="T22" fmla="*/ 3020961 w 62"/>
              <a:gd name="T23" fmla="*/ 27599577 h 50"/>
              <a:gd name="T24" fmla="*/ 18125768 w 62"/>
              <a:gd name="T25" fmla="*/ 45998882 h 50"/>
              <a:gd name="T26" fmla="*/ 13594326 w 62"/>
              <a:gd name="T27" fmla="*/ 47531848 h 50"/>
              <a:gd name="T28" fmla="*/ 10573365 w 62"/>
              <a:gd name="T29" fmla="*/ 45998882 h 50"/>
              <a:gd name="T30" fmla="*/ 27189881 w 62"/>
              <a:gd name="T31" fmla="*/ 59798052 h 50"/>
              <a:gd name="T32" fmla="*/ 4531442 w 62"/>
              <a:gd name="T33" fmla="*/ 68998324 h 50"/>
              <a:gd name="T34" fmla="*/ 0 w 62"/>
              <a:gd name="T35" fmla="*/ 67464120 h 50"/>
              <a:gd name="T36" fmla="*/ 28700361 w 62"/>
              <a:gd name="T37" fmla="*/ 76664391 h 50"/>
              <a:gd name="T38" fmla="*/ 83078894 w 62"/>
              <a:gd name="T39" fmla="*/ 21466475 h 50"/>
              <a:gd name="T40" fmla="*/ 83078894 w 62"/>
              <a:gd name="T41" fmla="*/ 18399305 h 50"/>
              <a:gd name="T42" fmla="*/ 93652258 w 62"/>
              <a:gd name="T43" fmla="*/ 9200272 h 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2" h="50">
                <a:moveTo>
                  <a:pt x="62" y="6"/>
                </a:moveTo>
                <a:cubicBezTo>
                  <a:pt x="59" y="7"/>
                  <a:pt x="57" y="7"/>
                  <a:pt x="54" y="8"/>
                </a:cubicBezTo>
                <a:cubicBezTo>
                  <a:pt x="57" y="6"/>
                  <a:pt x="59" y="4"/>
                  <a:pt x="60" y="1"/>
                </a:cubicBezTo>
                <a:cubicBezTo>
                  <a:pt x="57" y="2"/>
                  <a:pt x="55" y="3"/>
                  <a:pt x="52" y="4"/>
                </a:cubicBezTo>
                <a:cubicBezTo>
                  <a:pt x="49" y="1"/>
                  <a:pt x="46" y="0"/>
                  <a:pt x="42" y="0"/>
                </a:cubicBezTo>
                <a:cubicBezTo>
                  <a:pt x="35" y="0"/>
                  <a:pt x="30" y="6"/>
                  <a:pt x="30" y="13"/>
                </a:cubicBezTo>
                <a:cubicBezTo>
                  <a:pt x="30" y="14"/>
                  <a:pt x="30" y="15"/>
                  <a:pt x="30" y="15"/>
                </a:cubicBezTo>
                <a:cubicBezTo>
                  <a:pt x="20" y="15"/>
                  <a:pt x="10" y="10"/>
                  <a:pt x="4" y="2"/>
                </a:cubicBezTo>
                <a:cubicBezTo>
                  <a:pt x="3" y="4"/>
                  <a:pt x="2" y="6"/>
                  <a:pt x="2" y="9"/>
                </a:cubicBezTo>
                <a:cubicBezTo>
                  <a:pt x="2" y="13"/>
                  <a:pt x="4" y="17"/>
                  <a:pt x="8" y="19"/>
                </a:cubicBezTo>
                <a:cubicBezTo>
                  <a:pt x="6" y="19"/>
                  <a:pt x="4" y="18"/>
                  <a:pt x="2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24"/>
                  <a:pt x="6" y="29"/>
                  <a:pt x="12" y="30"/>
                </a:cubicBezTo>
                <a:cubicBezTo>
                  <a:pt x="11" y="30"/>
                  <a:pt x="10" y="31"/>
                  <a:pt x="9" y="31"/>
                </a:cubicBezTo>
                <a:cubicBezTo>
                  <a:pt x="8" y="31"/>
                  <a:pt x="7" y="31"/>
                  <a:pt x="7" y="30"/>
                </a:cubicBezTo>
                <a:cubicBezTo>
                  <a:pt x="8" y="35"/>
                  <a:pt x="13" y="39"/>
                  <a:pt x="18" y="39"/>
                </a:cubicBezTo>
                <a:cubicBezTo>
                  <a:pt x="14" y="43"/>
                  <a:pt x="9" y="45"/>
                  <a:pt x="3" y="45"/>
                </a:cubicBezTo>
                <a:cubicBezTo>
                  <a:pt x="2" y="45"/>
                  <a:pt x="1" y="45"/>
                  <a:pt x="0" y="44"/>
                </a:cubicBezTo>
                <a:cubicBezTo>
                  <a:pt x="5" y="48"/>
                  <a:pt x="12" y="50"/>
                  <a:pt x="19" y="50"/>
                </a:cubicBezTo>
                <a:cubicBezTo>
                  <a:pt x="42" y="50"/>
                  <a:pt x="55" y="31"/>
                  <a:pt x="55" y="14"/>
                </a:cubicBezTo>
                <a:cubicBezTo>
                  <a:pt x="55" y="13"/>
                  <a:pt x="55" y="13"/>
                  <a:pt x="55" y="12"/>
                </a:cubicBezTo>
                <a:cubicBezTo>
                  <a:pt x="58" y="11"/>
                  <a:pt x="60" y="8"/>
                  <a:pt x="6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9" name="Freeform 29"/>
          <p:cNvSpPr>
            <a:spLocks/>
          </p:cNvSpPr>
          <p:nvPr/>
        </p:nvSpPr>
        <p:spPr bwMode="auto">
          <a:xfrm>
            <a:off x="5972175" y="2630488"/>
            <a:ext cx="38100" cy="76200"/>
          </a:xfrm>
          <a:custGeom>
            <a:avLst/>
            <a:gdLst>
              <a:gd name="T0" fmla="*/ 9922669 w 32"/>
              <a:gd name="T1" fmla="*/ 51357571 h 62"/>
              <a:gd name="T2" fmla="*/ 9922669 w 32"/>
              <a:gd name="T3" fmla="*/ 93652258 h 62"/>
              <a:gd name="T4" fmla="*/ 29769197 w 32"/>
              <a:gd name="T5" fmla="*/ 93652258 h 62"/>
              <a:gd name="T6" fmla="*/ 29769197 w 32"/>
              <a:gd name="T7" fmla="*/ 51357571 h 62"/>
              <a:gd name="T8" fmla="*/ 42527934 w 32"/>
              <a:gd name="T9" fmla="*/ 51357571 h 62"/>
              <a:gd name="T10" fmla="*/ 45362813 w 32"/>
              <a:gd name="T11" fmla="*/ 34742284 h 62"/>
              <a:gd name="T12" fmla="*/ 29769197 w 32"/>
              <a:gd name="T13" fmla="*/ 34742284 h 62"/>
              <a:gd name="T14" fmla="*/ 29769197 w 32"/>
              <a:gd name="T15" fmla="*/ 21146729 h 62"/>
              <a:gd name="T16" fmla="*/ 32604075 w 32"/>
              <a:gd name="T17" fmla="*/ 18125768 h 62"/>
              <a:gd name="T18" fmla="*/ 42527934 w 32"/>
              <a:gd name="T19" fmla="*/ 18125768 h 62"/>
              <a:gd name="T20" fmla="*/ 42527934 w 32"/>
              <a:gd name="T21" fmla="*/ 0 h 62"/>
              <a:gd name="T22" fmla="*/ 25516284 w 32"/>
              <a:gd name="T23" fmla="*/ 0 h 62"/>
              <a:gd name="T24" fmla="*/ 9922669 w 32"/>
              <a:gd name="T25" fmla="*/ 16615287 h 62"/>
              <a:gd name="T26" fmla="*/ 9922669 w 32"/>
              <a:gd name="T27" fmla="*/ 34742284 h 62"/>
              <a:gd name="T28" fmla="*/ 0 w 32"/>
              <a:gd name="T29" fmla="*/ 34742284 h 62"/>
              <a:gd name="T30" fmla="*/ 0 w 32"/>
              <a:gd name="T31" fmla="*/ 51357571 h 62"/>
              <a:gd name="T32" fmla="*/ 9922669 w 32"/>
              <a:gd name="T33" fmla="*/ 51357571 h 6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2" h="62">
                <a:moveTo>
                  <a:pt x="7" y="34"/>
                </a:moveTo>
                <a:cubicBezTo>
                  <a:pt x="7" y="62"/>
                  <a:pt x="7" y="62"/>
                  <a:pt x="7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1" y="34"/>
                  <a:pt x="21" y="34"/>
                  <a:pt x="21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23"/>
                  <a:pt x="32" y="23"/>
                  <a:pt x="32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17"/>
                  <a:pt x="21" y="14"/>
                </a:cubicBezTo>
                <a:cubicBezTo>
                  <a:pt x="21" y="13"/>
                  <a:pt x="22" y="12"/>
                  <a:pt x="23" y="12"/>
                </a:cubicBezTo>
                <a:cubicBezTo>
                  <a:pt x="26" y="12"/>
                  <a:pt x="30" y="12"/>
                  <a:pt x="30" y="12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24" y="0"/>
                  <a:pt x="18" y="0"/>
                </a:cubicBezTo>
                <a:cubicBezTo>
                  <a:pt x="14" y="0"/>
                  <a:pt x="7" y="5"/>
                  <a:pt x="7" y="11"/>
                </a:cubicBezTo>
                <a:cubicBezTo>
                  <a:pt x="7" y="16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34"/>
                  <a:pt x="0" y="34"/>
                  <a:pt x="0" y="34"/>
                </a:cubicBezTo>
                <a:lnTo>
                  <a:pt x="7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0" name="Freeform 30"/>
          <p:cNvSpPr>
            <a:spLocks noEditPoints="1"/>
          </p:cNvSpPr>
          <p:nvPr/>
        </p:nvSpPr>
        <p:spPr bwMode="auto">
          <a:xfrm>
            <a:off x="6230938" y="2630488"/>
            <a:ext cx="74612" cy="76200"/>
          </a:xfrm>
          <a:custGeom>
            <a:avLst/>
            <a:gdLst>
              <a:gd name="T0" fmla="*/ 46342476 w 62"/>
              <a:gd name="T1" fmla="*/ 72505529 h 62"/>
              <a:gd name="T2" fmla="*/ 44894762 w 62"/>
              <a:gd name="T3" fmla="*/ 69483339 h 62"/>
              <a:gd name="T4" fmla="*/ 43447049 w 62"/>
              <a:gd name="T5" fmla="*/ 64951897 h 62"/>
              <a:gd name="T6" fmla="*/ 39101502 w 62"/>
              <a:gd name="T7" fmla="*/ 63441416 h 62"/>
              <a:gd name="T8" fmla="*/ 36204871 w 62"/>
              <a:gd name="T9" fmla="*/ 60420455 h 62"/>
              <a:gd name="T10" fmla="*/ 31860527 w 62"/>
              <a:gd name="T11" fmla="*/ 58909974 h 62"/>
              <a:gd name="T12" fmla="*/ 20275209 w 62"/>
              <a:gd name="T13" fmla="*/ 60420455 h 62"/>
              <a:gd name="T14" fmla="*/ 11585318 w 62"/>
              <a:gd name="T15" fmla="*/ 67972858 h 62"/>
              <a:gd name="T16" fmla="*/ 11585318 w 62"/>
              <a:gd name="T17" fmla="*/ 80057932 h 62"/>
              <a:gd name="T18" fmla="*/ 23171840 w 62"/>
              <a:gd name="T19" fmla="*/ 87610335 h 62"/>
              <a:gd name="T20" fmla="*/ 36204871 w 62"/>
              <a:gd name="T21" fmla="*/ 87610335 h 62"/>
              <a:gd name="T22" fmla="*/ 46342476 w 62"/>
              <a:gd name="T23" fmla="*/ 81568413 h 62"/>
              <a:gd name="T24" fmla="*/ 40550419 w 62"/>
              <a:gd name="T25" fmla="*/ 27189881 h 62"/>
              <a:gd name="T26" fmla="*/ 37653788 w 62"/>
              <a:gd name="T27" fmla="*/ 12083845 h 62"/>
              <a:gd name="T28" fmla="*/ 26068470 w 62"/>
              <a:gd name="T29" fmla="*/ 4531442 h 62"/>
              <a:gd name="T30" fmla="*/ 15930865 w 62"/>
              <a:gd name="T31" fmla="*/ 16615287 h 62"/>
              <a:gd name="T32" fmla="*/ 18826292 w 62"/>
              <a:gd name="T33" fmla="*/ 28700361 h 62"/>
              <a:gd name="T34" fmla="*/ 26068470 w 62"/>
              <a:gd name="T35" fmla="*/ 37763245 h 62"/>
              <a:gd name="T36" fmla="*/ 37653788 w 62"/>
              <a:gd name="T37" fmla="*/ 36252765 h 62"/>
              <a:gd name="T38" fmla="*/ 33309444 w 62"/>
              <a:gd name="T39" fmla="*/ 0 h 62"/>
              <a:gd name="T40" fmla="*/ 49239106 w 62"/>
              <a:gd name="T41" fmla="*/ 4531442 h 62"/>
              <a:gd name="T42" fmla="*/ 49239106 w 62"/>
              <a:gd name="T43" fmla="*/ 12083845 h 62"/>
              <a:gd name="T44" fmla="*/ 49239106 w 62"/>
              <a:gd name="T45" fmla="*/ 28700361 h 62"/>
              <a:gd name="T46" fmla="*/ 43447049 w 62"/>
              <a:gd name="T47" fmla="*/ 37763245 h 62"/>
              <a:gd name="T48" fmla="*/ 39101502 w 62"/>
              <a:gd name="T49" fmla="*/ 43805168 h 62"/>
              <a:gd name="T50" fmla="*/ 41998132 w 62"/>
              <a:gd name="T51" fmla="*/ 49847090 h 62"/>
              <a:gd name="T52" fmla="*/ 47791393 w 62"/>
              <a:gd name="T53" fmla="*/ 55889013 h 62"/>
              <a:gd name="T54" fmla="*/ 53584654 w 62"/>
              <a:gd name="T55" fmla="*/ 64951897 h 62"/>
              <a:gd name="T56" fmla="*/ 47791393 w 62"/>
              <a:gd name="T57" fmla="*/ 86099855 h 62"/>
              <a:gd name="T58" fmla="*/ 18826292 w 62"/>
              <a:gd name="T59" fmla="*/ 93652258 h 62"/>
              <a:gd name="T60" fmla="*/ 5793261 w 62"/>
              <a:gd name="T61" fmla="*/ 87610335 h 62"/>
              <a:gd name="T62" fmla="*/ 0 w 62"/>
              <a:gd name="T63" fmla="*/ 75526490 h 62"/>
              <a:gd name="T64" fmla="*/ 7240974 w 62"/>
              <a:gd name="T65" fmla="*/ 61930935 h 62"/>
              <a:gd name="T66" fmla="*/ 23171840 w 62"/>
              <a:gd name="T67" fmla="*/ 55889013 h 62"/>
              <a:gd name="T68" fmla="*/ 27516184 w 62"/>
              <a:gd name="T69" fmla="*/ 46826129 h 62"/>
              <a:gd name="T70" fmla="*/ 28963897 w 62"/>
              <a:gd name="T71" fmla="*/ 45315648 h 62"/>
              <a:gd name="T72" fmla="*/ 28963897 w 62"/>
              <a:gd name="T73" fmla="*/ 42294687 h 62"/>
              <a:gd name="T74" fmla="*/ 11585318 w 62"/>
              <a:gd name="T75" fmla="*/ 37763245 h 62"/>
              <a:gd name="T76" fmla="*/ 11585318 w 62"/>
              <a:gd name="T77" fmla="*/ 9062884 h 62"/>
              <a:gd name="T78" fmla="*/ 33309444 w 62"/>
              <a:gd name="T79" fmla="*/ 0 h 62"/>
              <a:gd name="T80" fmla="*/ 89789525 w 62"/>
              <a:gd name="T81" fmla="*/ 21146729 h 62"/>
              <a:gd name="T82" fmla="*/ 75307576 w 62"/>
              <a:gd name="T83" fmla="*/ 36252765 h 62"/>
              <a:gd name="T84" fmla="*/ 69514316 w 62"/>
              <a:gd name="T85" fmla="*/ 21146729 h 62"/>
              <a:gd name="T86" fmla="*/ 55032367 w 62"/>
              <a:gd name="T87" fmla="*/ 15104806 h 62"/>
              <a:gd name="T88" fmla="*/ 69514316 w 62"/>
              <a:gd name="T89" fmla="*/ 0 h 62"/>
              <a:gd name="T90" fmla="*/ 75307576 w 62"/>
              <a:gd name="T91" fmla="*/ 15104806 h 6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2" h="62">
                <a:moveTo>
                  <a:pt x="33" y="50"/>
                </a:moveTo>
                <a:cubicBezTo>
                  <a:pt x="33" y="49"/>
                  <a:pt x="32" y="49"/>
                  <a:pt x="32" y="48"/>
                </a:cubicBezTo>
                <a:cubicBezTo>
                  <a:pt x="32" y="48"/>
                  <a:pt x="32" y="47"/>
                  <a:pt x="32" y="47"/>
                </a:cubicBezTo>
                <a:cubicBezTo>
                  <a:pt x="32" y="47"/>
                  <a:pt x="32" y="46"/>
                  <a:pt x="31" y="46"/>
                </a:cubicBezTo>
                <a:cubicBezTo>
                  <a:pt x="31" y="45"/>
                  <a:pt x="31" y="45"/>
                  <a:pt x="31" y="45"/>
                </a:cubicBezTo>
                <a:cubicBezTo>
                  <a:pt x="30" y="44"/>
                  <a:pt x="30" y="44"/>
                  <a:pt x="30" y="43"/>
                </a:cubicBezTo>
                <a:cubicBezTo>
                  <a:pt x="29" y="43"/>
                  <a:pt x="29" y="43"/>
                  <a:pt x="29" y="42"/>
                </a:cubicBezTo>
                <a:cubicBezTo>
                  <a:pt x="28" y="42"/>
                  <a:pt x="28" y="42"/>
                  <a:pt x="27" y="42"/>
                </a:cubicBezTo>
                <a:cubicBezTo>
                  <a:pt x="27" y="41"/>
                  <a:pt x="26" y="41"/>
                  <a:pt x="26" y="41"/>
                </a:cubicBezTo>
                <a:cubicBezTo>
                  <a:pt x="26" y="41"/>
                  <a:pt x="26" y="40"/>
                  <a:pt x="25" y="40"/>
                </a:cubicBezTo>
                <a:cubicBezTo>
                  <a:pt x="24" y="39"/>
                  <a:pt x="24" y="39"/>
                  <a:pt x="24" y="39"/>
                </a:cubicBezTo>
                <a:cubicBezTo>
                  <a:pt x="23" y="39"/>
                  <a:pt x="23" y="39"/>
                  <a:pt x="22" y="39"/>
                </a:cubicBezTo>
                <a:cubicBezTo>
                  <a:pt x="21" y="39"/>
                  <a:pt x="19" y="39"/>
                  <a:pt x="18" y="39"/>
                </a:cubicBezTo>
                <a:cubicBezTo>
                  <a:pt x="17" y="39"/>
                  <a:pt x="15" y="40"/>
                  <a:pt x="14" y="40"/>
                </a:cubicBezTo>
                <a:cubicBezTo>
                  <a:pt x="13" y="41"/>
                  <a:pt x="11" y="41"/>
                  <a:pt x="10" y="42"/>
                </a:cubicBezTo>
                <a:cubicBezTo>
                  <a:pt x="9" y="43"/>
                  <a:pt x="9" y="43"/>
                  <a:pt x="8" y="45"/>
                </a:cubicBezTo>
                <a:cubicBezTo>
                  <a:pt x="7" y="46"/>
                  <a:pt x="7" y="47"/>
                  <a:pt x="7" y="49"/>
                </a:cubicBezTo>
                <a:cubicBezTo>
                  <a:pt x="7" y="50"/>
                  <a:pt x="7" y="52"/>
                  <a:pt x="8" y="53"/>
                </a:cubicBezTo>
                <a:cubicBezTo>
                  <a:pt x="9" y="54"/>
                  <a:pt x="10" y="56"/>
                  <a:pt x="12" y="56"/>
                </a:cubicBezTo>
                <a:cubicBezTo>
                  <a:pt x="13" y="57"/>
                  <a:pt x="15" y="58"/>
                  <a:pt x="16" y="58"/>
                </a:cubicBezTo>
                <a:cubicBezTo>
                  <a:pt x="18" y="58"/>
                  <a:pt x="19" y="59"/>
                  <a:pt x="21" y="59"/>
                </a:cubicBezTo>
                <a:cubicBezTo>
                  <a:pt x="22" y="59"/>
                  <a:pt x="24" y="58"/>
                  <a:pt x="25" y="58"/>
                </a:cubicBezTo>
                <a:cubicBezTo>
                  <a:pt x="26" y="58"/>
                  <a:pt x="28" y="57"/>
                  <a:pt x="29" y="57"/>
                </a:cubicBezTo>
                <a:cubicBezTo>
                  <a:pt x="30" y="56"/>
                  <a:pt x="31" y="55"/>
                  <a:pt x="32" y="54"/>
                </a:cubicBezTo>
                <a:cubicBezTo>
                  <a:pt x="32" y="53"/>
                  <a:pt x="33" y="51"/>
                  <a:pt x="33" y="50"/>
                </a:cubicBezTo>
                <a:close/>
                <a:moveTo>
                  <a:pt x="28" y="18"/>
                </a:moveTo>
                <a:cubicBezTo>
                  <a:pt x="28" y="16"/>
                  <a:pt x="28" y="15"/>
                  <a:pt x="27" y="13"/>
                </a:cubicBezTo>
                <a:cubicBezTo>
                  <a:pt x="27" y="11"/>
                  <a:pt x="26" y="10"/>
                  <a:pt x="26" y="8"/>
                </a:cubicBezTo>
                <a:cubicBezTo>
                  <a:pt x="25" y="7"/>
                  <a:pt x="24" y="5"/>
                  <a:pt x="23" y="4"/>
                </a:cubicBezTo>
                <a:cubicBezTo>
                  <a:pt x="21" y="3"/>
                  <a:pt x="20" y="3"/>
                  <a:pt x="18" y="3"/>
                </a:cubicBezTo>
                <a:cubicBezTo>
                  <a:pt x="16" y="3"/>
                  <a:pt x="14" y="4"/>
                  <a:pt x="13" y="5"/>
                </a:cubicBezTo>
                <a:cubicBezTo>
                  <a:pt x="12" y="7"/>
                  <a:pt x="11" y="9"/>
                  <a:pt x="11" y="11"/>
                </a:cubicBezTo>
                <a:cubicBezTo>
                  <a:pt x="11" y="13"/>
                  <a:pt x="11" y="14"/>
                  <a:pt x="11" y="15"/>
                </a:cubicBezTo>
                <a:cubicBezTo>
                  <a:pt x="12" y="16"/>
                  <a:pt x="12" y="18"/>
                  <a:pt x="13" y="19"/>
                </a:cubicBezTo>
                <a:cubicBezTo>
                  <a:pt x="13" y="20"/>
                  <a:pt x="14" y="21"/>
                  <a:pt x="15" y="22"/>
                </a:cubicBezTo>
                <a:cubicBezTo>
                  <a:pt x="16" y="23"/>
                  <a:pt x="16" y="24"/>
                  <a:pt x="18" y="25"/>
                </a:cubicBezTo>
                <a:cubicBezTo>
                  <a:pt x="19" y="26"/>
                  <a:pt x="20" y="26"/>
                  <a:pt x="21" y="26"/>
                </a:cubicBezTo>
                <a:cubicBezTo>
                  <a:pt x="24" y="26"/>
                  <a:pt x="25" y="25"/>
                  <a:pt x="26" y="24"/>
                </a:cubicBezTo>
                <a:cubicBezTo>
                  <a:pt x="28" y="22"/>
                  <a:pt x="28" y="20"/>
                  <a:pt x="28" y="18"/>
                </a:cubicBezTo>
                <a:close/>
                <a:moveTo>
                  <a:pt x="23" y="0"/>
                </a:moveTo>
                <a:cubicBezTo>
                  <a:pt x="39" y="0"/>
                  <a:pt x="39" y="0"/>
                  <a:pt x="39" y="0"/>
                </a:cubicBezTo>
                <a:cubicBezTo>
                  <a:pt x="34" y="3"/>
                  <a:pt x="34" y="3"/>
                  <a:pt x="34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31" y="4"/>
                  <a:pt x="33" y="6"/>
                  <a:pt x="34" y="8"/>
                </a:cubicBezTo>
                <a:cubicBezTo>
                  <a:pt x="34" y="10"/>
                  <a:pt x="35" y="12"/>
                  <a:pt x="35" y="14"/>
                </a:cubicBezTo>
                <a:cubicBezTo>
                  <a:pt x="35" y="16"/>
                  <a:pt x="35" y="17"/>
                  <a:pt x="34" y="19"/>
                </a:cubicBezTo>
                <a:cubicBezTo>
                  <a:pt x="34" y="20"/>
                  <a:pt x="33" y="21"/>
                  <a:pt x="32" y="22"/>
                </a:cubicBezTo>
                <a:cubicBezTo>
                  <a:pt x="31" y="23"/>
                  <a:pt x="30" y="24"/>
                  <a:pt x="30" y="25"/>
                </a:cubicBezTo>
                <a:cubicBezTo>
                  <a:pt x="29" y="25"/>
                  <a:pt x="28" y="26"/>
                  <a:pt x="27" y="27"/>
                </a:cubicBezTo>
                <a:cubicBezTo>
                  <a:pt x="27" y="28"/>
                  <a:pt x="27" y="29"/>
                  <a:pt x="27" y="29"/>
                </a:cubicBezTo>
                <a:cubicBezTo>
                  <a:pt x="27" y="30"/>
                  <a:pt x="27" y="31"/>
                  <a:pt x="27" y="31"/>
                </a:cubicBezTo>
                <a:cubicBezTo>
                  <a:pt x="28" y="32"/>
                  <a:pt x="28" y="33"/>
                  <a:pt x="29" y="33"/>
                </a:cubicBezTo>
                <a:cubicBezTo>
                  <a:pt x="30" y="34"/>
                  <a:pt x="30" y="34"/>
                  <a:pt x="31" y="35"/>
                </a:cubicBezTo>
                <a:cubicBezTo>
                  <a:pt x="32" y="36"/>
                  <a:pt x="33" y="36"/>
                  <a:pt x="33" y="37"/>
                </a:cubicBezTo>
                <a:cubicBezTo>
                  <a:pt x="34" y="38"/>
                  <a:pt x="35" y="39"/>
                  <a:pt x="36" y="39"/>
                </a:cubicBezTo>
                <a:cubicBezTo>
                  <a:pt x="36" y="40"/>
                  <a:pt x="37" y="41"/>
                  <a:pt x="37" y="43"/>
                </a:cubicBezTo>
                <a:cubicBezTo>
                  <a:pt x="38" y="44"/>
                  <a:pt x="38" y="45"/>
                  <a:pt x="38" y="47"/>
                </a:cubicBezTo>
                <a:cubicBezTo>
                  <a:pt x="38" y="51"/>
                  <a:pt x="36" y="54"/>
                  <a:pt x="33" y="57"/>
                </a:cubicBezTo>
                <a:cubicBezTo>
                  <a:pt x="29" y="60"/>
                  <a:pt x="24" y="62"/>
                  <a:pt x="17" y="62"/>
                </a:cubicBezTo>
                <a:cubicBezTo>
                  <a:pt x="16" y="62"/>
                  <a:pt x="14" y="62"/>
                  <a:pt x="13" y="62"/>
                </a:cubicBezTo>
                <a:cubicBezTo>
                  <a:pt x="11" y="61"/>
                  <a:pt x="10" y="61"/>
                  <a:pt x="8" y="60"/>
                </a:cubicBezTo>
                <a:cubicBezTo>
                  <a:pt x="6" y="60"/>
                  <a:pt x="5" y="59"/>
                  <a:pt x="4" y="58"/>
                </a:cubicBezTo>
                <a:cubicBezTo>
                  <a:pt x="3" y="57"/>
                  <a:pt x="2" y="56"/>
                  <a:pt x="1" y="55"/>
                </a:cubicBezTo>
                <a:cubicBezTo>
                  <a:pt x="0" y="54"/>
                  <a:pt x="0" y="52"/>
                  <a:pt x="0" y="50"/>
                </a:cubicBezTo>
                <a:cubicBezTo>
                  <a:pt x="0" y="49"/>
                  <a:pt x="0" y="47"/>
                  <a:pt x="1" y="45"/>
                </a:cubicBezTo>
                <a:cubicBezTo>
                  <a:pt x="2" y="44"/>
                  <a:pt x="3" y="42"/>
                  <a:pt x="5" y="41"/>
                </a:cubicBezTo>
                <a:cubicBezTo>
                  <a:pt x="6" y="40"/>
                  <a:pt x="8" y="39"/>
                  <a:pt x="10" y="39"/>
                </a:cubicBezTo>
                <a:cubicBezTo>
                  <a:pt x="12" y="38"/>
                  <a:pt x="14" y="38"/>
                  <a:pt x="16" y="37"/>
                </a:cubicBezTo>
                <a:cubicBezTo>
                  <a:pt x="18" y="37"/>
                  <a:pt x="20" y="37"/>
                  <a:pt x="22" y="37"/>
                </a:cubicBezTo>
                <a:cubicBezTo>
                  <a:pt x="20" y="35"/>
                  <a:pt x="19" y="33"/>
                  <a:pt x="19" y="31"/>
                </a:cubicBezTo>
                <a:cubicBezTo>
                  <a:pt x="19" y="31"/>
                  <a:pt x="19" y="31"/>
                  <a:pt x="19" y="30"/>
                </a:cubicBezTo>
                <a:cubicBezTo>
                  <a:pt x="19" y="30"/>
                  <a:pt x="19" y="30"/>
                  <a:pt x="20" y="30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8"/>
                  <a:pt x="20" y="28"/>
                  <a:pt x="20" y="28"/>
                </a:cubicBezTo>
                <a:cubicBezTo>
                  <a:pt x="19" y="28"/>
                  <a:pt x="18" y="28"/>
                  <a:pt x="17" y="28"/>
                </a:cubicBezTo>
                <a:cubicBezTo>
                  <a:pt x="14" y="28"/>
                  <a:pt x="11" y="27"/>
                  <a:pt x="8" y="25"/>
                </a:cubicBezTo>
                <a:cubicBezTo>
                  <a:pt x="5" y="22"/>
                  <a:pt x="4" y="19"/>
                  <a:pt x="4" y="15"/>
                </a:cubicBezTo>
                <a:cubicBezTo>
                  <a:pt x="4" y="12"/>
                  <a:pt x="5" y="9"/>
                  <a:pt x="8" y="6"/>
                </a:cubicBezTo>
                <a:cubicBezTo>
                  <a:pt x="10" y="3"/>
                  <a:pt x="13" y="2"/>
                  <a:pt x="16" y="1"/>
                </a:cubicBezTo>
                <a:cubicBezTo>
                  <a:pt x="19" y="0"/>
                  <a:pt x="21" y="0"/>
                  <a:pt x="23" y="0"/>
                </a:cubicBezTo>
                <a:close/>
                <a:moveTo>
                  <a:pt x="62" y="10"/>
                </a:moveTo>
                <a:cubicBezTo>
                  <a:pt x="62" y="14"/>
                  <a:pt x="62" y="14"/>
                  <a:pt x="62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24"/>
                  <a:pt x="52" y="24"/>
                  <a:pt x="52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4"/>
                  <a:pt x="48" y="14"/>
                  <a:pt x="48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0"/>
                  <a:pt x="38" y="10"/>
                  <a:pt x="3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0"/>
                  <a:pt x="48" y="0"/>
                  <a:pt x="48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10"/>
                  <a:pt x="52" y="10"/>
                  <a:pt x="52" y="10"/>
                </a:cubicBezTo>
                <a:lnTo>
                  <a:pt x="62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1" name="Freeform 31"/>
          <p:cNvSpPr>
            <a:spLocks noEditPoints="1"/>
          </p:cNvSpPr>
          <p:nvPr/>
        </p:nvSpPr>
        <p:spPr bwMode="auto">
          <a:xfrm>
            <a:off x="6369050" y="2630488"/>
            <a:ext cx="74613" cy="76200"/>
          </a:xfrm>
          <a:custGeom>
            <a:avLst/>
            <a:gdLst>
              <a:gd name="T0" fmla="*/ 20275481 w 62"/>
              <a:gd name="T1" fmla="*/ 10573365 h 62"/>
              <a:gd name="T2" fmla="*/ 10137741 w 62"/>
              <a:gd name="T3" fmla="*/ 21146729 h 62"/>
              <a:gd name="T4" fmla="*/ 0 w 62"/>
              <a:gd name="T5" fmla="*/ 10573365 h 62"/>
              <a:gd name="T6" fmla="*/ 10137741 w 62"/>
              <a:gd name="T7" fmla="*/ 0 h 62"/>
              <a:gd name="T8" fmla="*/ 20275481 w 62"/>
              <a:gd name="T9" fmla="*/ 10573365 h 62"/>
              <a:gd name="T10" fmla="*/ 1447733 w 62"/>
              <a:gd name="T11" fmla="*/ 93652258 h 62"/>
              <a:gd name="T12" fmla="*/ 1447733 w 62"/>
              <a:gd name="T13" fmla="*/ 28700361 h 62"/>
              <a:gd name="T14" fmla="*/ 20275481 w 62"/>
              <a:gd name="T15" fmla="*/ 28700361 h 62"/>
              <a:gd name="T16" fmla="*/ 20275481 w 62"/>
              <a:gd name="T17" fmla="*/ 93652258 h 62"/>
              <a:gd name="T18" fmla="*/ 1447733 w 62"/>
              <a:gd name="T19" fmla="*/ 93652258 h 62"/>
              <a:gd name="T20" fmla="*/ 31862158 w 62"/>
              <a:gd name="T21" fmla="*/ 49847090 h 62"/>
              <a:gd name="T22" fmla="*/ 30413222 w 62"/>
              <a:gd name="T23" fmla="*/ 28700361 h 62"/>
              <a:gd name="T24" fmla="*/ 47792033 w 62"/>
              <a:gd name="T25" fmla="*/ 28700361 h 62"/>
              <a:gd name="T26" fmla="*/ 49240970 w 62"/>
              <a:gd name="T27" fmla="*/ 37763245 h 62"/>
              <a:gd name="T28" fmla="*/ 49240970 w 62"/>
              <a:gd name="T29" fmla="*/ 37763245 h 62"/>
              <a:gd name="T30" fmla="*/ 68067514 w 62"/>
              <a:gd name="T31" fmla="*/ 27189881 h 62"/>
              <a:gd name="T32" fmla="*/ 89791932 w 62"/>
              <a:gd name="T33" fmla="*/ 54378532 h 62"/>
              <a:gd name="T34" fmla="*/ 89791932 w 62"/>
              <a:gd name="T35" fmla="*/ 93652258 h 62"/>
              <a:gd name="T36" fmla="*/ 70964184 w 62"/>
              <a:gd name="T37" fmla="*/ 93652258 h 62"/>
              <a:gd name="T38" fmla="*/ 70964184 w 62"/>
              <a:gd name="T39" fmla="*/ 57399494 h 62"/>
              <a:gd name="T40" fmla="*/ 60826443 w 62"/>
              <a:gd name="T41" fmla="*/ 43805168 h 62"/>
              <a:gd name="T42" fmla="*/ 50688703 w 62"/>
              <a:gd name="T43" fmla="*/ 51357571 h 62"/>
              <a:gd name="T44" fmla="*/ 50688703 w 62"/>
              <a:gd name="T45" fmla="*/ 55889013 h 62"/>
              <a:gd name="T46" fmla="*/ 50688703 w 62"/>
              <a:gd name="T47" fmla="*/ 93652258 h 62"/>
              <a:gd name="T48" fmla="*/ 31862158 w 62"/>
              <a:gd name="T49" fmla="*/ 93652258 h 62"/>
              <a:gd name="T50" fmla="*/ 31862158 w 62"/>
              <a:gd name="T51" fmla="*/ 49847090 h 6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2" h="62">
                <a:moveTo>
                  <a:pt x="14" y="7"/>
                </a:moveTo>
                <a:cubicBezTo>
                  <a:pt x="14" y="11"/>
                  <a:pt x="12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4" y="3"/>
                  <a:pt x="14" y="7"/>
                </a:cubicBezTo>
                <a:close/>
                <a:moveTo>
                  <a:pt x="1" y="62"/>
                </a:moveTo>
                <a:cubicBezTo>
                  <a:pt x="1" y="19"/>
                  <a:pt x="1" y="19"/>
                  <a:pt x="1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62"/>
                  <a:pt x="14" y="62"/>
                  <a:pt x="14" y="62"/>
                </a:cubicBezTo>
                <a:lnTo>
                  <a:pt x="1" y="62"/>
                </a:lnTo>
                <a:close/>
                <a:moveTo>
                  <a:pt x="22" y="33"/>
                </a:moveTo>
                <a:cubicBezTo>
                  <a:pt x="22" y="27"/>
                  <a:pt x="22" y="23"/>
                  <a:pt x="21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6" y="22"/>
                  <a:pt x="40" y="18"/>
                  <a:pt x="47" y="18"/>
                </a:cubicBezTo>
                <a:cubicBezTo>
                  <a:pt x="56" y="18"/>
                  <a:pt x="62" y="24"/>
                  <a:pt x="62" y="36"/>
                </a:cubicBezTo>
                <a:cubicBezTo>
                  <a:pt x="62" y="62"/>
                  <a:pt x="62" y="62"/>
                  <a:pt x="62" y="62"/>
                </a:cubicBezTo>
                <a:cubicBezTo>
                  <a:pt x="49" y="62"/>
                  <a:pt x="49" y="62"/>
                  <a:pt x="49" y="62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32"/>
                  <a:pt x="47" y="29"/>
                  <a:pt x="42" y="29"/>
                </a:cubicBezTo>
                <a:cubicBezTo>
                  <a:pt x="39" y="29"/>
                  <a:pt x="36" y="31"/>
                  <a:pt x="35" y="34"/>
                </a:cubicBezTo>
                <a:cubicBezTo>
                  <a:pt x="35" y="35"/>
                  <a:pt x="35" y="36"/>
                  <a:pt x="35" y="37"/>
                </a:cubicBezTo>
                <a:cubicBezTo>
                  <a:pt x="35" y="62"/>
                  <a:pt x="35" y="62"/>
                  <a:pt x="35" y="62"/>
                </a:cubicBezTo>
                <a:cubicBezTo>
                  <a:pt x="22" y="62"/>
                  <a:pt x="22" y="62"/>
                  <a:pt x="22" y="62"/>
                </a:cubicBezTo>
                <a:lnTo>
                  <a:pt x="22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2" name="Oval 32"/>
          <p:cNvSpPr>
            <a:spLocks noChangeArrowheads="1"/>
          </p:cNvSpPr>
          <p:nvPr/>
        </p:nvSpPr>
        <p:spPr bwMode="auto">
          <a:xfrm>
            <a:off x="539750" y="3201988"/>
            <a:ext cx="942975" cy="939800"/>
          </a:xfrm>
          <a:prstGeom prst="ellipse">
            <a:avLst/>
          </a:prstGeom>
          <a:blipFill dpi="0" rotWithShape="1">
            <a:blip r:embed="rId4"/>
            <a:srcRect/>
            <a:stretch>
              <a:fillRect b="-33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9735" name="Line 33"/>
          <p:cNvSpPr>
            <a:spLocks noChangeShapeType="1"/>
          </p:cNvSpPr>
          <p:nvPr/>
        </p:nvSpPr>
        <p:spPr bwMode="auto">
          <a:xfrm>
            <a:off x="1604963" y="3641725"/>
            <a:ext cx="2611437" cy="0"/>
          </a:xfrm>
          <a:prstGeom prst="line">
            <a:avLst/>
          </a:prstGeom>
          <a:noFill/>
          <a:ln w="6350">
            <a:solidFill>
              <a:srgbClr val="5469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6" name="Rectangle 34"/>
          <p:cNvSpPr>
            <a:spLocks noChangeArrowheads="1"/>
          </p:cNvSpPr>
          <p:nvPr/>
        </p:nvSpPr>
        <p:spPr bwMode="auto">
          <a:xfrm>
            <a:off x="1619250" y="4305300"/>
            <a:ext cx="138113" cy="138113"/>
          </a:xfrm>
          <a:prstGeom prst="rect">
            <a:avLst/>
          </a:prstGeom>
          <a:solidFill>
            <a:srgbClr val="009658"/>
          </a:solidFill>
          <a:ln w="4763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37" name="Rectangle 35"/>
          <p:cNvSpPr>
            <a:spLocks noChangeArrowheads="1"/>
          </p:cNvSpPr>
          <p:nvPr/>
        </p:nvSpPr>
        <p:spPr bwMode="auto">
          <a:xfrm>
            <a:off x="1757363" y="4305300"/>
            <a:ext cx="138112" cy="138113"/>
          </a:xfrm>
          <a:prstGeom prst="rect">
            <a:avLst/>
          </a:prstGeom>
          <a:solidFill>
            <a:srgbClr val="009658"/>
          </a:solidFill>
          <a:ln w="4826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38" name="Rectangle 36"/>
          <p:cNvSpPr>
            <a:spLocks noChangeArrowheads="1"/>
          </p:cNvSpPr>
          <p:nvPr/>
        </p:nvSpPr>
        <p:spPr bwMode="auto">
          <a:xfrm>
            <a:off x="1895475" y="4305300"/>
            <a:ext cx="138113" cy="138113"/>
          </a:xfrm>
          <a:prstGeom prst="rect">
            <a:avLst/>
          </a:prstGeom>
          <a:solidFill>
            <a:srgbClr val="009658"/>
          </a:solidFill>
          <a:ln w="4826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39" name="Rectangle 37"/>
          <p:cNvSpPr>
            <a:spLocks noChangeArrowheads="1"/>
          </p:cNvSpPr>
          <p:nvPr/>
        </p:nvSpPr>
        <p:spPr bwMode="auto">
          <a:xfrm>
            <a:off x="2033588" y="4305300"/>
            <a:ext cx="138112" cy="138113"/>
          </a:xfrm>
          <a:prstGeom prst="rect">
            <a:avLst/>
          </a:prstGeom>
          <a:solidFill>
            <a:srgbClr val="009658"/>
          </a:solidFill>
          <a:ln w="4763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40" name="Freeform 38"/>
          <p:cNvSpPr>
            <a:spLocks/>
          </p:cNvSpPr>
          <p:nvPr/>
        </p:nvSpPr>
        <p:spPr bwMode="auto">
          <a:xfrm>
            <a:off x="3722688" y="4332288"/>
            <a:ext cx="87312" cy="84137"/>
          </a:xfrm>
          <a:custGeom>
            <a:avLst/>
            <a:gdLst>
              <a:gd name="T0" fmla="*/ 68043035 w 55"/>
              <a:gd name="T1" fmla="*/ 0 h 53"/>
              <a:gd name="T2" fmla="*/ 85684822 w 55"/>
              <a:gd name="T3" fmla="*/ 50402825 h 53"/>
              <a:gd name="T4" fmla="*/ 138607006 w 55"/>
              <a:gd name="T5" fmla="*/ 50402825 h 53"/>
              <a:gd name="T6" fmla="*/ 95765389 w 55"/>
              <a:gd name="T7" fmla="*/ 83163868 h 53"/>
              <a:gd name="T8" fmla="*/ 110886240 w 55"/>
              <a:gd name="T9" fmla="*/ 133566694 h 53"/>
              <a:gd name="T10" fmla="*/ 68043035 w 55"/>
              <a:gd name="T11" fmla="*/ 103324998 h 53"/>
              <a:gd name="T12" fmla="*/ 25201418 w 55"/>
              <a:gd name="T13" fmla="*/ 133566694 h 53"/>
              <a:gd name="T14" fmla="*/ 42841617 w 55"/>
              <a:gd name="T15" fmla="*/ 83163868 h 53"/>
              <a:gd name="T16" fmla="*/ 0 w 55"/>
              <a:gd name="T17" fmla="*/ 50402825 h 53"/>
              <a:gd name="T18" fmla="*/ 50402836 w 55"/>
              <a:gd name="T19" fmla="*/ 50402825 h 53"/>
              <a:gd name="T20" fmla="*/ 68043035 w 55"/>
              <a:gd name="T21" fmla="*/ 0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5" h="53">
                <a:moveTo>
                  <a:pt x="27" y="0"/>
                </a:moveTo>
                <a:lnTo>
                  <a:pt x="34" y="20"/>
                </a:lnTo>
                <a:lnTo>
                  <a:pt x="55" y="20"/>
                </a:lnTo>
                <a:lnTo>
                  <a:pt x="38" y="33"/>
                </a:lnTo>
                <a:lnTo>
                  <a:pt x="44" y="53"/>
                </a:lnTo>
                <a:lnTo>
                  <a:pt x="27" y="41"/>
                </a:lnTo>
                <a:lnTo>
                  <a:pt x="10" y="53"/>
                </a:lnTo>
                <a:lnTo>
                  <a:pt x="17" y="33"/>
                </a:lnTo>
                <a:lnTo>
                  <a:pt x="0" y="20"/>
                </a:lnTo>
                <a:lnTo>
                  <a:pt x="20" y="20"/>
                </a:lnTo>
                <a:lnTo>
                  <a:pt x="27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1" name="Freeform 39"/>
          <p:cNvSpPr>
            <a:spLocks/>
          </p:cNvSpPr>
          <p:nvPr/>
        </p:nvSpPr>
        <p:spPr bwMode="auto">
          <a:xfrm>
            <a:off x="3825875" y="4332288"/>
            <a:ext cx="88900" cy="84137"/>
          </a:xfrm>
          <a:custGeom>
            <a:avLst/>
            <a:gdLst>
              <a:gd name="T0" fmla="*/ 70564375 w 56"/>
              <a:gd name="T1" fmla="*/ 0 h 53"/>
              <a:gd name="T2" fmla="*/ 88206263 w 56"/>
              <a:gd name="T3" fmla="*/ 50402825 h 53"/>
              <a:gd name="T4" fmla="*/ 141128750 w 56"/>
              <a:gd name="T5" fmla="*/ 50402825 h 53"/>
              <a:gd name="T6" fmla="*/ 95765938 w 56"/>
              <a:gd name="T7" fmla="*/ 83163868 h 53"/>
              <a:gd name="T8" fmla="*/ 113407825 w 56"/>
              <a:gd name="T9" fmla="*/ 133566694 h 53"/>
              <a:gd name="T10" fmla="*/ 70564375 w 56"/>
              <a:gd name="T11" fmla="*/ 103324998 h 53"/>
              <a:gd name="T12" fmla="*/ 27722513 w 56"/>
              <a:gd name="T13" fmla="*/ 133566694 h 53"/>
              <a:gd name="T14" fmla="*/ 42843450 w 56"/>
              <a:gd name="T15" fmla="*/ 83163868 h 53"/>
              <a:gd name="T16" fmla="*/ 0 w 56"/>
              <a:gd name="T17" fmla="*/ 50402825 h 53"/>
              <a:gd name="T18" fmla="*/ 52924075 w 56"/>
              <a:gd name="T19" fmla="*/ 50402825 h 53"/>
              <a:gd name="T20" fmla="*/ 70564375 w 56"/>
              <a:gd name="T21" fmla="*/ 0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" h="53">
                <a:moveTo>
                  <a:pt x="28" y="0"/>
                </a:moveTo>
                <a:lnTo>
                  <a:pt x="35" y="20"/>
                </a:lnTo>
                <a:lnTo>
                  <a:pt x="56" y="20"/>
                </a:lnTo>
                <a:lnTo>
                  <a:pt x="38" y="33"/>
                </a:lnTo>
                <a:lnTo>
                  <a:pt x="45" y="53"/>
                </a:lnTo>
                <a:lnTo>
                  <a:pt x="28" y="41"/>
                </a:lnTo>
                <a:lnTo>
                  <a:pt x="11" y="53"/>
                </a:lnTo>
                <a:lnTo>
                  <a:pt x="17" y="33"/>
                </a:lnTo>
                <a:lnTo>
                  <a:pt x="0" y="20"/>
                </a:lnTo>
                <a:lnTo>
                  <a:pt x="21" y="20"/>
                </a:lnTo>
                <a:lnTo>
                  <a:pt x="28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2" name="Freeform 40"/>
          <p:cNvSpPr>
            <a:spLocks/>
          </p:cNvSpPr>
          <p:nvPr/>
        </p:nvSpPr>
        <p:spPr bwMode="auto">
          <a:xfrm>
            <a:off x="3929063" y="4332288"/>
            <a:ext cx="88900" cy="84137"/>
          </a:xfrm>
          <a:custGeom>
            <a:avLst/>
            <a:gdLst>
              <a:gd name="T0" fmla="*/ 73085325 w 56"/>
              <a:gd name="T1" fmla="*/ 0 h 53"/>
              <a:gd name="T2" fmla="*/ 88206263 w 56"/>
              <a:gd name="T3" fmla="*/ 50402825 h 53"/>
              <a:gd name="T4" fmla="*/ 141128750 w 56"/>
              <a:gd name="T5" fmla="*/ 50402825 h 53"/>
              <a:gd name="T6" fmla="*/ 98286888 w 56"/>
              <a:gd name="T7" fmla="*/ 83163868 h 53"/>
              <a:gd name="T8" fmla="*/ 115927188 w 56"/>
              <a:gd name="T9" fmla="*/ 133566694 h 53"/>
              <a:gd name="T10" fmla="*/ 73085325 w 56"/>
              <a:gd name="T11" fmla="*/ 103324998 h 53"/>
              <a:gd name="T12" fmla="*/ 27722513 w 56"/>
              <a:gd name="T13" fmla="*/ 133566694 h 53"/>
              <a:gd name="T14" fmla="*/ 45362813 w 56"/>
              <a:gd name="T15" fmla="*/ 83163868 h 53"/>
              <a:gd name="T16" fmla="*/ 0 w 56"/>
              <a:gd name="T17" fmla="*/ 50402825 h 53"/>
              <a:gd name="T18" fmla="*/ 55443438 w 56"/>
              <a:gd name="T19" fmla="*/ 50402825 h 53"/>
              <a:gd name="T20" fmla="*/ 73085325 w 56"/>
              <a:gd name="T21" fmla="*/ 0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" h="53">
                <a:moveTo>
                  <a:pt x="29" y="0"/>
                </a:moveTo>
                <a:lnTo>
                  <a:pt x="35" y="20"/>
                </a:lnTo>
                <a:lnTo>
                  <a:pt x="56" y="20"/>
                </a:lnTo>
                <a:lnTo>
                  <a:pt x="39" y="33"/>
                </a:lnTo>
                <a:lnTo>
                  <a:pt x="46" y="53"/>
                </a:lnTo>
                <a:lnTo>
                  <a:pt x="29" y="41"/>
                </a:lnTo>
                <a:lnTo>
                  <a:pt x="11" y="53"/>
                </a:lnTo>
                <a:lnTo>
                  <a:pt x="18" y="33"/>
                </a:lnTo>
                <a:lnTo>
                  <a:pt x="0" y="20"/>
                </a:lnTo>
                <a:lnTo>
                  <a:pt x="22" y="20"/>
                </a:lnTo>
                <a:lnTo>
                  <a:pt x="29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3" name="Freeform 41"/>
          <p:cNvSpPr>
            <a:spLocks/>
          </p:cNvSpPr>
          <p:nvPr/>
        </p:nvSpPr>
        <p:spPr bwMode="auto">
          <a:xfrm>
            <a:off x="4033838" y="4332288"/>
            <a:ext cx="88900" cy="84137"/>
          </a:xfrm>
          <a:custGeom>
            <a:avLst/>
            <a:gdLst>
              <a:gd name="T0" fmla="*/ 70564375 w 56"/>
              <a:gd name="T1" fmla="*/ 0 h 53"/>
              <a:gd name="T2" fmla="*/ 85685313 w 56"/>
              <a:gd name="T3" fmla="*/ 50402825 h 53"/>
              <a:gd name="T4" fmla="*/ 141128750 w 56"/>
              <a:gd name="T5" fmla="*/ 50402825 h 53"/>
              <a:gd name="T6" fmla="*/ 98286888 w 56"/>
              <a:gd name="T7" fmla="*/ 83163868 h 53"/>
              <a:gd name="T8" fmla="*/ 113407825 w 56"/>
              <a:gd name="T9" fmla="*/ 133566694 h 53"/>
              <a:gd name="T10" fmla="*/ 70564375 w 56"/>
              <a:gd name="T11" fmla="*/ 103324998 h 53"/>
              <a:gd name="T12" fmla="*/ 25201563 w 56"/>
              <a:gd name="T13" fmla="*/ 133566694 h 53"/>
              <a:gd name="T14" fmla="*/ 42843450 w 56"/>
              <a:gd name="T15" fmla="*/ 83163868 h 53"/>
              <a:gd name="T16" fmla="*/ 0 w 56"/>
              <a:gd name="T17" fmla="*/ 50402825 h 53"/>
              <a:gd name="T18" fmla="*/ 52924075 w 56"/>
              <a:gd name="T19" fmla="*/ 50402825 h 53"/>
              <a:gd name="T20" fmla="*/ 70564375 w 56"/>
              <a:gd name="T21" fmla="*/ 0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" h="53">
                <a:moveTo>
                  <a:pt x="28" y="0"/>
                </a:moveTo>
                <a:lnTo>
                  <a:pt x="34" y="20"/>
                </a:lnTo>
                <a:lnTo>
                  <a:pt x="56" y="20"/>
                </a:lnTo>
                <a:lnTo>
                  <a:pt x="39" y="33"/>
                </a:lnTo>
                <a:lnTo>
                  <a:pt x="45" y="53"/>
                </a:lnTo>
                <a:lnTo>
                  <a:pt x="28" y="41"/>
                </a:lnTo>
                <a:lnTo>
                  <a:pt x="10" y="53"/>
                </a:lnTo>
                <a:lnTo>
                  <a:pt x="17" y="33"/>
                </a:lnTo>
                <a:lnTo>
                  <a:pt x="0" y="20"/>
                </a:lnTo>
                <a:lnTo>
                  <a:pt x="21" y="20"/>
                </a:lnTo>
                <a:lnTo>
                  <a:pt x="28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4" name="Freeform 42"/>
          <p:cNvSpPr>
            <a:spLocks/>
          </p:cNvSpPr>
          <p:nvPr/>
        </p:nvSpPr>
        <p:spPr bwMode="auto">
          <a:xfrm>
            <a:off x="4138613" y="4332288"/>
            <a:ext cx="87312" cy="84137"/>
          </a:xfrm>
          <a:custGeom>
            <a:avLst/>
            <a:gdLst>
              <a:gd name="T0" fmla="*/ 68043035 w 55"/>
              <a:gd name="T1" fmla="*/ 0 h 53"/>
              <a:gd name="T2" fmla="*/ 85684822 w 55"/>
              <a:gd name="T3" fmla="*/ 50402825 h 53"/>
              <a:gd name="T4" fmla="*/ 138607006 w 55"/>
              <a:gd name="T5" fmla="*/ 50402825 h 53"/>
              <a:gd name="T6" fmla="*/ 95765389 w 55"/>
              <a:gd name="T7" fmla="*/ 83163868 h 53"/>
              <a:gd name="T8" fmla="*/ 110886240 w 55"/>
              <a:gd name="T9" fmla="*/ 133566694 h 53"/>
              <a:gd name="T10" fmla="*/ 68043035 w 55"/>
              <a:gd name="T11" fmla="*/ 103324998 h 53"/>
              <a:gd name="T12" fmla="*/ 25201418 w 55"/>
              <a:gd name="T13" fmla="*/ 133566694 h 53"/>
              <a:gd name="T14" fmla="*/ 42841617 w 55"/>
              <a:gd name="T15" fmla="*/ 83163868 h 53"/>
              <a:gd name="T16" fmla="*/ 0 w 55"/>
              <a:gd name="T17" fmla="*/ 50402825 h 53"/>
              <a:gd name="T18" fmla="*/ 50402836 w 55"/>
              <a:gd name="T19" fmla="*/ 50402825 h 53"/>
              <a:gd name="T20" fmla="*/ 68043035 w 55"/>
              <a:gd name="T21" fmla="*/ 0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5" h="53">
                <a:moveTo>
                  <a:pt x="27" y="0"/>
                </a:moveTo>
                <a:lnTo>
                  <a:pt x="34" y="20"/>
                </a:lnTo>
                <a:lnTo>
                  <a:pt x="55" y="20"/>
                </a:lnTo>
                <a:lnTo>
                  <a:pt x="38" y="33"/>
                </a:lnTo>
                <a:lnTo>
                  <a:pt x="44" y="53"/>
                </a:lnTo>
                <a:lnTo>
                  <a:pt x="27" y="41"/>
                </a:lnTo>
                <a:lnTo>
                  <a:pt x="10" y="53"/>
                </a:lnTo>
                <a:lnTo>
                  <a:pt x="17" y="33"/>
                </a:lnTo>
                <a:lnTo>
                  <a:pt x="0" y="20"/>
                </a:lnTo>
                <a:lnTo>
                  <a:pt x="20" y="20"/>
                </a:lnTo>
                <a:lnTo>
                  <a:pt x="27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5" name="Freeform 43"/>
          <p:cNvSpPr>
            <a:spLocks/>
          </p:cNvSpPr>
          <p:nvPr/>
        </p:nvSpPr>
        <p:spPr bwMode="auto">
          <a:xfrm>
            <a:off x="1789113" y="4344988"/>
            <a:ext cx="74612" cy="60325"/>
          </a:xfrm>
          <a:custGeom>
            <a:avLst/>
            <a:gdLst>
              <a:gd name="T0" fmla="*/ 89789525 w 62"/>
              <a:gd name="T1" fmla="*/ 8733854 h 50"/>
              <a:gd name="T2" fmla="*/ 78204207 w 62"/>
              <a:gd name="T3" fmla="*/ 11645138 h 50"/>
              <a:gd name="T4" fmla="*/ 86892895 w 62"/>
              <a:gd name="T5" fmla="*/ 0 h 50"/>
              <a:gd name="T6" fmla="*/ 75307576 w 62"/>
              <a:gd name="T7" fmla="*/ 5822569 h 50"/>
              <a:gd name="T8" fmla="*/ 62273341 w 62"/>
              <a:gd name="T9" fmla="*/ 0 h 50"/>
              <a:gd name="T10" fmla="*/ 43447049 w 62"/>
              <a:gd name="T11" fmla="*/ 17467707 h 50"/>
              <a:gd name="T12" fmla="*/ 43447049 w 62"/>
              <a:gd name="T13" fmla="*/ 21835237 h 50"/>
              <a:gd name="T14" fmla="*/ 5793261 w 62"/>
              <a:gd name="T15" fmla="*/ 2911285 h 50"/>
              <a:gd name="T16" fmla="*/ 2896630 w 62"/>
              <a:gd name="T17" fmla="*/ 11645138 h 50"/>
              <a:gd name="T18" fmla="*/ 11585318 w 62"/>
              <a:gd name="T19" fmla="*/ 27657806 h 50"/>
              <a:gd name="T20" fmla="*/ 2896630 w 62"/>
              <a:gd name="T21" fmla="*/ 24746522 h 50"/>
              <a:gd name="T22" fmla="*/ 2896630 w 62"/>
              <a:gd name="T23" fmla="*/ 24746522 h 50"/>
              <a:gd name="T24" fmla="*/ 17378579 w 62"/>
              <a:gd name="T25" fmla="*/ 43669268 h 50"/>
              <a:gd name="T26" fmla="*/ 13034235 w 62"/>
              <a:gd name="T27" fmla="*/ 43669268 h 50"/>
              <a:gd name="T28" fmla="*/ 10137605 w 62"/>
              <a:gd name="T29" fmla="*/ 43669268 h 50"/>
              <a:gd name="T30" fmla="*/ 27516184 w 62"/>
              <a:gd name="T31" fmla="*/ 56770651 h 50"/>
              <a:gd name="T32" fmla="*/ 4344344 w 62"/>
              <a:gd name="T33" fmla="*/ 64048259 h 50"/>
              <a:gd name="T34" fmla="*/ 0 w 62"/>
              <a:gd name="T35" fmla="*/ 64048259 h 50"/>
              <a:gd name="T36" fmla="*/ 27516184 w 62"/>
              <a:gd name="T37" fmla="*/ 72782113 h 50"/>
              <a:gd name="T38" fmla="*/ 79651920 w 62"/>
              <a:gd name="T39" fmla="*/ 20378992 h 50"/>
              <a:gd name="T40" fmla="*/ 79651920 w 62"/>
              <a:gd name="T41" fmla="*/ 17467707 h 50"/>
              <a:gd name="T42" fmla="*/ 89789525 w 62"/>
              <a:gd name="T43" fmla="*/ 8733854 h 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2" h="50">
                <a:moveTo>
                  <a:pt x="62" y="6"/>
                </a:moveTo>
                <a:cubicBezTo>
                  <a:pt x="59" y="7"/>
                  <a:pt x="57" y="7"/>
                  <a:pt x="54" y="8"/>
                </a:cubicBezTo>
                <a:cubicBezTo>
                  <a:pt x="57" y="6"/>
                  <a:pt x="59" y="3"/>
                  <a:pt x="60" y="0"/>
                </a:cubicBezTo>
                <a:cubicBezTo>
                  <a:pt x="58" y="2"/>
                  <a:pt x="55" y="3"/>
                  <a:pt x="52" y="4"/>
                </a:cubicBezTo>
                <a:cubicBezTo>
                  <a:pt x="50" y="1"/>
                  <a:pt x="46" y="0"/>
                  <a:pt x="43" y="0"/>
                </a:cubicBezTo>
                <a:cubicBezTo>
                  <a:pt x="36" y="0"/>
                  <a:pt x="30" y="5"/>
                  <a:pt x="30" y="12"/>
                </a:cubicBezTo>
                <a:cubicBezTo>
                  <a:pt x="30" y="13"/>
                  <a:pt x="30" y="14"/>
                  <a:pt x="30" y="15"/>
                </a:cubicBezTo>
                <a:cubicBezTo>
                  <a:pt x="20" y="15"/>
                  <a:pt x="10" y="10"/>
                  <a:pt x="4" y="2"/>
                </a:cubicBezTo>
                <a:cubicBezTo>
                  <a:pt x="3" y="4"/>
                  <a:pt x="2" y="6"/>
                  <a:pt x="2" y="8"/>
                </a:cubicBezTo>
                <a:cubicBezTo>
                  <a:pt x="2" y="13"/>
                  <a:pt x="5" y="17"/>
                  <a:pt x="8" y="19"/>
                </a:cubicBezTo>
                <a:cubicBezTo>
                  <a:pt x="6" y="19"/>
                  <a:pt x="4" y="18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24"/>
                  <a:pt x="7" y="29"/>
                  <a:pt x="12" y="30"/>
                </a:cubicBezTo>
                <a:cubicBezTo>
                  <a:pt x="11" y="30"/>
                  <a:pt x="10" y="30"/>
                  <a:pt x="9" y="30"/>
                </a:cubicBezTo>
                <a:cubicBezTo>
                  <a:pt x="8" y="30"/>
                  <a:pt x="8" y="30"/>
                  <a:pt x="7" y="30"/>
                </a:cubicBezTo>
                <a:cubicBezTo>
                  <a:pt x="8" y="35"/>
                  <a:pt x="13" y="39"/>
                  <a:pt x="19" y="39"/>
                </a:cubicBezTo>
                <a:cubicBezTo>
                  <a:pt x="14" y="42"/>
                  <a:pt x="9" y="44"/>
                  <a:pt x="3" y="44"/>
                </a:cubicBezTo>
                <a:cubicBezTo>
                  <a:pt x="2" y="44"/>
                  <a:pt x="1" y="44"/>
                  <a:pt x="0" y="44"/>
                </a:cubicBezTo>
                <a:cubicBezTo>
                  <a:pt x="5" y="48"/>
                  <a:pt x="12" y="50"/>
                  <a:pt x="19" y="50"/>
                </a:cubicBezTo>
                <a:cubicBezTo>
                  <a:pt x="43" y="50"/>
                  <a:pt x="55" y="31"/>
                  <a:pt x="55" y="14"/>
                </a:cubicBezTo>
                <a:cubicBezTo>
                  <a:pt x="55" y="13"/>
                  <a:pt x="55" y="13"/>
                  <a:pt x="55" y="12"/>
                </a:cubicBezTo>
                <a:cubicBezTo>
                  <a:pt x="58" y="10"/>
                  <a:pt x="60" y="8"/>
                  <a:pt x="6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6" name="Freeform 44"/>
          <p:cNvSpPr>
            <a:spLocks/>
          </p:cNvSpPr>
          <p:nvPr/>
        </p:nvSpPr>
        <p:spPr bwMode="auto">
          <a:xfrm>
            <a:off x="1668463" y="4337050"/>
            <a:ext cx="38100" cy="76200"/>
          </a:xfrm>
          <a:custGeom>
            <a:avLst/>
            <a:gdLst>
              <a:gd name="T0" fmla="*/ 11340703 w 32"/>
              <a:gd name="T1" fmla="*/ 51357571 h 62"/>
              <a:gd name="T2" fmla="*/ 11340703 w 32"/>
              <a:gd name="T3" fmla="*/ 93652258 h 62"/>
              <a:gd name="T4" fmla="*/ 29769197 w 32"/>
              <a:gd name="T5" fmla="*/ 93652258 h 62"/>
              <a:gd name="T6" fmla="*/ 29769197 w 32"/>
              <a:gd name="T7" fmla="*/ 51357571 h 62"/>
              <a:gd name="T8" fmla="*/ 42527934 w 32"/>
              <a:gd name="T9" fmla="*/ 51357571 h 62"/>
              <a:gd name="T10" fmla="*/ 45362813 w 32"/>
              <a:gd name="T11" fmla="*/ 34742284 h 62"/>
              <a:gd name="T12" fmla="*/ 29769197 w 32"/>
              <a:gd name="T13" fmla="*/ 34742284 h 62"/>
              <a:gd name="T14" fmla="*/ 29769197 w 32"/>
              <a:gd name="T15" fmla="*/ 21146729 h 62"/>
              <a:gd name="T16" fmla="*/ 34022109 w 32"/>
              <a:gd name="T17" fmla="*/ 16615287 h 62"/>
              <a:gd name="T18" fmla="*/ 42527934 w 32"/>
              <a:gd name="T19" fmla="*/ 16615287 h 62"/>
              <a:gd name="T20" fmla="*/ 42527934 w 32"/>
              <a:gd name="T21" fmla="*/ 0 h 62"/>
              <a:gd name="T22" fmla="*/ 25516284 w 32"/>
              <a:gd name="T23" fmla="*/ 0 h 62"/>
              <a:gd name="T24" fmla="*/ 9922669 w 32"/>
              <a:gd name="T25" fmla="*/ 15104806 h 62"/>
              <a:gd name="T26" fmla="*/ 9922669 w 32"/>
              <a:gd name="T27" fmla="*/ 33231803 h 62"/>
              <a:gd name="T28" fmla="*/ 0 w 32"/>
              <a:gd name="T29" fmla="*/ 33231803 h 62"/>
              <a:gd name="T30" fmla="*/ 0 w 32"/>
              <a:gd name="T31" fmla="*/ 51357571 h 62"/>
              <a:gd name="T32" fmla="*/ 11340703 w 32"/>
              <a:gd name="T33" fmla="*/ 51357571 h 6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2" h="62">
                <a:moveTo>
                  <a:pt x="8" y="34"/>
                </a:moveTo>
                <a:cubicBezTo>
                  <a:pt x="8" y="62"/>
                  <a:pt x="8" y="62"/>
                  <a:pt x="8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1" y="34"/>
                  <a:pt x="21" y="34"/>
                  <a:pt x="21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23"/>
                  <a:pt x="32" y="23"/>
                  <a:pt x="32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17"/>
                  <a:pt x="21" y="14"/>
                </a:cubicBezTo>
                <a:cubicBezTo>
                  <a:pt x="21" y="13"/>
                  <a:pt x="22" y="11"/>
                  <a:pt x="24" y="11"/>
                </a:cubicBezTo>
                <a:cubicBezTo>
                  <a:pt x="27" y="11"/>
                  <a:pt x="30" y="11"/>
                  <a:pt x="30" y="11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24" y="0"/>
                  <a:pt x="18" y="0"/>
                </a:cubicBezTo>
                <a:cubicBezTo>
                  <a:pt x="14" y="0"/>
                  <a:pt x="7" y="5"/>
                  <a:pt x="7" y="10"/>
                </a:cubicBezTo>
                <a:cubicBezTo>
                  <a:pt x="7" y="16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4"/>
                  <a:pt x="0" y="34"/>
                  <a:pt x="0" y="34"/>
                </a:cubicBezTo>
                <a:lnTo>
                  <a:pt x="8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7" name="Freeform 45"/>
          <p:cNvSpPr>
            <a:spLocks noEditPoints="1"/>
          </p:cNvSpPr>
          <p:nvPr/>
        </p:nvSpPr>
        <p:spPr bwMode="auto">
          <a:xfrm>
            <a:off x="1927225" y="4337050"/>
            <a:ext cx="74613" cy="76200"/>
          </a:xfrm>
          <a:custGeom>
            <a:avLst/>
            <a:gdLst>
              <a:gd name="T0" fmla="*/ 47792033 w 62"/>
              <a:gd name="T1" fmla="*/ 72505529 h 62"/>
              <a:gd name="T2" fmla="*/ 46344300 w 62"/>
              <a:gd name="T3" fmla="*/ 67972858 h 62"/>
              <a:gd name="T4" fmla="*/ 43447631 w 62"/>
              <a:gd name="T5" fmla="*/ 64951897 h 62"/>
              <a:gd name="T6" fmla="*/ 40550962 w 62"/>
              <a:gd name="T7" fmla="*/ 61930935 h 62"/>
              <a:gd name="T8" fmla="*/ 36206560 w 62"/>
              <a:gd name="T9" fmla="*/ 60420455 h 62"/>
              <a:gd name="T10" fmla="*/ 31862158 w 62"/>
              <a:gd name="T11" fmla="*/ 58909974 h 62"/>
              <a:gd name="T12" fmla="*/ 20275481 w 62"/>
              <a:gd name="T13" fmla="*/ 60420455 h 62"/>
              <a:gd name="T14" fmla="*/ 11585473 w 62"/>
              <a:gd name="T15" fmla="*/ 66462377 h 62"/>
              <a:gd name="T16" fmla="*/ 11585473 w 62"/>
              <a:gd name="T17" fmla="*/ 80057932 h 62"/>
              <a:gd name="T18" fmla="*/ 23172150 w 62"/>
              <a:gd name="T19" fmla="*/ 87610335 h 62"/>
              <a:gd name="T20" fmla="*/ 36206560 w 62"/>
              <a:gd name="T21" fmla="*/ 87610335 h 62"/>
              <a:gd name="T22" fmla="*/ 46344300 w 62"/>
              <a:gd name="T23" fmla="*/ 81568413 h 62"/>
              <a:gd name="T24" fmla="*/ 40550962 w 62"/>
              <a:gd name="T25" fmla="*/ 25679400 h 62"/>
              <a:gd name="T26" fmla="*/ 37654293 w 62"/>
              <a:gd name="T27" fmla="*/ 12083845 h 62"/>
              <a:gd name="T28" fmla="*/ 26068819 w 62"/>
              <a:gd name="T29" fmla="*/ 3020961 h 62"/>
              <a:gd name="T30" fmla="*/ 15931079 w 62"/>
              <a:gd name="T31" fmla="*/ 16615287 h 62"/>
              <a:gd name="T32" fmla="*/ 18827748 w 62"/>
              <a:gd name="T33" fmla="*/ 28700361 h 62"/>
              <a:gd name="T34" fmla="*/ 26068819 w 62"/>
              <a:gd name="T35" fmla="*/ 37763245 h 62"/>
              <a:gd name="T36" fmla="*/ 39103229 w 62"/>
              <a:gd name="T37" fmla="*/ 34742284 h 62"/>
              <a:gd name="T38" fmla="*/ 33309891 w 62"/>
              <a:gd name="T39" fmla="*/ 0 h 62"/>
              <a:gd name="T40" fmla="*/ 50688703 w 62"/>
              <a:gd name="T41" fmla="*/ 4531442 h 62"/>
              <a:gd name="T42" fmla="*/ 49240970 w 62"/>
              <a:gd name="T43" fmla="*/ 10573365 h 62"/>
              <a:gd name="T44" fmla="*/ 49240970 w 62"/>
              <a:gd name="T45" fmla="*/ 28700361 h 62"/>
              <a:gd name="T46" fmla="*/ 43447631 w 62"/>
              <a:gd name="T47" fmla="*/ 36252765 h 62"/>
              <a:gd name="T48" fmla="*/ 39103229 w 62"/>
              <a:gd name="T49" fmla="*/ 43805168 h 62"/>
              <a:gd name="T50" fmla="*/ 41999898 w 62"/>
              <a:gd name="T51" fmla="*/ 49847090 h 62"/>
              <a:gd name="T52" fmla="*/ 49240970 w 62"/>
              <a:gd name="T53" fmla="*/ 55889013 h 62"/>
              <a:gd name="T54" fmla="*/ 53585372 w 62"/>
              <a:gd name="T55" fmla="*/ 63441416 h 62"/>
              <a:gd name="T56" fmla="*/ 47792033 w 62"/>
              <a:gd name="T57" fmla="*/ 86099855 h 62"/>
              <a:gd name="T58" fmla="*/ 18827748 w 62"/>
              <a:gd name="T59" fmla="*/ 92141777 h 62"/>
              <a:gd name="T60" fmla="*/ 5793338 w 62"/>
              <a:gd name="T61" fmla="*/ 87610335 h 62"/>
              <a:gd name="T62" fmla="*/ 0 w 62"/>
              <a:gd name="T63" fmla="*/ 75526490 h 62"/>
              <a:gd name="T64" fmla="*/ 7241071 w 62"/>
              <a:gd name="T65" fmla="*/ 61930935 h 62"/>
              <a:gd name="T66" fmla="*/ 23172150 w 62"/>
              <a:gd name="T67" fmla="*/ 55889013 h 62"/>
              <a:gd name="T68" fmla="*/ 27516552 w 62"/>
              <a:gd name="T69" fmla="*/ 46826129 h 62"/>
              <a:gd name="T70" fmla="*/ 28965489 w 62"/>
              <a:gd name="T71" fmla="*/ 43805168 h 62"/>
              <a:gd name="T72" fmla="*/ 28965489 w 62"/>
              <a:gd name="T73" fmla="*/ 42294687 h 62"/>
              <a:gd name="T74" fmla="*/ 11585473 w 62"/>
              <a:gd name="T75" fmla="*/ 36252765 h 62"/>
              <a:gd name="T76" fmla="*/ 11585473 w 62"/>
              <a:gd name="T77" fmla="*/ 9062884 h 62"/>
              <a:gd name="T78" fmla="*/ 33309891 w 62"/>
              <a:gd name="T79" fmla="*/ 0 h 62"/>
              <a:gd name="T80" fmla="*/ 89791932 w 62"/>
              <a:gd name="T81" fmla="*/ 21146729 h 62"/>
              <a:gd name="T82" fmla="*/ 76757522 w 62"/>
              <a:gd name="T83" fmla="*/ 36252765 h 62"/>
              <a:gd name="T84" fmla="*/ 69516451 w 62"/>
              <a:gd name="T85" fmla="*/ 21146729 h 62"/>
              <a:gd name="T86" fmla="*/ 55034308 w 62"/>
              <a:gd name="T87" fmla="*/ 13594326 h 62"/>
              <a:gd name="T88" fmla="*/ 69516451 w 62"/>
              <a:gd name="T89" fmla="*/ 0 h 62"/>
              <a:gd name="T90" fmla="*/ 76757522 w 62"/>
              <a:gd name="T91" fmla="*/ 13594326 h 6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2" h="62">
                <a:moveTo>
                  <a:pt x="33" y="50"/>
                </a:moveTo>
                <a:cubicBezTo>
                  <a:pt x="33" y="49"/>
                  <a:pt x="33" y="48"/>
                  <a:pt x="33" y="48"/>
                </a:cubicBezTo>
                <a:cubicBezTo>
                  <a:pt x="32" y="48"/>
                  <a:pt x="32" y="47"/>
                  <a:pt x="32" y="47"/>
                </a:cubicBezTo>
                <a:cubicBezTo>
                  <a:pt x="32" y="46"/>
                  <a:pt x="32" y="46"/>
                  <a:pt x="32" y="45"/>
                </a:cubicBezTo>
                <a:cubicBezTo>
                  <a:pt x="31" y="45"/>
                  <a:pt x="31" y="45"/>
                  <a:pt x="31" y="44"/>
                </a:cubicBezTo>
                <a:cubicBezTo>
                  <a:pt x="31" y="44"/>
                  <a:pt x="30" y="44"/>
                  <a:pt x="30" y="43"/>
                </a:cubicBezTo>
                <a:cubicBezTo>
                  <a:pt x="29" y="43"/>
                  <a:pt x="29" y="42"/>
                  <a:pt x="29" y="42"/>
                </a:cubicBezTo>
                <a:cubicBezTo>
                  <a:pt x="29" y="42"/>
                  <a:pt x="28" y="42"/>
                  <a:pt x="28" y="41"/>
                </a:cubicBezTo>
                <a:cubicBezTo>
                  <a:pt x="27" y="41"/>
                  <a:pt x="27" y="41"/>
                  <a:pt x="26" y="40"/>
                </a:cubicBezTo>
                <a:cubicBezTo>
                  <a:pt x="26" y="40"/>
                  <a:pt x="26" y="40"/>
                  <a:pt x="25" y="40"/>
                </a:cubicBezTo>
                <a:cubicBezTo>
                  <a:pt x="25" y="39"/>
                  <a:pt x="24" y="39"/>
                  <a:pt x="24" y="39"/>
                </a:cubicBezTo>
                <a:cubicBezTo>
                  <a:pt x="24" y="39"/>
                  <a:pt x="23" y="39"/>
                  <a:pt x="22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7" y="39"/>
                  <a:pt x="16" y="39"/>
                  <a:pt x="14" y="40"/>
                </a:cubicBezTo>
                <a:cubicBezTo>
                  <a:pt x="13" y="40"/>
                  <a:pt x="12" y="41"/>
                  <a:pt x="11" y="42"/>
                </a:cubicBezTo>
                <a:cubicBezTo>
                  <a:pt x="10" y="42"/>
                  <a:pt x="9" y="43"/>
                  <a:pt x="8" y="44"/>
                </a:cubicBezTo>
                <a:cubicBezTo>
                  <a:pt x="7" y="46"/>
                  <a:pt x="7" y="47"/>
                  <a:pt x="7" y="48"/>
                </a:cubicBezTo>
                <a:cubicBezTo>
                  <a:pt x="7" y="50"/>
                  <a:pt x="7" y="52"/>
                  <a:pt x="8" y="53"/>
                </a:cubicBezTo>
                <a:cubicBezTo>
                  <a:pt x="9" y="54"/>
                  <a:pt x="10" y="55"/>
                  <a:pt x="12" y="56"/>
                </a:cubicBezTo>
                <a:cubicBezTo>
                  <a:pt x="13" y="57"/>
                  <a:pt x="15" y="57"/>
                  <a:pt x="16" y="58"/>
                </a:cubicBezTo>
                <a:cubicBezTo>
                  <a:pt x="18" y="58"/>
                  <a:pt x="19" y="58"/>
                  <a:pt x="21" y="58"/>
                </a:cubicBezTo>
                <a:cubicBezTo>
                  <a:pt x="22" y="58"/>
                  <a:pt x="24" y="58"/>
                  <a:pt x="25" y="58"/>
                </a:cubicBezTo>
                <a:cubicBezTo>
                  <a:pt x="27" y="57"/>
                  <a:pt x="28" y="57"/>
                  <a:pt x="29" y="56"/>
                </a:cubicBezTo>
                <a:cubicBezTo>
                  <a:pt x="30" y="56"/>
                  <a:pt x="31" y="55"/>
                  <a:pt x="32" y="54"/>
                </a:cubicBezTo>
                <a:cubicBezTo>
                  <a:pt x="32" y="52"/>
                  <a:pt x="33" y="51"/>
                  <a:pt x="33" y="50"/>
                </a:cubicBezTo>
                <a:close/>
                <a:moveTo>
                  <a:pt x="28" y="17"/>
                </a:moveTo>
                <a:cubicBezTo>
                  <a:pt x="28" y="16"/>
                  <a:pt x="28" y="14"/>
                  <a:pt x="28" y="13"/>
                </a:cubicBezTo>
                <a:cubicBezTo>
                  <a:pt x="27" y="11"/>
                  <a:pt x="27" y="9"/>
                  <a:pt x="26" y="8"/>
                </a:cubicBezTo>
                <a:cubicBezTo>
                  <a:pt x="25" y="6"/>
                  <a:pt x="24" y="5"/>
                  <a:pt x="23" y="4"/>
                </a:cubicBezTo>
                <a:cubicBezTo>
                  <a:pt x="21" y="3"/>
                  <a:pt x="20" y="2"/>
                  <a:pt x="18" y="2"/>
                </a:cubicBezTo>
                <a:cubicBezTo>
                  <a:pt x="16" y="2"/>
                  <a:pt x="14" y="3"/>
                  <a:pt x="13" y="5"/>
                </a:cubicBezTo>
                <a:cubicBezTo>
                  <a:pt x="12" y="7"/>
                  <a:pt x="11" y="9"/>
                  <a:pt x="11" y="11"/>
                </a:cubicBezTo>
                <a:cubicBezTo>
                  <a:pt x="11" y="12"/>
                  <a:pt x="11" y="14"/>
                  <a:pt x="12" y="15"/>
                </a:cubicBezTo>
                <a:cubicBezTo>
                  <a:pt x="12" y="16"/>
                  <a:pt x="12" y="17"/>
                  <a:pt x="13" y="19"/>
                </a:cubicBezTo>
                <a:cubicBezTo>
                  <a:pt x="13" y="20"/>
                  <a:pt x="14" y="21"/>
                  <a:pt x="15" y="22"/>
                </a:cubicBezTo>
                <a:cubicBezTo>
                  <a:pt x="16" y="23"/>
                  <a:pt x="17" y="24"/>
                  <a:pt x="18" y="25"/>
                </a:cubicBezTo>
                <a:cubicBezTo>
                  <a:pt x="19" y="25"/>
                  <a:pt x="20" y="26"/>
                  <a:pt x="21" y="26"/>
                </a:cubicBezTo>
                <a:cubicBezTo>
                  <a:pt x="24" y="26"/>
                  <a:pt x="26" y="25"/>
                  <a:pt x="27" y="23"/>
                </a:cubicBezTo>
                <a:cubicBezTo>
                  <a:pt x="28" y="22"/>
                  <a:pt x="28" y="20"/>
                  <a:pt x="28" y="17"/>
                </a:cubicBezTo>
                <a:close/>
                <a:moveTo>
                  <a:pt x="23" y="0"/>
                </a:moveTo>
                <a:cubicBezTo>
                  <a:pt x="40" y="0"/>
                  <a:pt x="40" y="0"/>
                  <a:pt x="40" y="0"/>
                </a:cubicBezTo>
                <a:cubicBezTo>
                  <a:pt x="35" y="3"/>
                  <a:pt x="35" y="3"/>
                  <a:pt x="35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1" y="4"/>
                  <a:pt x="33" y="5"/>
                  <a:pt x="34" y="7"/>
                </a:cubicBezTo>
                <a:cubicBezTo>
                  <a:pt x="35" y="9"/>
                  <a:pt x="35" y="11"/>
                  <a:pt x="35" y="14"/>
                </a:cubicBezTo>
                <a:cubicBezTo>
                  <a:pt x="35" y="16"/>
                  <a:pt x="35" y="17"/>
                  <a:pt x="34" y="19"/>
                </a:cubicBezTo>
                <a:cubicBezTo>
                  <a:pt x="34" y="20"/>
                  <a:pt x="33" y="21"/>
                  <a:pt x="32" y="22"/>
                </a:cubicBezTo>
                <a:cubicBezTo>
                  <a:pt x="31" y="23"/>
                  <a:pt x="31" y="24"/>
                  <a:pt x="30" y="24"/>
                </a:cubicBezTo>
                <a:cubicBezTo>
                  <a:pt x="29" y="25"/>
                  <a:pt x="28" y="26"/>
                  <a:pt x="28" y="27"/>
                </a:cubicBezTo>
                <a:cubicBezTo>
                  <a:pt x="27" y="27"/>
                  <a:pt x="27" y="28"/>
                  <a:pt x="27" y="29"/>
                </a:cubicBezTo>
                <a:cubicBezTo>
                  <a:pt x="27" y="30"/>
                  <a:pt x="27" y="30"/>
                  <a:pt x="27" y="31"/>
                </a:cubicBezTo>
                <a:cubicBezTo>
                  <a:pt x="28" y="32"/>
                  <a:pt x="28" y="32"/>
                  <a:pt x="29" y="33"/>
                </a:cubicBezTo>
                <a:cubicBezTo>
                  <a:pt x="30" y="33"/>
                  <a:pt x="30" y="34"/>
                  <a:pt x="31" y="35"/>
                </a:cubicBezTo>
                <a:cubicBezTo>
                  <a:pt x="32" y="35"/>
                  <a:pt x="33" y="36"/>
                  <a:pt x="34" y="37"/>
                </a:cubicBezTo>
                <a:cubicBezTo>
                  <a:pt x="34" y="37"/>
                  <a:pt x="35" y="38"/>
                  <a:pt x="36" y="39"/>
                </a:cubicBezTo>
                <a:cubicBezTo>
                  <a:pt x="36" y="40"/>
                  <a:pt x="37" y="41"/>
                  <a:pt x="37" y="42"/>
                </a:cubicBezTo>
                <a:cubicBezTo>
                  <a:pt x="38" y="44"/>
                  <a:pt x="38" y="45"/>
                  <a:pt x="38" y="46"/>
                </a:cubicBezTo>
                <a:cubicBezTo>
                  <a:pt x="38" y="50"/>
                  <a:pt x="36" y="54"/>
                  <a:pt x="33" y="57"/>
                </a:cubicBezTo>
                <a:cubicBezTo>
                  <a:pt x="29" y="60"/>
                  <a:pt x="24" y="62"/>
                  <a:pt x="17" y="62"/>
                </a:cubicBezTo>
                <a:cubicBezTo>
                  <a:pt x="16" y="62"/>
                  <a:pt x="14" y="62"/>
                  <a:pt x="13" y="61"/>
                </a:cubicBezTo>
                <a:cubicBezTo>
                  <a:pt x="11" y="61"/>
                  <a:pt x="10" y="61"/>
                  <a:pt x="8" y="60"/>
                </a:cubicBezTo>
                <a:cubicBezTo>
                  <a:pt x="7" y="59"/>
                  <a:pt x="5" y="59"/>
                  <a:pt x="4" y="58"/>
                </a:cubicBezTo>
                <a:cubicBezTo>
                  <a:pt x="3" y="57"/>
                  <a:pt x="2" y="56"/>
                  <a:pt x="1" y="55"/>
                </a:cubicBezTo>
                <a:cubicBezTo>
                  <a:pt x="1" y="53"/>
                  <a:pt x="0" y="52"/>
                  <a:pt x="0" y="50"/>
                </a:cubicBezTo>
                <a:cubicBezTo>
                  <a:pt x="0" y="49"/>
                  <a:pt x="1" y="47"/>
                  <a:pt x="2" y="45"/>
                </a:cubicBezTo>
                <a:cubicBezTo>
                  <a:pt x="2" y="43"/>
                  <a:pt x="3" y="42"/>
                  <a:pt x="5" y="41"/>
                </a:cubicBezTo>
                <a:cubicBezTo>
                  <a:pt x="7" y="40"/>
                  <a:pt x="8" y="39"/>
                  <a:pt x="10" y="38"/>
                </a:cubicBezTo>
                <a:cubicBezTo>
                  <a:pt x="12" y="38"/>
                  <a:pt x="14" y="37"/>
                  <a:pt x="16" y="37"/>
                </a:cubicBezTo>
                <a:cubicBezTo>
                  <a:pt x="18" y="37"/>
                  <a:pt x="20" y="36"/>
                  <a:pt x="22" y="36"/>
                </a:cubicBezTo>
                <a:cubicBezTo>
                  <a:pt x="20" y="34"/>
                  <a:pt x="19" y="33"/>
                  <a:pt x="19" y="31"/>
                </a:cubicBezTo>
                <a:cubicBezTo>
                  <a:pt x="19" y="31"/>
                  <a:pt x="19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19" y="28"/>
                  <a:pt x="18" y="28"/>
                  <a:pt x="18" y="28"/>
                </a:cubicBezTo>
                <a:cubicBezTo>
                  <a:pt x="14" y="28"/>
                  <a:pt x="11" y="27"/>
                  <a:pt x="8" y="24"/>
                </a:cubicBezTo>
                <a:cubicBezTo>
                  <a:pt x="6" y="22"/>
                  <a:pt x="4" y="19"/>
                  <a:pt x="4" y="15"/>
                </a:cubicBezTo>
                <a:cubicBezTo>
                  <a:pt x="4" y="12"/>
                  <a:pt x="5" y="9"/>
                  <a:pt x="8" y="6"/>
                </a:cubicBezTo>
                <a:cubicBezTo>
                  <a:pt x="10" y="3"/>
                  <a:pt x="13" y="1"/>
                  <a:pt x="16" y="1"/>
                </a:cubicBezTo>
                <a:cubicBezTo>
                  <a:pt x="19" y="0"/>
                  <a:pt x="21" y="0"/>
                  <a:pt x="23" y="0"/>
                </a:cubicBezTo>
                <a:close/>
                <a:moveTo>
                  <a:pt x="62" y="9"/>
                </a:moveTo>
                <a:cubicBezTo>
                  <a:pt x="62" y="14"/>
                  <a:pt x="62" y="14"/>
                  <a:pt x="62" y="14"/>
                </a:cubicBezTo>
                <a:cubicBezTo>
                  <a:pt x="53" y="14"/>
                  <a:pt x="53" y="14"/>
                  <a:pt x="53" y="14"/>
                </a:cubicBezTo>
                <a:cubicBezTo>
                  <a:pt x="53" y="24"/>
                  <a:pt x="53" y="24"/>
                  <a:pt x="53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4"/>
                  <a:pt x="48" y="14"/>
                  <a:pt x="48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9"/>
                  <a:pt x="38" y="9"/>
                  <a:pt x="3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0"/>
                  <a:pt x="48" y="0"/>
                  <a:pt x="48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9"/>
                  <a:pt x="53" y="9"/>
                  <a:pt x="53" y="9"/>
                </a:cubicBezTo>
                <a:lnTo>
                  <a:pt x="62" y="9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8" name="Freeform 46"/>
          <p:cNvSpPr>
            <a:spLocks noEditPoints="1"/>
          </p:cNvSpPr>
          <p:nvPr/>
        </p:nvSpPr>
        <p:spPr bwMode="auto">
          <a:xfrm>
            <a:off x="2063750" y="4337050"/>
            <a:ext cx="76200" cy="74613"/>
          </a:xfrm>
          <a:custGeom>
            <a:avLst/>
            <a:gdLst>
              <a:gd name="T0" fmla="*/ 21146729 w 62"/>
              <a:gd name="T1" fmla="*/ 10472730 h 61"/>
              <a:gd name="T2" fmla="*/ 10573365 w 62"/>
              <a:gd name="T3" fmla="*/ 19449530 h 61"/>
              <a:gd name="T4" fmla="*/ 0 w 62"/>
              <a:gd name="T5" fmla="*/ 10472730 h 61"/>
              <a:gd name="T6" fmla="*/ 12083845 w 62"/>
              <a:gd name="T7" fmla="*/ 0 h 61"/>
              <a:gd name="T8" fmla="*/ 21146729 w 62"/>
              <a:gd name="T9" fmla="*/ 10472730 h 61"/>
              <a:gd name="T10" fmla="*/ 1510481 w 62"/>
              <a:gd name="T11" fmla="*/ 91263931 h 61"/>
              <a:gd name="T12" fmla="*/ 1510481 w 62"/>
              <a:gd name="T13" fmla="*/ 28426330 h 61"/>
              <a:gd name="T14" fmla="*/ 21146729 w 62"/>
              <a:gd name="T15" fmla="*/ 28426330 h 61"/>
              <a:gd name="T16" fmla="*/ 21146729 w 62"/>
              <a:gd name="T17" fmla="*/ 91263931 h 61"/>
              <a:gd name="T18" fmla="*/ 1510481 w 62"/>
              <a:gd name="T19" fmla="*/ 91263931 h 61"/>
              <a:gd name="T20" fmla="*/ 33231803 w 62"/>
              <a:gd name="T21" fmla="*/ 47875860 h 61"/>
              <a:gd name="T22" fmla="*/ 33231803 w 62"/>
              <a:gd name="T23" fmla="*/ 28426330 h 61"/>
              <a:gd name="T24" fmla="*/ 49847090 w 62"/>
              <a:gd name="T25" fmla="*/ 28426330 h 61"/>
              <a:gd name="T26" fmla="*/ 51357571 w 62"/>
              <a:gd name="T27" fmla="*/ 37403130 h 61"/>
              <a:gd name="T28" fmla="*/ 51357571 w 62"/>
              <a:gd name="T29" fmla="*/ 37403130 h 61"/>
              <a:gd name="T30" fmla="*/ 70995048 w 62"/>
              <a:gd name="T31" fmla="*/ 26930400 h 61"/>
              <a:gd name="T32" fmla="*/ 93652258 w 62"/>
              <a:gd name="T33" fmla="*/ 53860801 h 61"/>
              <a:gd name="T34" fmla="*/ 93652258 w 62"/>
              <a:gd name="T35" fmla="*/ 91263931 h 61"/>
              <a:gd name="T36" fmla="*/ 74016010 w 62"/>
              <a:gd name="T37" fmla="*/ 91263931 h 61"/>
              <a:gd name="T38" fmla="*/ 74016010 w 62"/>
              <a:gd name="T39" fmla="*/ 56852660 h 61"/>
              <a:gd name="T40" fmla="*/ 63441416 w 62"/>
              <a:gd name="T41" fmla="*/ 41892142 h 61"/>
              <a:gd name="T42" fmla="*/ 54378532 w 62"/>
              <a:gd name="T43" fmla="*/ 49371789 h 61"/>
              <a:gd name="T44" fmla="*/ 52868052 w 62"/>
              <a:gd name="T45" fmla="*/ 55356730 h 61"/>
              <a:gd name="T46" fmla="*/ 52868052 w 62"/>
              <a:gd name="T47" fmla="*/ 91263931 h 61"/>
              <a:gd name="T48" fmla="*/ 33231803 w 62"/>
              <a:gd name="T49" fmla="*/ 91263931 h 61"/>
              <a:gd name="T50" fmla="*/ 33231803 w 62"/>
              <a:gd name="T51" fmla="*/ 47875860 h 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2" h="61">
                <a:moveTo>
                  <a:pt x="14" y="7"/>
                </a:moveTo>
                <a:cubicBezTo>
                  <a:pt x="14" y="10"/>
                  <a:pt x="12" y="13"/>
                  <a:pt x="7" y="13"/>
                </a:cubicBez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4" y="3"/>
                  <a:pt x="14" y="7"/>
                </a:cubicBezTo>
                <a:close/>
                <a:moveTo>
                  <a:pt x="1" y="61"/>
                </a:moveTo>
                <a:cubicBezTo>
                  <a:pt x="1" y="19"/>
                  <a:pt x="1" y="19"/>
                  <a:pt x="1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61"/>
                  <a:pt x="14" y="61"/>
                  <a:pt x="14" y="61"/>
                </a:cubicBezTo>
                <a:lnTo>
                  <a:pt x="1" y="61"/>
                </a:lnTo>
                <a:close/>
                <a:moveTo>
                  <a:pt x="22" y="32"/>
                </a:moveTo>
                <a:cubicBezTo>
                  <a:pt x="22" y="27"/>
                  <a:pt x="22" y="22"/>
                  <a:pt x="22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6" y="22"/>
                  <a:pt x="40" y="18"/>
                  <a:pt x="47" y="18"/>
                </a:cubicBezTo>
                <a:cubicBezTo>
                  <a:pt x="56" y="18"/>
                  <a:pt x="62" y="24"/>
                  <a:pt x="62" y="36"/>
                </a:cubicBezTo>
                <a:cubicBezTo>
                  <a:pt x="62" y="61"/>
                  <a:pt x="62" y="61"/>
                  <a:pt x="62" y="61"/>
                </a:cubicBezTo>
                <a:cubicBezTo>
                  <a:pt x="49" y="61"/>
                  <a:pt x="49" y="61"/>
                  <a:pt x="49" y="61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32"/>
                  <a:pt x="47" y="28"/>
                  <a:pt x="42" y="28"/>
                </a:cubicBezTo>
                <a:cubicBezTo>
                  <a:pt x="39" y="28"/>
                  <a:pt x="37" y="31"/>
                  <a:pt x="36" y="33"/>
                </a:cubicBezTo>
                <a:cubicBezTo>
                  <a:pt x="35" y="34"/>
                  <a:pt x="35" y="35"/>
                  <a:pt x="35" y="37"/>
                </a:cubicBezTo>
                <a:cubicBezTo>
                  <a:pt x="35" y="61"/>
                  <a:pt x="35" y="61"/>
                  <a:pt x="35" y="61"/>
                </a:cubicBezTo>
                <a:cubicBezTo>
                  <a:pt x="22" y="61"/>
                  <a:pt x="22" y="61"/>
                  <a:pt x="22" y="61"/>
                </a:cubicBezTo>
                <a:lnTo>
                  <a:pt x="22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7" name="Oval 47"/>
          <p:cNvSpPr>
            <a:spLocks noChangeArrowheads="1"/>
          </p:cNvSpPr>
          <p:nvPr/>
        </p:nvSpPr>
        <p:spPr bwMode="auto">
          <a:xfrm>
            <a:off x="4843463" y="3201988"/>
            <a:ext cx="942975" cy="939800"/>
          </a:xfrm>
          <a:prstGeom prst="ellipse">
            <a:avLst/>
          </a:prstGeom>
          <a:blipFill dpi="0" rotWithShape="1">
            <a:blip r:embed="rId5"/>
            <a:srcRect/>
            <a:stretch>
              <a:fillRect b="-33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9752" name="Line 48"/>
          <p:cNvSpPr>
            <a:spLocks noChangeShapeType="1"/>
          </p:cNvSpPr>
          <p:nvPr/>
        </p:nvSpPr>
        <p:spPr bwMode="auto">
          <a:xfrm>
            <a:off x="5910263" y="3641725"/>
            <a:ext cx="2609850" cy="0"/>
          </a:xfrm>
          <a:prstGeom prst="line">
            <a:avLst/>
          </a:prstGeom>
          <a:noFill/>
          <a:ln w="6350">
            <a:solidFill>
              <a:srgbClr val="5469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3" name="Rectangle 49"/>
          <p:cNvSpPr>
            <a:spLocks noChangeArrowheads="1"/>
          </p:cNvSpPr>
          <p:nvPr/>
        </p:nvSpPr>
        <p:spPr bwMode="auto">
          <a:xfrm>
            <a:off x="5922963" y="4305300"/>
            <a:ext cx="138112" cy="138113"/>
          </a:xfrm>
          <a:prstGeom prst="rect">
            <a:avLst/>
          </a:prstGeom>
          <a:solidFill>
            <a:srgbClr val="95C1AD"/>
          </a:solidFill>
          <a:ln w="4826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54" name="Rectangle 50"/>
          <p:cNvSpPr>
            <a:spLocks noChangeArrowheads="1"/>
          </p:cNvSpPr>
          <p:nvPr/>
        </p:nvSpPr>
        <p:spPr bwMode="auto">
          <a:xfrm>
            <a:off x="6061075" y="4305300"/>
            <a:ext cx="138113" cy="138113"/>
          </a:xfrm>
          <a:prstGeom prst="rect">
            <a:avLst/>
          </a:prstGeom>
          <a:solidFill>
            <a:srgbClr val="95C1AD"/>
          </a:solidFill>
          <a:ln w="4826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55" name="Rectangle 51"/>
          <p:cNvSpPr>
            <a:spLocks noChangeArrowheads="1"/>
          </p:cNvSpPr>
          <p:nvPr/>
        </p:nvSpPr>
        <p:spPr bwMode="auto">
          <a:xfrm>
            <a:off x="6199188" y="4305300"/>
            <a:ext cx="138112" cy="138113"/>
          </a:xfrm>
          <a:prstGeom prst="rect">
            <a:avLst/>
          </a:prstGeom>
          <a:solidFill>
            <a:srgbClr val="95C1AD"/>
          </a:solidFill>
          <a:ln w="4763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56" name="Rectangle 52"/>
          <p:cNvSpPr>
            <a:spLocks noChangeArrowheads="1"/>
          </p:cNvSpPr>
          <p:nvPr/>
        </p:nvSpPr>
        <p:spPr bwMode="auto">
          <a:xfrm>
            <a:off x="6337300" y="4305300"/>
            <a:ext cx="138113" cy="138113"/>
          </a:xfrm>
          <a:prstGeom prst="rect">
            <a:avLst/>
          </a:prstGeom>
          <a:solidFill>
            <a:srgbClr val="95C1AD"/>
          </a:solidFill>
          <a:ln w="4763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57" name="Freeform 53"/>
          <p:cNvSpPr>
            <a:spLocks/>
          </p:cNvSpPr>
          <p:nvPr/>
        </p:nvSpPr>
        <p:spPr bwMode="auto">
          <a:xfrm>
            <a:off x="8024813" y="4332288"/>
            <a:ext cx="88900" cy="84137"/>
          </a:xfrm>
          <a:custGeom>
            <a:avLst/>
            <a:gdLst>
              <a:gd name="T0" fmla="*/ 73085325 w 56"/>
              <a:gd name="T1" fmla="*/ 0 h 53"/>
              <a:gd name="T2" fmla="*/ 88206263 w 56"/>
              <a:gd name="T3" fmla="*/ 50402825 h 53"/>
              <a:gd name="T4" fmla="*/ 141128750 w 56"/>
              <a:gd name="T5" fmla="*/ 50402825 h 53"/>
              <a:gd name="T6" fmla="*/ 98286888 w 56"/>
              <a:gd name="T7" fmla="*/ 83163868 h 53"/>
              <a:gd name="T8" fmla="*/ 113407825 w 56"/>
              <a:gd name="T9" fmla="*/ 133566694 h 53"/>
              <a:gd name="T10" fmla="*/ 73085325 w 56"/>
              <a:gd name="T11" fmla="*/ 103324998 h 53"/>
              <a:gd name="T12" fmla="*/ 27722513 w 56"/>
              <a:gd name="T13" fmla="*/ 133566694 h 53"/>
              <a:gd name="T14" fmla="*/ 45362813 w 56"/>
              <a:gd name="T15" fmla="*/ 83163868 h 53"/>
              <a:gd name="T16" fmla="*/ 0 w 56"/>
              <a:gd name="T17" fmla="*/ 50402825 h 53"/>
              <a:gd name="T18" fmla="*/ 55443438 w 56"/>
              <a:gd name="T19" fmla="*/ 50402825 h 53"/>
              <a:gd name="T20" fmla="*/ 73085325 w 56"/>
              <a:gd name="T21" fmla="*/ 0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" h="53">
                <a:moveTo>
                  <a:pt x="29" y="0"/>
                </a:moveTo>
                <a:lnTo>
                  <a:pt x="35" y="20"/>
                </a:lnTo>
                <a:lnTo>
                  <a:pt x="56" y="20"/>
                </a:lnTo>
                <a:lnTo>
                  <a:pt x="39" y="33"/>
                </a:lnTo>
                <a:lnTo>
                  <a:pt x="45" y="53"/>
                </a:lnTo>
                <a:lnTo>
                  <a:pt x="29" y="41"/>
                </a:lnTo>
                <a:lnTo>
                  <a:pt x="11" y="53"/>
                </a:lnTo>
                <a:lnTo>
                  <a:pt x="18" y="33"/>
                </a:lnTo>
                <a:lnTo>
                  <a:pt x="0" y="20"/>
                </a:lnTo>
                <a:lnTo>
                  <a:pt x="22" y="20"/>
                </a:lnTo>
                <a:lnTo>
                  <a:pt x="29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8" name="Freeform 54"/>
          <p:cNvSpPr>
            <a:spLocks/>
          </p:cNvSpPr>
          <p:nvPr/>
        </p:nvSpPr>
        <p:spPr bwMode="auto">
          <a:xfrm>
            <a:off x="8129588" y="4332288"/>
            <a:ext cx="87312" cy="84137"/>
          </a:xfrm>
          <a:custGeom>
            <a:avLst/>
            <a:gdLst>
              <a:gd name="T0" fmla="*/ 70563971 w 55"/>
              <a:gd name="T1" fmla="*/ 0 h 53"/>
              <a:gd name="T2" fmla="*/ 88204170 w 55"/>
              <a:gd name="T3" fmla="*/ 50402825 h 53"/>
              <a:gd name="T4" fmla="*/ 138607006 w 55"/>
              <a:gd name="T5" fmla="*/ 50402825 h 53"/>
              <a:gd name="T6" fmla="*/ 98284737 w 55"/>
              <a:gd name="T7" fmla="*/ 83163868 h 53"/>
              <a:gd name="T8" fmla="*/ 115926524 w 55"/>
              <a:gd name="T9" fmla="*/ 133566694 h 53"/>
              <a:gd name="T10" fmla="*/ 70563971 w 55"/>
              <a:gd name="T11" fmla="*/ 103324998 h 53"/>
              <a:gd name="T12" fmla="*/ 27720766 w 55"/>
              <a:gd name="T13" fmla="*/ 133566694 h 53"/>
              <a:gd name="T14" fmla="*/ 42841617 w 55"/>
              <a:gd name="T15" fmla="*/ 83163868 h 53"/>
              <a:gd name="T16" fmla="*/ 0 w 55"/>
              <a:gd name="T17" fmla="*/ 50402825 h 53"/>
              <a:gd name="T18" fmla="*/ 52922184 w 55"/>
              <a:gd name="T19" fmla="*/ 50402825 h 53"/>
              <a:gd name="T20" fmla="*/ 70563971 w 55"/>
              <a:gd name="T21" fmla="*/ 0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5" h="53">
                <a:moveTo>
                  <a:pt x="28" y="0"/>
                </a:moveTo>
                <a:lnTo>
                  <a:pt x="35" y="20"/>
                </a:lnTo>
                <a:lnTo>
                  <a:pt x="55" y="20"/>
                </a:lnTo>
                <a:lnTo>
                  <a:pt x="39" y="33"/>
                </a:lnTo>
                <a:lnTo>
                  <a:pt x="46" y="53"/>
                </a:lnTo>
                <a:lnTo>
                  <a:pt x="28" y="41"/>
                </a:lnTo>
                <a:lnTo>
                  <a:pt x="11" y="53"/>
                </a:lnTo>
                <a:lnTo>
                  <a:pt x="17" y="33"/>
                </a:lnTo>
                <a:lnTo>
                  <a:pt x="0" y="20"/>
                </a:lnTo>
                <a:lnTo>
                  <a:pt x="21" y="20"/>
                </a:lnTo>
                <a:lnTo>
                  <a:pt x="28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9" name="Freeform 55"/>
          <p:cNvSpPr>
            <a:spLocks/>
          </p:cNvSpPr>
          <p:nvPr/>
        </p:nvSpPr>
        <p:spPr bwMode="auto">
          <a:xfrm>
            <a:off x="8232775" y="4332288"/>
            <a:ext cx="90488" cy="84137"/>
          </a:xfrm>
          <a:custGeom>
            <a:avLst/>
            <a:gdLst>
              <a:gd name="T0" fmla="*/ 70564765 w 57"/>
              <a:gd name="T1" fmla="*/ 0 h 53"/>
              <a:gd name="T2" fmla="*/ 88206750 w 57"/>
              <a:gd name="T3" fmla="*/ 50402825 h 53"/>
              <a:gd name="T4" fmla="*/ 143650494 w 57"/>
              <a:gd name="T5" fmla="*/ 50402825 h 53"/>
              <a:gd name="T6" fmla="*/ 98287431 w 57"/>
              <a:gd name="T7" fmla="*/ 83163868 h 53"/>
              <a:gd name="T8" fmla="*/ 115927828 w 57"/>
              <a:gd name="T9" fmla="*/ 133566694 h 53"/>
              <a:gd name="T10" fmla="*/ 70564765 w 57"/>
              <a:gd name="T11" fmla="*/ 103324998 h 53"/>
              <a:gd name="T12" fmla="*/ 27722666 w 57"/>
              <a:gd name="T13" fmla="*/ 133566694 h 53"/>
              <a:gd name="T14" fmla="*/ 42843687 w 57"/>
              <a:gd name="T15" fmla="*/ 83163868 h 53"/>
              <a:gd name="T16" fmla="*/ 0 w 57"/>
              <a:gd name="T17" fmla="*/ 50402825 h 53"/>
              <a:gd name="T18" fmla="*/ 55443744 w 57"/>
              <a:gd name="T19" fmla="*/ 50402825 h 53"/>
              <a:gd name="T20" fmla="*/ 70564765 w 57"/>
              <a:gd name="T21" fmla="*/ 0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7" h="53">
                <a:moveTo>
                  <a:pt x="28" y="0"/>
                </a:moveTo>
                <a:lnTo>
                  <a:pt x="35" y="20"/>
                </a:lnTo>
                <a:lnTo>
                  <a:pt x="57" y="20"/>
                </a:lnTo>
                <a:lnTo>
                  <a:pt x="39" y="33"/>
                </a:lnTo>
                <a:lnTo>
                  <a:pt x="46" y="53"/>
                </a:lnTo>
                <a:lnTo>
                  <a:pt x="28" y="41"/>
                </a:lnTo>
                <a:lnTo>
                  <a:pt x="11" y="53"/>
                </a:lnTo>
                <a:lnTo>
                  <a:pt x="17" y="33"/>
                </a:lnTo>
                <a:lnTo>
                  <a:pt x="0" y="20"/>
                </a:lnTo>
                <a:lnTo>
                  <a:pt x="22" y="20"/>
                </a:lnTo>
                <a:lnTo>
                  <a:pt x="28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0" name="Freeform 56"/>
          <p:cNvSpPr>
            <a:spLocks/>
          </p:cNvSpPr>
          <p:nvPr/>
        </p:nvSpPr>
        <p:spPr bwMode="auto">
          <a:xfrm>
            <a:off x="8337550" y="4332288"/>
            <a:ext cx="88900" cy="84137"/>
          </a:xfrm>
          <a:custGeom>
            <a:avLst/>
            <a:gdLst>
              <a:gd name="T0" fmla="*/ 70564375 w 56"/>
              <a:gd name="T1" fmla="*/ 0 h 53"/>
              <a:gd name="T2" fmla="*/ 85685313 w 56"/>
              <a:gd name="T3" fmla="*/ 50402825 h 53"/>
              <a:gd name="T4" fmla="*/ 141128750 w 56"/>
              <a:gd name="T5" fmla="*/ 50402825 h 53"/>
              <a:gd name="T6" fmla="*/ 95765938 w 56"/>
              <a:gd name="T7" fmla="*/ 83163868 h 53"/>
              <a:gd name="T8" fmla="*/ 113407825 w 56"/>
              <a:gd name="T9" fmla="*/ 133566694 h 53"/>
              <a:gd name="T10" fmla="*/ 70564375 w 56"/>
              <a:gd name="T11" fmla="*/ 103324998 h 53"/>
              <a:gd name="T12" fmla="*/ 27722513 w 56"/>
              <a:gd name="T13" fmla="*/ 133566694 h 53"/>
              <a:gd name="T14" fmla="*/ 42843450 w 56"/>
              <a:gd name="T15" fmla="*/ 83163868 h 53"/>
              <a:gd name="T16" fmla="*/ 0 w 56"/>
              <a:gd name="T17" fmla="*/ 50402825 h 53"/>
              <a:gd name="T18" fmla="*/ 52924075 w 56"/>
              <a:gd name="T19" fmla="*/ 50402825 h 53"/>
              <a:gd name="T20" fmla="*/ 70564375 w 56"/>
              <a:gd name="T21" fmla="*/ 0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" h="53">
                <a:moveTo>
                  <a:pt x="28" y="0"/>
                </a:moveTo>
                <a:lnTo>
                  <a:pt x="34" y="20"/>
                </a:lnTo>
                <a:lnTo>
                  <a:pt x="56" y="20"/>
                </a:lnTo>
                <a:lnTo>
                  <a:pt x="38" y="33"/>
                </a:lnTo>
                <a:lnTo>
                  <a:pt x="45" y="53"/>
                </a:lnTo>
                <a:lnTo>
                  <a:pt x="28" y="41"/>
                </a:lnTo>
                <a:lnTo>
                  <a:pt x="11" y="53"/>
                </a:lnTo>
                <a:lnTo>
                  <a:pt x="17" y="33"/>
                </a:lnTo>
                <a:lnTo>
                  <a:pt x="0" y="20"/>
                </a:lnTo>
                <a:lnTo>
                  <a:pt x="21" y="20"/>
                </a:lnTo>
                <a:lnTo>
                  <a:pt x="28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1" name="Freeform 57"/>
          <p:cNvSpPr>
            <a:spLocks/>
          </p:cNvSpPr>
          <p:nvPr/>
        </p:nvSpPr>
        <p:spPr bwMode="auto">
          <a:xfrm>
            <a:off x="8440738" y="4332288"/>
            <a:ext cx="88900" cy="84137"/>
          </a:xfrm>
          <a:custGeom>
            <a:avLst/>
            <a:gdLst>
              <a:gd name="T0" fmla="*/ 73085325 w 56"/>
              <a:gd name="T1" fmla="*/ 0 h 53"/>
              <a:gd name="T2" fmla="*/ 88206263 w 56"/>
              <a:gd name="T3" fmla="*/ 50402825 h 53"/>
              <a:gd name="T4" fmla="*/ 141128750 w 56"/>
              <a:gd name="T5" fmla="*/ 50402825 h 53"/>
              <a:gd name="T6" fmla="*/ 98286888 w 56"/>
              <a:gd name="T7" fmla="*/ 83163868 h 53"/>
              <a:gd name="T8" fmla="*/ 113407825 w 56"/>
              <a:gd name="T9" fmla="*/ 133566694 h 53"/>
              <a:gd name="T10" fmla="*/ 73085325 w 56"/>
              <a:gd name="T11" fmla="*/ 103324998 h 53"/>
              <a:gd name="T12" fmla="*/ 27722513 w 56"/>
              <a:gd name="T13" fmla="*/ 133566694 h 53"/>
              <a:gd name="T14" fmla="*/ 45362813 w 56"/>
              <a:gd name="T15" fmla="*/ 83163868 h 53"/>
              <a:gd name="T16" fmla="*/ 0 w 56"/>
              <a:gd name="T17" fmla="*/ 50402825 h 53"/>
              <a:gd name="T18" fmla="*/ 55443438 w 56"/>
              <a:gd name="T19" fmla="*/ 50402825 h 53"/>
              <a:gd name="T20" fmla="*/ 73085325 w 56"/>
              <a:gd name="T21" fmla="*/ 0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" h="53">
                <a:moveTo>
                  <a:pt x="29" y="0"/>
                </a:moveTo>
                <a:lnTo>
                  <a:pt x="35" y="20"/>
                </a:lnTo>
                <a:lnTo>
                  <a:pt x="56" y="20"/>
                </a:lnTo>
                <a:lnTo>
                  <a:pt x="39" y="33"/>
                </a:lnTo>
                <a:lnTo>
                  <a:pt x="45" y="53"/>
                </a:lnTo>
                <a:lnTo>
                  <a:pt x="29" y="41"/>
                </a:lnTo>
                <a:lnTo>
                  <a:pt x="11" y="53"/>
                </a:lnTo>
                <a:lnTo>
                  <a:pt x="18" y="33"/>
                </a:lnTo>
                <a:lnTo>
                  <a:pt x="0" y="20"/>
                </a:lnTo>
                <a:lnTo>
                  <a:pt x="22" y="20"/>
                </a:lnTo>
                <a:lnTo>
                  <a:pt x="29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2" name="Freeform 58"/>
          <p:cNvSpPr>
            <a:spLocks/>
          </p:cNvSpPr>
          <p:nvPr/>
        </p:nvSpPr>
        <p:spPr bwMode="auto">
          <a:xfrm>
            <a:off x="6092825" y="4344988"/>
            <a:ext cx="76200" cy="60325"/>
          </a:xfrm>
          <a:custGeom>
            <a:avLst/>
            <a:gdLst>
              <a:gd name="T0" fmla="*/ 93652258 w 62"/>
              <a:gd name="T1" fmla="*/ 8733854 h 50"/>
              <a:gd name="T2" fmla="*/ 81568413 w 62"/>
              <a:gd name="T3" fmla="*/ 11645138 h 50"/>
              <a:gd name="T4" fmla="*/ 90631297 w 62"/>
              <a:gd name="T5" fmla="*/ 0 h 50"/>
              <a:gd name="T6" fmla="*/ 78547452 w 62"/>
              <a:gd name="T7" fmla="*/ 5822569 h 50"/>
              <a:gd name="T8" fmla="*/ 63441416 w 62"/>
              <a:gd name="T9" fmla="*/ 0 h 50"/>
              <a:gd name="T10" fmla="*/ 45315648 w 62"/>
              <a:gd name="T11" fmla="*/ 17467707 h 50"/>
              <a:gd name="T12" fmla="*/ 45315648 w 62"/>
              <a:gd name="T13" fmla="*/ 21835237 h 50"/>
              <a:gd name="T14" fmla="*/ 6041923 w 62"/>
              <a:gd name="T15" fmla="*/ 2911285 h 50"/>
              <a:gd name="T16" fmla="*/ 3020961 w 62"/>
              <a:gd name="T17" fmla="*/ 11645138 h 50"/>
              <a:gd name="T18" fmla="*/ 12083845 w 62"/>
              <a:gd name="T19" fmla="*/ 27657806 h 50"/>
              <a:gd name="T20" fmla="*/ 3020961 w 62"/>
              <a:gd name="T21" fmla="*/ 24746522 h 50"/>
              <a:gd name="T22" fmla="*/ 3020961 w 62"/>
              <a:gd name="T23" fmla="*/ 24746522 h 50"/>
              <a:gd name="T24" fmla="*/ 18125768 w 62"/>
              <a:gd name="T25" fmla="*/ 43669268 h 50"/>
              <a:gd name="T26" fmla="*/ 13594326 w 62"/>
              <a:gd name="T27" fmla="*/ 43669268 h 50"/>
              <a:gd name="T28" fmla="*/ 10573365 w 62"/>
              <a:gd name="T29" fmla="*/ 43669268 h 50"/>
              <a:gd name="T30" fmla="*/ 27189881 w 62"/>
              <a:gd name="T31" fmla="*/ 56770651 h 50"/>
              <a:gd name="T32" fmla="*/ 4531442 w 62"/>
              <a:gd name="T33" fmla="*/ 64048259 h 50"/>
              <a:gd name="T34" fmla="*/ 0 w 62"/>
              <a:gd name="T35" fmla="*/ 64048259 h 50"/>
              <a:gd name="T36" fmla="*/ 28700361 w 62"/>
              <a:gd name="T37" fmla="*/ 72782113 h 50"/>
              <a:gd name="T38" fmla="*/ 83078894 w 62"/>
              <a:gd name="T39" fmla="*/ 20378992 h 50"/>
              <a:gd name="T40" fmla="*/ 83078894 w 62"/>
              <a:gd name="T41" fmla="*/ 17467707 h 50"/>
              <a:gd name="T42" fmla="*/ 93652258 w 62"/>
              <a:gd name="T43" fmla="*/ 8733854 h 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2" h="50">
                <a:moveTo>
                  <a:pt x="62" y="6"/>
                </a:moveTo>
                <a:cubicBezTo>
                  <a:pt x="59" y="7"/>
                  <a:pt x="57" y="7"/>
                  <a:pt x="54" y="8"/>
                </a:cubicBezTo>
                <a:cubicBezTo>
                  <a:pt x="57" y="6"/>
                  <a:pt x="59" y="3"/>
                  <a:pt x="60" y="0"/>
                </a:cubicBezTo>
                <a:cubicBezTo>
                  <a:pt x="57" y="2"/>
                  <a:pt x="55" y="3"/>
                  <a:pt x="52" y="4"/>
                </a:cubicBezTo>
                <a:cubicBezTo>
                  <a:pt x="49" y="1"/>
                  <a:pt x="46" y="0"/>
                  <a:pt x="42" y="0"/>
                </a:cubicBezTo>
                <a:cubicBezTo>
                  <a:pt x="35" y="0"/>
                  <a:pt x="30" y="5"/>
                  <a:pt x="30" y="12"/>
                </a:cubicBezTo>
                <a:cubicBezTo>
                  <a:pt x="30" y="13"/>
                  <a:pt x="30" y="14"/>
                  <a:pt x="30" y="15"/>
                </a:cubicBezTo>
                <a:cubicBezTo>
                  <a:pt x="20" y="15"/>
                  <a:pt x="10" y="10"/>
                  <a:pt x="4" y="2"/>
                </a:cubicBezTo>
                <a:cubicBezTo>
                  <a:pt x="3" y="4"/>
                  <a:pt x="2" y="6"/>
                  <a:pt x="2" y="8"/>
                </a:cubicBezTo>
                <a:cubicBezTo>
                  <a:pt x="2" y="13"/>
                  <a:pt x="4" y="17"/>
                  <a:pt x="8" y="19"/>
                </a:cubicBezTo>
                <a:cubicBezTo>
                  <a:pt x="6" y="19"/>
                  <a:pt x="4" y="18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24"/>
                  <a:pt x="6" y="29"/>
                  <a:pt x="12" y="30"/>
                </a:cubicBezTo>
                <a:cubicBezTo>
                  <a:pt x="11" y="30"/>
                  <a:pt x="10" y="30"/>
                  <a:pt x="9" y="30"/>
                </a:cubicBezTo>
                <a:cubicBezTo>
                  <a:pt x="8" y="30"/>
                  <a:pt x="7" y="30"/>
                  <a:pt x="7" y="30"/>
                </a:cubicBezTo>
                <a:cubicBezTo>
                  <a:pt x="8" y="35"/>
                  <a:pt x="13" y="39"/>
                  <a:pt x="18" y="39"/>
                </a:cubicBezTo>
                <a:cubicBezTo>
                  <a:pt x="14" y="42"/>
                  <a:pt x="9" y="44"/>
                  <a:pt x="3" y="44"/>
                </a:cubicBezTo>
                <a:cubicBezTo>
                  <a:pt x="2" y="44"/>
                  <a:pt x="1" y="44"/>
                  <a:pt x="0" y="44"/>
                </a:cubicBezTo>
                <a:cubicBezTo>
                  <a:pt x="5" y="48"/>
                  <a:pt x="12" y="50"/>
                  <a:pt x="19" y="50"/>
                </a:cubicBezTo>
                <a:cubicBezTo>
                  <a:pt x="42" y="50"/>
                  <a:pt x="55" y="31"/>
                  <a:pt x="55" y="14"/>
                </a:cubicBezTo>
                <a:cubicBezTo>
                  <a:pt x="55" y="13"/>
                  <a:pt x="55" y="13"/>
                  <a:pt x="55" y="12"/>
                </a:cubicBezTo>
                <a:cubicBezTo>
                  <a:pt x="58" y="10"/>
                  <a:pt x="60" y="8"/>
                  <a:pt x="62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3" name="Freeform 59"/>
          <p:cNvSpPr>
            <a:spLocks/>
          </p:cNvSpPr>
          <p:nvPr/>
        </p:nvSpPr>
        <p:spPr bwMode="auto">
          <a:xfrm>
            <a:off x="5972175" y="4337050"/>
            <a:ext cx="38100" cy="76200"/>
          </a:xfrm>
          <a:custGeom>
            <a:avLst/>
            <a:gdLst>
              <a:gd name="T0" fmla="*/ 9922669 w 32"/>
              <a:gd name="T1" fmla="*/ 51357571 h 62"/>
              <a:gd name="T2" fmla="*/ 9922669 w 32"/>
              <a:gd name="T3" fmla="*/ 93652258 h 62"/>
              <a:gd name="T4" fmla="*/ 29769197 w 32"/>
              <a:gd name="T5" fmla="*/ 93652258 h 62"/>
              <a:gd name="T6" fmla="*/ 29769197 w 32"/>
              <a:gd name="T7" fmla="*/ 51357571 h 62"/>
              <a:gd name="T8" fmla="*/ 42527934 w 32"/>
              <a:gd name="T9" fmla="*/ 51357571 h 62"/>
              <a:gd name="T10" fmla="*/ 45362813 w 32"/>
              <a:gd name="T11" fmla="*/ 34742284 h 62"/>
              <a:gd name="T12" fmla="*/ 29769197 w 32"/>
              <a:gd name="T13" fmla="*/ 34742284 h 62"/>
              <a:gd name="T14" fmla="*/ 29769197 w 32"/>
              <a:gd name="T15" fmla="*/ 21146729 h 62"/>
              <a:gd name="T16" fmla="*/ 32604075 w 32"/>
              <a:gd name="T17" fmla="*/ 16615287 h 62"/>
              <a:gd name="T18" fmla="*/ 42527934 w 32"/>
              <a:gd name="T19" fmla="*/ 16615287 h 62"/>
              <a:gd name="T20" fmla="*/ 42527934 w 32"/>
              <a:gd name="T21" fmla="*/ 0 h 62"/>
              <a:gd name="T22" fmla="*/ 25516284 w 32"/>
              <a:gd name="T23" fmla="*/ 0 h 62"/>
              <a:gd name="T24" fmla="*/ 9922669 w 32"/>
              <a:gd name="T25" fmla="*/ 15104806 h 62"/>
              <a:gd name="T26" fmla="*/ 9922669 w 32"/>
              <a:gd name="T27" fmla="*/ 33231803 h 62"/>
              <a:gd name="T28" fmla="*/ 0 w 32"/>
              <a:gd name="T29" fmla="*/ 33231803 h 62"/>
              <a:gd name="T30" fmla="*/ 0 w 32"/>
              <a:gd name="T31" fmla="*/ 51357571 h 62"/>
              <a:gd name="T32" fmla="*/ 9922669 w 32"/>
              <a:gd name="T33" fmla="*/ 51357571 h 6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2" h="62">
                <a:moveTo>
                  <a:pt x="7" y="34"/>
                </a:moveTo>
                <a:cubicBezTo>
                  <a:pt x="7" y="62"/>
                  <a:pt x="7" y="62"/>
                  <a:pt x="7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1" y="34"/>
                  <a:pt x="21" y="34"/>
                  <a:pt x="21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23"/>
                  <a:pt x="32" y="23"/>
                  <a:pt x="32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17"/>
                  <a:pt x="21" y="14"/>
                </a:cubicBezTo>
                <a:cubicBezTo>
                  <a:pt x="21" y="13"/>
                  <a:pt x="22" y="11"/>
                  <a:pt x="23" y="11"/>
                </a:cubicBezTo>
                <a:cubicBezTo>
                  <a:pt x="26" y="11"/>
                  <a:pt x="30" y="11"/>
                  <a:pt x="30" y="11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24" y="0"/>
                  <a:pt x="18" y="0"/>
                </a:cubicBezTo>
                <a:cubicBezTo>
                  <a:pt x="14" y="0"/>
                  <a:pt x="7" y="5"/>
                  <a:pt x="7" y="10"/>
                </a:cubicBezTo>
                <a:cubicBezTo>
                  <a:pt x="7" y="16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4"/>
                  <a:pt x="0" y="34"/>
                  <a:pt x="0" y="34"/>
                </a:cubicBezTo>
                <a:lnTo>
                  <a:pt x="7" y="3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4" name="Freeform 60"/>
          <p:cNvSpPr>
            <a:spLocks noEditPoints="1"/>
          </p:cNvSpPr>
          <p:nvPr/>
        </p:nvSpPr>
        <p:spPr bwMode="auto">
          <a:xfrm>
            <a:off x="6230938" y="4337050"/>
            <a:ext cx="74612" cy="76200"/>
          </a:xfrm>
          <a:custGeom>
            <a:avLst/>
            <a:gdLst>
              <a:gd name="T0" fmla="*/ 46342476 w 62"/>
              <a:gd name="T1" fmla="*/ 72505529 h 62"/>
              <a:gd name="T2" fmla="*/ 44894762 w 62"/>
              <a:gd name="T3" fmla="*/ 67972858 h 62"/>
              <a:gd name="T4" fmla="*/ 43447049 w 62"/>
              <a:gd name="T5" fmla="*/ 64951897 h 62"/>
              <a:gd name="T6" fmla="*/ 39101502 w 62"/>
              <a:gd name="T7" fmla="*/ 61930935 h 62"/>
              <a:gd name="T8" fmla="*/ 36204871 w 62"/>
              <a:gd name="T9" fmla="*/ 60420455 h 62"/>
              <a:gd name="T10" fmla="*/ 31860527 w 62"/>
              <a:gd name="T11" fmla="*/ 58909974 h 62"/>
              <a:gd name="T12" fmla="*/ 20275209 w 62"/>
              <a:gd name="T13" fmla="*/ 60420455 h 62"/>
              <a:gd name="T14" fmla="*/ 11585318 w 62"/>
              <a:gd name="T15" fmla="*/ 66462377 h 62"/>
              <a:gd name="T16" fmla="*/ 11585318 w 62"/>
              <a:gd name="T17" fmla="*/ 80057932 h 62"/>
              <a:gd name="T18" fmla="*/ 23171840 w 62"/>
              <a:gd name="T19" fmla="*/ 87610335 h 62"/>
              <a:gd name="T20" fmla="*/ 36204871 w 62"/>
              <a:gd name="T21" fmla="*/ 87610335 h 62"/>
              <a:gd name="T22" fmla="*/ 46342476 w 62"/>
              <a:gd name="T23" fmla="*/ 81568413 h 62"/>
              <a:gd name="T24" fmla="*/ 40550419 w 62"/>
              <a:gd name="T25" fmla="*/ 25679400 h 62"/>
              <a:gd name="T26" fmla="*/ 37653788 w 62"/>
              <a:gd name="T27" fmla="*/ 12083845 h 62"/>
              <a:gd name="T28" fmla="*/ 26068470 w 62"/>
              <a:gd name="T29" fmla="*/ 3020961 h 62"/>
              <a:gd name="T30" fmla="*/ 15930865 w 62"/>
              <a:gd name="T31" fmla="*/ 16615287 h 62"/>
              <a:gd name="T32" fmla="*/ 18826292 w 62"/>
              <a:gd name="T33" fmla="*/ 28700361 h 62"/>
              <a:gd name="T34" fmla="*/ 26068470 w 62"/>
              <a:gd name="T35" fmla="*/ 37763245 h 62"/>
              <a:gd name="T36" fmla="*/ 37653788 w 62"/>
              <a:gd name="T37" fmla="*/ 34742284 h 62"/>
              <a:gd name="T38" fmla="*/ 33309444 w 62"/>
              <a:gd name="T39" fmla="*/ 0 h 62"/>
              <a:gd name="T40" fmla="*/ 49239106 w 62"/>
              <a:gd name="T41" fmla="*/ 4531442 h 62"/>
              <a:gd name="T42" fmla="*/ 49239106 w 62"/>
              <a:gd name="T43" fmla="*/ 10573365 h 62"/>
              <a:gd name="T44" fmla="*/ 49239106 w 62"/>
              <a:gd name="T45" fmla="*/ 28700361 h 62"/>
              <a:gd name="T46" fmla="*/ 43447049 w 62"/>
              <a:gd name="T47" fmla="*/ 36252765 h 62"/>
              <a:gd name="T48" fmla="*/ 39101502 w 62"/>
              <a:gd name="T49" fmla="*/ 43805168 h 62"/>
              <a:gd name="T50" fmla="*/ 41998132 w 62"/>
              <a:gd name="T51" fmla="*/ 49847090 h 62"/>
              <a:gd name="T52" fmla="*/ 47791393 w 62"/>
              <a:gd name="T53" fmla="*/ 55889013 h 62"/>
              <a:gd name="T54" fmla="*/ 53584654 w 62"/>
              <a:gd name="T55" fmla="*/ 63441416 h 62"/>
              <a:gd name="T56" fmla="*/ 47791393 w 62"/>
              <a:gd name="T57" fmla="*/ 86099855 h 62"/>
              <a:gd name="T58" fmla="*/ 18826292 w 62"/>
              <a:gd name="T59" fmla="*/ 92141777 h 62"/>
              <a:gd name="T60" fmla="*/ 5793261 w 62"/>
              <a:gd name="T61" fmla="*/ 87610335 h 62"/>
              <a:gd name="T62" fmla="*/ 0 w 62"/>
              <a:gd name="T63" fmla="*/ 75526490 h 62"/>
              <a:gd name="T64" fmla="*/ 7240974 w 62"/>
              <a:gd name="T65" fmla="*/ 61930935 h 62"/>
              <a:gd name="T66" fmla="*/ 23171840 w 62"/>
              <a:gd name="T67" fmla="*/ 55889013 h 62"/>
              <a:gd name="T68" fmla="*/ 27516184 w 62"/>
              <a:gd name="T69" fmla="*/ 46826129 h 62"/>
              <a:gd name="T70" fmla="*/ 28963897 w 62"/>
              <a:gd name="T71" fmla="*/ 43805168 h 62"/>
              <a:gd name="T72" fmla="*/ 28963897 w 62"/>
              <a:gd name="T73" fmla="*/ 42294687 h 62"/>
              <a:gd name="T74" fmla="*/ 11585318 w 62"/>
              <a:gd name="T75" fmla="*/ 36252765 h 62"/>
              <a:gd name="T76" fmla="*/ 11585318 w 62"/>
              <a:gd name="T77" fmla="*/ 9062884 h 62"/>
              <a:gd name="T78" fmla="*/ 33309444 w 62"/>
              <a:gd name="T79" fmla="*/ 0 h 62"/>
              <a:gd name="T80" fmla="*/ 89789525 w 62"/>
              <a:gd name="T81" fmla="*/ 21146729 h 62"/>
              <a:gd name="T82" fmla="*/ 75307576 w 62"/>
              <a:gd name="T83" fmla="*/ 36252765 h 62"/>
              <a:gd name="T84" fmla="*/ 69514316 w 62"/>
              <a:gd name="T85" fmla="*/ 21146729 h 62"/>
              <a:gd name="T86" fmla="*/ 55032367 w 62"/>
              <a:gd name="T87" fmla="*/ 13594326 h 62"/>
              <a:gd name="T88" fmla="*/ 69514316 w 62"/>
              <a:gd name="T89" fmla="*/ 0 h 62"/>
              <a:gd name="T90" fmla="*/ 75307576 w 62"/>
              <a:gd name="T91" fmla="*/ 13594326 h 6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2" h="62">
                <a:moveTo>
                  <a:pt x="33" y="50"/>
                </a:moveTo>
                <a:cubicBezTo>
                  <a:pt x="33" y="49"/>
                  <a:pt x="32" y="48"/>
                  <a:pt x="32" y="48"/>
                </a:cubicBezTo>
                <a:cubicBezTo>
                  <a:pt x="32" y="48"/>
                  <a:pt x="32" y="47"/>
                  <a:pt x="32" y="47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45"/>
                  <a:pt x="31" y="45"/>
                  <a:pt x="31" y="44"/>
                </a:cubicBezTo>
                <a:cubicBezTo>
                  <a:pt x="30" y="44"/>
                  <a:pt x="30" y="44"/>
                  <a:pt x="30" y="43"/>
                </a:cubicBezTo>
                <a:cubicBezTo>
                  <a:pt x="29" y="43"/>
                  <a:pt x="29" y="42"/>
                  <a:pt x="29" y="42"/>
                </a:cubicBezTo>
                <a:cubicBezTo>
                  <a:pt x="28" y="42"/>
                  <a:pt x="28" y="42"/>
                  <a:pt x="27" y="41"/>
                </a:cubicBezTo>
                <a:cubicBezTo>
                  <a:pt x="27" y="41"/>
                  <a:pt x="26" y="41"/>
                  <a:pt x="26" y="40"/>
                </a:cubicBezTo>
                <a:cubicBezTo>
                  <a:pt x="26" y="40"/>
                  <a:pt x="26" y="40"/>
                  <a:pt x="25" y="40"/>
                </a:cubicBezTo>
                <a:cubicBezTo>
                  <a:pt x="24" y="39"/>
                  <a:pt x="24" y="39"/>
                  <a:pt x="24" y="39"/>
                </a:cubicBezTo>
                <a:cubicBezTo>
                  <a:pt x="23" y="39"/>
                  <a:pt x="23" y="39"/>
                  <a:pt x="22" y="39"/>
                </a:cubicBezTo>
                <a:cubicBezTo>
                  <a:pt x="21" y="39"/>
                  <a:pt x="19" y="39"/>
                  <a:pt x="18" y="39"/>
                </a:cubicBezTo>
                <a:cubicBezTo>
                  <a:pt x="17" y="39"/>
                  <a:pt x="15" y="39"/>
                  <a:pt x="14" y="40"/>
                </a:cubicBezTo>
                <a:cubicBezTo>
                  <a:pt x="13" y="40"/>
                  <a:pt x="11" y="41"/>
                  <a:pt x="10" y="42"/>
                </a:cubicBezTo>
                <a:cubicBezTo>
                  <a:pt x="9" y="42"/>
                  <a:pt x="9" y="43"/>
                  <a:pt x="8" y="44"/>
                </a:cubicBezTo>
                <a:cubicBezTo>
                  <a:pt x="7" y="46"/>
                  <a:pt x="7" y="47"/>
                  <a:pt x="7" y="48"/>
                </a:cubicBezTo>
                <a:cubicBezTo>
                  <a:pt x="7" y="50"/>
                  <a:pt x="7" y="52"/>
                  <a:pt x="8" y="53"/>
                </a:cubicBezTo>
                <a:cubicBezTo>
                  <a:pt x="9" y="54"/>
                  <a:pt x="10" y="55"/>
                  <a:pt x="12" y="56"/>
                </a:cubicBezTo>
                <a:cubicBezTo>
                  <a:pt x="13" y="57"/>
                  <a:pt x="15" y="57"/>
                  <a:pt x="16" y="58"/>
                </a:cubicBezTo>
                <a:cubicBezTo>
                  <a:pt x="18" y="58"/>
                  <a:pt x="19" y="58"/>
                  <a:pt x="21" y="58"/>
                </a:cubicBezTo>
                <a:cubicBezTo>
                  <a:pt x="22" y="58"/>
                  <a:pt x="24" y="58"/>
                  <a:pt x="25" y="58"/>
                </a:cubicBezTo>
                <a:cubicBezTo>
                  <a:pt x="26" y="57"/>
                  <a:pt x="28" y="57"/>
                  <a:pt x="29" y="56"/>
                </a:cubicBezTo>
                <a:cubicBezTo>
                  <a:pt x="30" y="56"/>
                  <a:pt x="31" y="55"/>
                  <a:pt x="32" y="54"/>
                </a:cubicBezTo>
                <a:cubicBezTo>
                  <a:pt x="32" y="52"/>
                  <a:pt x="33" y="51"/>
                  <a:pt x="33" y="50"/>
                </a:cubicBezTo>
                <a:close/>
                <a:moveTo>
                  <a:pt x="28" y="17"/>
                </a:moveTo>
                <a:cubicBezTo>
                  <a:pt x="28" y="16"/>
                  <a:pt x="28" y="14"/>
                  <a:pt x="27" y="13"/>
                </a:cubicBezTo>
                <a:cubicBezTo>
                  <a:pt x="27" y="11"/>
                  <a:pt x="26" y="9"/>
                  <a:pt x="26" y="8"/>
                </a:cubicBezTo>
                <a:cubicBezTo>
                  <a:pt x="25" y="6"/>
                  <a:pt x="24" y="5"/>
                  <a:pt x="23" y="4"/>
                </a:cubicBezTo>
                <a:cubicBezTo>
                  <a:pt x="21" y="3"/>
                  <a:pt x="20" y="2"/>
                  <a:pt x="18" y="2"/>
                </a:cubicBezTo>
                <a:cubicBezTo>
                  <a:pt x="16" y="2"/>
                  <a:pt x="14" y="3"/>
                  <a:pt x="13" y="5"/>
                </a:cubicBezTo>
                <a:cubicBezTo>
                  <a:pt x="12" y="7"/>
                  <a:pt x="11" y="9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2" y="16"/>
                  <a:pt x="12" y="17"/>
                  <a:pt x="13" y="19"/>
                </a:cubicBezTo>
                <a:cubicBezTo>
                  <a:pt x="13" y="20"/>
                  <a:pt x="14" y="21"/>
                  <a:pt x="15" y="22"/>
                </a:cubicBezTo>
                <a:cubicBezTo>
                  <a:pt x="16" y="23"/>
                  <a:pt x="16" y="24"/>
                  <a:pt x="18" y="25"/>
                </a:cubicBezTo>
                <a:cubicBezTo>
                  <a:pt x="19" y="25"/>
                  <a:pt x="20" y="26"/>
                  <a:pt x="21" y="26"/>
                </a:cubicBezTo>
                <a:cubicBezTo>
                  <a:pt x="24" y="26"/>
                  <a:pt x="25" y="25"/>
                  <a:pt x="26" y="23"/>
                </a:cubicBezTo>
                <a:cubicBezTo>
                  <a:pt x="28" y="22"/>
                  <a:pt x="28" y="20"/>
                  <a:pt x="28" y="17"/>
                </a:cubicBezTo>
                <a:close/>
                <a:moveTo>
                  <a:pt x="23" y="0"/>
                </a:moveTo>
                <a:cubicBezTo>
                  <a:pt x="39" y="0"/>
                  <a:pt x="39" y="0"/>
                  <a:pt x="39" y="0"/>
                </a:cubicBezTo>
                <a:cubicBezTo>
                  <a:pt x="34" y="3"/>
                  <a:pt x="34" y="3"/>
                  <a:pt x="34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31" y="4"/>
                  <a:pt x="33" y="5"/>
                  <a:pt x="34" y="7"/>
                </a:cubicBezTo>
                <a:cubicBezTo>
                  <a:pt x="34" y="9"/>
                  <a:pt x="35" y="11"/>
                  <a:pt x="35" y="14"/>
                </a:cubicBezTo>
                <a:cubicBezTo>
                  <a:pt x="35" y="16"/>
                  <a:pt x="35" y="17"/>
                  <a:pt x="34" y="19"/>
                </a:cubicBezTo>
                <a:cubicBezTo>
                  <a:pt x="34" y="20"/>
                  <a:pt x="33" y="21"/>
                  <a:pt x="32" y="22"/>
                </a:cubicBezTo>
                <a:cubicBezTo>
                  <a:pt x="31" y="23"/>
                  <a:pt x="30" y="24"/>
                  <a:pt x="30" y="24"/>
                </a:cubicBezTo>
                <a:cubicBezTo>
                  <a:pt x="29" y="25"/>
                  <a:pt x="28" y="26"/>
                  <a:pt x="27" y="27"/>
                </a:cubicBezTo>
                <a:cubicBezTo>
                  <a:pt x="27" y="27"/>
                  <a:pt x="27" y="28"/>
                  <a:pt x="27" y="29"/>
                </a:cubicBezTo>
                <a:cubicBezTo>
                  <a:pt x="27" y="30"/>
                  <a:pt x="27" y="30"/>
                  <a:pt x="27" y="31"/>
                </a:cubicBezTo>
                <a:cubicBezTo>
                  <a:pt x="28" y="32"/>
                  <a:pt x="28" y="32"/>
                  <a:pt x="29" y="33"/>
                </a:cubicBezTo>
                <a:cubicBezTo>
                  <a:pt x="30" y="33"/>
                  <a:pt x="30" y="34"/>
                  <a:pt x="31" y="35"/>
                </a:cubicBezTo>
                <a:cubicBezTo>
                  <a:pt x="32" y="35"/>
                  <a:pt x="33" y="36"/>
                  <a:pt x="33" y="37"/>
                </a:cubicBezTo>
                <a:cubicBezTo>
                  <a:pt x="34" y="37"/>
                  <a:pt x="35" y="38"/>
                  <a:pt x="36" y="39"/>
                </a:cubicBezTo>
                <a:cubicBezTo>
                  <a:pt x="36" y="40"/>
                  <a:pt x="37" y="41"/>
                  <a:pt x="37" y="42"/>
                </a:cubicBezTo>
                <a:cubicBezTo>
                  <a:pt x="38" y="44"/>
                  <a:pt x="38" y="45"/>
                  <a:pt x="38" y="46"/>
                </a:cubicBezTo>
                <a:cubicBezTo>
                  <a:pt x="38" y="50"/>
                  <a:pt x="36" y="54"/>
                  <a:pt x="33" y="57"/>
                </a:cubicBezTo>
                <a:cubicBezTo>
                  <a:pt x="29" y="60"/>
                  <a:pt x="24" y="62"/>
                  <a:pt x="17" y="62"/>
                </a:cubicBezTo>
                <a:cubicBezTo>
                  <a:pt x="16" y="62"/>
                  <a:pt x="14" y="62"/>
                  <a:pt x="13" y="61"/>
                </a:cubicBezTo>
                <a:cubicBezTo>
                  <a:pt x="11" y="61"/>
                  <a:pt x="10" y="61"/>
                  <a:pt x="8" y="60"/>
                </a:cubicBezTo>
                <a:cubicBezTo>
                  <a:pt x="6" y="59"/>
                  <a:pt x="5" y="59"/>
                  <a:pt x="4" y="58"/>
                </a:cubicBezTo>
                <a:cubicBezTo>
                  <a:pt x="3" y="57"/>
                  <a:pt x="2" y="56"/>
                  <a:pt x="1" y="55"/>
                </a:cubicBezTo>
                <a:cubicBezTo>
                  <a:pt x="0" y="53"/>
                  <a:pt x="0" y="52"/>
                  <a:pt x="0" y="50"/>
                </a:cubicBezTo>
                <a:cubicBezTo>
                  <a:pt x="0" y="49"/>
                  <a:pt x="0" y="47"/>
                  <a:pt x="1" y="45"/>
                </a:cubicBezTo>
                <a:cubicBezTo>
                  <a:pt x="2" y="43"/>
                  <a:pt x="3" y="42"/>
                  <a:pt x="5" y="41"/>
                </a:cubicBezTo>
                <a:cubicBezTo>
                  <a:pt x="6" y="40"/>
                  <a:pt x="8" y="39"/>
                  <a:pt x="10" y="38"/>
                </a:cubicBezTo>
                <a:cubicBezTo>
                  <a:pt x="12" y="38"/>
                  <a:pt x="14" y="37"/>
                  <a:pt x="16" y="37"/>
                </a:cubicBezTo>
                <a:cubicBezTo>
                  <a:pt x="18" y="37"/>
                  <a:pt x="20" y="36"/>
                  <a:pt x="22" y="36"/>
                </a:cubicBezTo>
                <a:cubicBezTo>
                  <a:pt x="20" y="34"/>
                  <a:pt x="19" y="33"/>
                  <a:pt x="19" y="31"/>
                </a:cubicBezTo>
                <a:cubicBezTo>
                  <a:pt x="19" y="31"/>
                  <a:pt x="19" y="30"/>
                  <a:pt x="19" y="30"/>
                </a:cubicBezTo>
                <a:cubicBezTo>
                  <a:pt x="19" y="30"/>
                  <a:pt x="19" y="29"/>
                  <a:pt x="20" y="29"/>
                </a:cubicBezTo>
                <a:cubicBezTo>
                  <a:pt x="20" y="29"/>
                  <a:pt x="20" y="29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19" y="28"/>
                  <a:pt x="18" y="28"/>
                  <a:pt x="17" y="28"/>
                </a:cubicBezTo>
                <a:cubicBezTo>
                  <a:pt x="14" y="28"/>
                  <a:pt x="11" y="27"/>
                  <a:pt x="8" y="24"/>
                </a:cubicBezTo>
                <a:cubicBezTo>
                  <a:pt x="5" y="22"/>
                  <a:pt x="4" y="19"/>
                  <a:pt x="4" y="15"/>
                </a:cubicBezTo>
                <a:cubicBezTo>
                  <a:pt x="4" y="12"/>
                  <a:pt x="5" y="9"/>
                  <a:pt x="8" y="6"/>
                </a:cubicBezTo>
                <a:cubicBezTo>
                  <a:pt x="10" y="3"/>
                  <a:pt x="13" y="1"/>
                  <a:pt x="16" y="1"/>
                </a:cubicBezTo>
                <a:cubicBezTo>
                  <a:pt x="19" y="0"/>
                  <a:pt x="21" y="0"/>
                  <a:pt x="23" y="0"/>
                </a:cubicBezTo>
                <a:close/>
                <a:moveTo>
                  <a:pt x="62" y="9"/>
                </a:moveTo>
                <a:cubicBezTo>
                  <a:pt x="62" y="14"/>
                  <a:pt x="62" y="14"/>
                  <a:pt x="62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24"/>
                  <a:pt x="52" y="24"/>
                  <a:pt x="52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4"/>
                  <a:pt x="48" y="14"/>
                  <a:pt x="48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9"/>
                  <a:pt x="38" y="9"/>
                  <a:pt x="3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0"/>
                  <a:pt x="48" y="0"/>
                  <a:pt x="48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9"/>
                  <a:pt x="52" y="9"/>
                  <a:pt x="52" y="9"/>
                </a:cubicBezTo>
                <a:lnTo>
                  <a:pt x="6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5" name="Freeform 61"/>
          <p:cNvSpPr>
            <a:spLocks noEditPoints="1"/>
          </p:cNvSpPr>
          <p:nvPr/>
        </p:nvSpPr>
        <p:spPr bwMode="auto">
          <a:xfrm>
            <a:off x="6369050" y="4337050"/>
            <a:ext cx="74613" cy="74613"/>
          </a:xfrm>
          <a:custGeom>
            <a:avLst/>
            <a:gdLst>
              <a:gd name="T0" fmla="*/ 20275481 w 62"/>
              <a:gd name="T1" fmla="*/ 10472730 h 61"/>
              <a:gd name="T2" fmla="*/ 10137741 w 62"/>
              <a:gd name="T3" fmla="*/ 19449530 h 61"/>
              <a:gd name="T4" fmla="*/ 0 w 62"/>
              <a:gd name="T5" fmla="*/ 10472730 h 61"/>
              <a:gd name="T6" fmla="*/ 10137741 w 62"/>
              <a:gd name="T7" fmla="*/ 0 h 61"/>
              <a:gd name="T8" fmla="*/ 20275481 w 62"/>
              <a:gd name="T9" fmla="*/ 10472730 h 61"/>
              <a:gd name="T10" fmla="*/ 1447733 w 62"/>
              <a:gd name="T11" fmla="*/ 91263931 h 61"/>
              <a:gd name="T12" fmla="*/ 1447733 w 62"/>
              <a:gd name="T13" fmla="*/ 28426330 h 61"/>
              <a:gd name="T14" fmla="*/ 20275481 w 62"/>
              <a:gd name="T15" fmla="*/ 28426330 h 61"/>
              <a:gd name="T16" fmla="*/ 20275481 w 62"/>
              <a:gd name="T17" fmla="*/ 91263931 h 61"/>
              <a:gd name="T18" fmla="*/ 1447733 w 62"/>
              <a:gd name="T19" fmla="*/ 91263931 h 61"/>
              <a:gd name="T20" fmla="*/ 31862158 w 62"/>
              <a:gd name="T21" fmla="*/ 47875860 h 61"/>
              <a:gd name="T22" fmla="*/ 30413222 w 62"/>
              <a:gd name="T23" fmla="*/ 28426330 h 61"/>
              <a:gd name="T24" fmla="*/ 47792033 w 62"/>
              <a:gd name="T25" fmla="*/ 28426330 h 61"/>
              <a:gd name="T26" fmla="*/ 49240970 w 62"/>
              <a:gd name="T27" fmla="*/ 37403130 h 61"/>
              <a:gd name="T28" fmla="*/ 49240970 w 62"/>
              <a:gd name="T29" fmla="*/ 37403130 h 61"/>
              <a:gd name="T30" fmla="*/ 68067514 w 62"/>
              <a:gd name="T31" fmla="*/ 26930400 h 61"/>
              <a:gd name="T32" fmla="*/ 89791932 w 62"/>
              <a:gd name="T33" fmla="*/ 53860801 h 61"/>
              <a:gd name="T34" fmla="*/ 89791932 w 62"/>
              <a:gd name="T35" fmla="*/ 91263931 h 61"/>
              <a:gd name="T36" fmla="*/ 70964184 w 62"/>
              <a:gd name="T37" fmla="*/ 91263931 h 61"/>
              <a:gd name="T38" fmla="*/ 70964184 w 62"/>
              <a:gd name="T39" fmla="*/ 56852660 h 61"/>
              <a:gd name="T40" fmla="*/ 60826443 w 62"/>
              <a:gd name="T41" fmla="*/ 41892142 h 61"/>
              <a:gd name="T42" fmla="*/ 50688703 w 62"/>
              <a:gd name="T43" fmla="*/ 49371789 h 61"/>
              <a:gd name="T44" fmla="*/ 50688703 w 62"/>
              <a:gd name="T45" fmla="*/ 55356730 h 61"/>
              <a:gd name="T46" fmla="*/ 50688703 w 62"/>
              <a:gd name="T47" fmla="*/ 91263931 h 61"/>
              <a:gd name="T48" fmla="*/ 31862158 w 62"/>
              <a:gd name="T49" fmla="*/ 91263931 h 61"/>
              <a:gd name="T50" fmla="*/ 31862158 w 62"/>
              <a:gd name="T51" fmla="*/ 47875860 h 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2" h="61">
                <a:moveTo>
                  <a:pt x="14" y="7"/>
                </a:moveTo>
                <a:cubicBezTo>
                  <a:pt x="14" y="10"/>
                  <a:pt x="12" y="13"/>
                  <a:pt x="7" y="13"/>
                </a:cubicBez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4" y="3"/>
                  <a:pt x="14" y="7"/>
                </a:cubicBezTo>
                <a:close/>
                <a:moveTo>
                  <a:pt x="1" y="61"/>
                </a:moveTo>
                <a:cubicBezTo>
                  <a:pt x="1" y="19"/>
                  <a:pt x="1" y="19"/>
                  <a:pt x="1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61"/>
                  <a:pt x="14" y="61"/>
                  <a:pt x="14" y="61"/>
                </a:cubicBezTo>
                <a:lnTo>
                  <a:pt x="1" y="61"/>
                </a:lnTo>
                <a:close/>
                <a:moveTo>
                  <a:pt x="22" y="32"/>
                </a:moveTo>
                <a:cubicBezTo>
                  <a:pt x="22" y="27"/>
                  <a:pt x="22" y="22"/>
                  <a:pt x="21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6" y="22"/>
                  <a:pt x="40" y="18"/>
                  <a:pt x="47" y="18"/>
                </a:cubicBezTo>
                <a:cubicBezTo>
                  <a:pt x="56" y="18"/>
                  <a:pt x="62" y="24"/>
                  <a:pt x="62" y="36"/>
                </a:cubicBezTo>
                <a:cubicBezTo>
                  <a:pt x="62" y="61"/>
                  <a:pt x="62" y="61"/>
                  <a:pt x="62" y="61"/>
                </a:cubicBezTo>
                <a:cubicBezTo>
                  <a:pt x="49" y="61"/>
                  <a:pt x="49" y="61"/>
                  <a:pt x="49" y="61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32"/>
                  <a:pt x="47" y="28"/>
                  <a:pt x="42" y="28"/>
                </a:cubicBezTo>
                <a:cubicBezTo>
                  <a:pt x="39" y="28"/>
                  <a:pt x="36" y="31"/>
                  <a:pt x="35" y="33"/>
                </a:cubicBezTo>
                <a:cubicBezTo>
                  <a:pt x="35" y="34"/>
                  <a:pt x="35" y="35"/>
                  <a:pt x="35" y="37"/>
                </a:cubicBezTo>
                <a:cubicBezTo>
                  <a:pt x="35" y="61"/>
                  <a:pt x="35" y="61"/>
                  <a:pt x="35" y="61"/>
                </a:cubicBezTo>
                <a:cubicBezTo>
                  <a:pt x="22" y="61"/>
                  <a:pt x="22" y="61"/>
                  <a:pt x="22" y="61"/>
                </a:cubicBezTo>
                <a:lnTo>
                  <a:pt x="22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6" name="Rectangle 62"/>
          <p:cNvSpPr>
            <a:spLocks noChangeArrowheads="1"/>
          </p:cNvSpPr>
          <p:nvPr/>
        </p:nvSpPr>
        <p:spPr bwMode="auto">
          <a:xfrm>
            <a:off x="1619250" y="1492250"/>
            <a:ext cx="863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b="1">
                <a:solidFill>
                  <a:srgbClr val="95C1AD"/>
                </a:solidFill>
              </a:rPr>
              <a:t>Frank Furious</a:t>
            </a:r>
            <a:endParaRPr lang="zh-CN" altLang="en-US" sz="1000" b="1">
              <a:solidFill>
                <a:srgbClr val="95C1AD"/>
              </a:solidFill>
            </a:endParaRPr>
          </a:p>
        </p:txBody>
      </p:sp>
      <p:sp>
        <p:nvSpPr>
          <p:cNvPr id="29767" name="Rectangle 63"/>
          <p:cNvSpPr>
            <a:spLocks noChangeArrowheads="1"/>
          </p:cNvSpPr>
          <p:nvPr/>
        </p:nvSpPr>
        <p:spPr bwMode="auto">
          <a:xfrm>
            <a:off x="1619250" y="1708150"/>
            <a:ext cx="576263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Art Director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9768" name="Rectangle 64"/>
          <p:cNvSpPr>
            <a:spLocks noChangeArrowheads="1"/>
          </p:cNvSpPr>
          <p:nvPr/>
        </p:nvSpPr>
        <p:spPr bwMode="auto">
          <a:xfrm>
            <a:off x="1619250" y="1992313"/>
            <a:ext cx="25923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9769" name="Rectangle 65"/>
          <p:cNvSpPr>
            <a:spLocks noChangeArrowheads="1"/>
          </p:cNvSpPr>
          <p:nvPr/>
        </p:nvSpPr>
        <p:spPr bwMode="auto">
          <a:xfrm>
            <a:off x="5916613" y="1492250"/>
            <a:ext cx="863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b="1">
                <a:solidFill>
                  <a:srgbClr val="E34326"/>
                </a:solidFill>
              </a:rPr>
              <a:t>Kara Kulis</a:t>
            </a:r>
            <a:endParaRPr lang="zh-CN" altLang="en-US" sz="1000" b="1">
              <a:solidFill>
                <a:srgbClr val="E34326"/>
              </a:solidFill>
            </a:endParaRPr>
          </a:p>
        </p:txBody>
      </p:sp>
      <p:sp>
        <p:nvSpPr>
          <p:cNvPr id="29770" name="Rectangle 66"/>
          <p:cNvSpPr>
            <a:spLocks noChangeArrowheads="1"/>
          </p:cNvSpPr>
          <p:nvPr/>
        </p:nvSpPr>
        <p:spPr bwMode="auto">
          <a:xfrm>
            <a:off x="5916613" y="1708150"/>
            <a:ext cx="124777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Marketing &amp; Sales</a:t>
            </a:r>
          </a:p>
        </p:txBody>
      </p:sp>
      <p:sp>
        <p:nvSpPr>
          <p:cNvPr id="29771" name="Rectangle 67"/>
          <p:cNvSpPr>
            <a:spLocks noChangeArrowheads="1"/>
          </p:cNvSpPr>
          <p:nvPr/>
        </p:nvSpPr>
        <p:spPr bwMode="auto">
          <a:xfrm>
            <a:off x="5916613" y="1992313"/>
            <a:ext cx="25923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9772" name="Rectangle 68"/>
          <p:cNvSpPr>
            <a:spLocks noChangeArrowheads="1"/>
          </p:cNvSpPr>
          <p:nvPr/>
        </p:nvSpPr>
        <p:spPr bwMode="auto">
          <a:xfrm>
            <a:off x="1619250" y="3198813"/>
            <a:ext cx="863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b="1">
                <a:solidFill>
                  <a:srgbClr val="009658"/>
                </a:solidFill>
              </a:rPr>
              <a:t>Andrea Arkov</a:t>
            </a:r>
            <a:endParaRPr lang="zh-CN" altLang="en-US" sz="1000" b="1">
              <a:solidFill>
                <a:srgbClr val="009658"/>
              </a:solidFill>
            </a:endParaRPr>
          </a:p>
        </p:txBody>
      </p:sp>
      <p:sp>
        <p:nvSpPr>
          <p:cNvPr id="29773" name="Rectangle 69"/>
          <p:cNvSpPr>
            <a:spLocks noChangeArrowheads="1"/>
          </p:cNvSpPr>
          <p:nvPr/>
        </p:nvSpPr>
        <p:spPr bwMode="auto">
          <a:xfrm>
            <a:off x="1619250" y="3414713"/>
            <a:ext cx="1439863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Public Relations</a:t>
            </a:r>
          </a:p>
        </p:txBody>
      </p:sp>
      <p:sp>
        <p:nvSpPr>
          <p:cNvPr id="29774" name="Rectangle 70"/>
          <p:cNvSpPr>
            <a:spLocks noChangeArrowheads="1"/>
          </p:cNvSpPr>
          <p:nvPr/>
        </p:nvSpPr>
        <p:spPr bwMode="auto">
          <a:xfrm>
            <a:off x="1619250" y="3698875"/>
            <a:ext cx="25923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9775" name="Rectangle 71"/>
          <p:cNvSpPr>
            <a:spLocks noChangeArrowheads="1"/>
          </p:cNvSpPr>
          <p:nvPr/>
        </p:nvSpPr>
        <p:spPr bwMode="auto">
          <a:xfrm>
            <a:off x="5916613" y="3198813"/>
            <a:ext cx="12477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b="1">
                <a:solidFill>
                  <a:srgbClr val="95C1AD"/>
                </a:solidFill>
              </a:rPr>
              <a:t>Harold Houdini</a:t>
            </a:r>
          </a:p>
        </p:txBody>
      </p:sp>
      <p:sp>
        <p:nvSpPr>
          <p:cNvPr id="29776" name="Rectangle 72"/>
          <p:cNvSpPr>
            <a:spLocks noChangeArrowheads="1"/>
          </p:cNvSpPr>
          <p:nvPr/>
        </p:nvSpPr>
        <p:spPr bwMode="auto">
          <a:xfrm>
            <a:off x="5916613" y="3414713"/>
            <a:ext cx="576262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Designer </a:t>
            </a:r>
          </a:p>
        </p:txBody>
      </p:sp>
      <p:sp>
        <p:nvSpPr>
          <p:cNvPr id="29777" name="Rectangle 73"/>
          <p:cNvSpPr>
            <a:spLocks noChangeArrowheads="1"/>
          </p:cNvSpPr>
          <p:nvPr/>
        </p:nvSpPr>
        <p:spPr bwMode="auto">
          <a:xfrm>
            <a:off x="5916613" y="3698875"/>
            <a:ext cx="25923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9778" name="Text Box 74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29779" name="Text Box 75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29780" name="Group 76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29781" name="Rectangle 77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9782" name="Rectangle 78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47700" y="1273175"/>
            <a:ext cx="1701800" cy="3313113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47700" y="1273175"/>
            <a:ext cx="1701800" cy="23813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47700" y="4562475"/>
            <a:ext cx="1701800" cy="23813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100138" y="4435475"/>
            <a:ext cx="798512" cy="277813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647700" y="1831975"/>
            <a:ext cx="1701800" cy="446088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765175" y="242252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765175" y="2687638"/>
            <a:ext cx="1466850" cy="220662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765175" y="2951163"/>
            <a:ext cx="1466850" cy="222250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765175" y="321627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765175" y="3479800"/>
            <a:ext cx="1466850" cy="222250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765175" y="3744913"/>
            <a:ext cx="1466850" cy="220662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765175" y="401002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230313" y="1420813"/>
            <a:ext cx="5540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 b="1">
                <a:solidFill>
                  <a:schemeClr val="bg2"/>
                </a:solidFill>
              </a:rPr>
              <a:t>BASIC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1258888" y="1885950"/>
            <a:ext cx="4429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100">
                <a:solidFill>
                  <a:srgbClr val="FFFFFF"/>
                </a:solidFill>
              </a:rPr>
              <a:t>$</a:t>
            </a:r>
            <a:r>
              <a:rPr lang="zh-CN" altLang="zh-CN" sz="2100" b="1">
                <a:solidFill>
                  <a:srgbClr val="FFFFFF"/>
                </a:solidFill>
              </a:rPr>
              <a:t>65</a:t>
            </a:r>
            <a:endParaRPr lang="zh-CN" altLang="zh-CN" sz="1800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406525" y="1646238"/>
            <a:ext cx="1936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plan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128713" y="2466975"/>
            <a:ext cx="77311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20GB disk space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952500" y="2738438"/>
            <a:ext cx="11430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50GB monthly bandwidth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209675" y="2997200"/>
            <a:ext cx="6064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Limited users</a:t>
            </a: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065213" y="3265488"/>
            <a:ext cx="9080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500 limited domains</a:t>
            </a: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082675" y="35321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1000 limited emails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1176338" y="3792538"/>
            <a:ext cx="6762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Cloud backups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217613" y="4057650"/>
            <a:ext cx="55721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24H support</a:t>
            </a: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2700338" y="1274763"/>
            <a:ext cx="1701800" cy="3313112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2697163" y="1273175"/>
            <a:ext cx="1701800" cy="2381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2697163" y="4562475"/>
            <a:ext cx="1701800" cy="2381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3148013" y="4435475"/>
            <a:ext cx="798512" cy="27781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2697163" y="1831975"/>
            <a:ext cx="1701800" cy="446088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2814638" y="242252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2814638" y="2687638"/>
            <a:ext cx="1466850" cy="220662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2814638" y="2951163"/>
            <a:ext cx="1466850" cy="222250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2814638" y="321627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2814638" y="3479800"/>
            <a:ext cx="1466850" cy="222250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2814638" y="3744913"/>
            <a:ext cx="1466850" cy="220662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2814638" y="401002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3235325" y="1420813"/>
            <a:ext cx="642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 b="1">
                <a:solidFill>
                  <a:schemeClr val="bg2"/>
                </a:solidFill>
              </a:rPr>
              <a:t>SILVER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3455988" y="1646238"/>
            <a:ext cx="1936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plan</a:t>
            </a:r>
          </a:p>
        </p:txBody>
      </p: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3178175" y="2466975"/>
            <a:ext cx="7731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20GB disk space</a:t>
            </a:r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3001963" y="2738438"/>
            <a:ext cx="11430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50GB monthly bandwidth</a:t>
            </a:r>
          </a:p>
        </p:txBody>
      </p:sp>
      <p:sp>
        <p:nvSpPr>
          <p:cNvPr id="30760" name="Rectangle 40"/>
          <p:cNvSpPr>
            <a:spLocks noChangeArrowheads="1"/>
          </p:cNvSpPr>
          <p:nvPr/>
        </p:nvSpPr>
        <p:spPr bwMode="auto">
          <a:xfrm>
            <a:off x="3259138" y="2997200"/>
            <a:ext cx="6064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Limited users</a:t>
            </a:r>
          </a:p>
        </p:txBody>
      </p:sp>
      <p:sp>
        <p:nvSpPr>
          <p:cNvPr id="30761" name="Rectangle 41"/>
          <p:cNvSpPr>
            <a:spLocks noChangeArrowheads="1"/>
          </p:cNvSpPr>
          <p:nvPr/>
        </p:nvSpPr>
        <p:spPr bwMode="auto">
          <a:xfrm>
            <a:off x="3114675" y="3265488"/>
            <a:ext cx="9080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500 limited domains</a:t>
            </a:r>
          </a:p>
        </p:txBody>
      </p:sp>
      <p:sp>
        <p:nvSpPr>
          <p:cNvPr id="30762" name="Rectangle 42"/>
          <p:cNvSpPr>
            <a:spLocks noChangeArrowheads="1"/>
          </p:cNvSpPr>
          <p:nvPr/>
        </p:nvSpPr>
        <p:spPr bwMode="auto">
          <a:xfrm>
            <a:off x="3130550" y="35321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1000 limited emails</a:t>
            </a:r>
          </a:p>
        </p:txBody>
      </p: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3224213" y="3792538"/>
            <a:ext cx="6762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Cloud backups</a:t>
            </a:r>
          </a:p>
        </p:txBody>
      </p:sp>
      <p:sp>
        <p:nvSpPr>
          <p:cNvPr id="30764" name="Rectangle 44"/>
          <p:cNvSpPr>
            <a:spLocks noChangeArrowheads="1"/>
          </p:cNvSpPr>
          <p:nvPr/>
        </p:nvSpPr>
        <p:spPr bwMode="auto">
          <a:xfrm>
            <a:off x="3267075" y="4057650"/>
            <a:ext cx="5572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24H support</a:t>
            </a:r>
          </a:p>
        </p:txBody>
      </p:sp>
      <p:sp>
        <p:nvSpPr>
          <p:cNvPr id="30765" name="Rectangle 45"/>
          <p:cNvSpPr>
            <a:spLocks noChangeArrowheads="1"/>
          </p:cNvSpPr>
          <p:nvPr/>
        </p:nvSpPr>
        <p:spPr bwMode="auto">
          <a:xfrm>
            <a:off x="4745038" y="1273175"/>
            <a:ext cx="1701800" cy="3313113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66" name="Rectangle 46"/>
          <p:cNvSpPr>
            <a:spLocks noChangeArrowheads="1"/>
          </p:cNvSpPr>
          <p:nvPr/>
        </p:nvSpPr>
        <p:spPr bwMode="auto">
          <a:xfrm>
            <a:off x="4745038" y="1273175"/>
            <a:ext cx="1701800" cy="23813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67" name="Rectangle 47"/>
          <p:cNvSpPr>
            <a:spLocks noChangeArrowheads="1"/>
          </p:cNvSpPr>
          <p:nvPr/>
        </p:nvSpPr>
        <p:spPr bwMode="auto">
          <a:xfrm>
            <a:off x="4745038" y="4562475"/>
            <a:ext cx="1701800" cy="23813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68" name="Rectangle 48"/>
          <p:cNvSpPr>
            <a:spLocks noChangeArrowheads="1"/>
          </p:cNvSpPr>
          <p:nvPr/>
        </p:nvSpPr>
        <p:spPr bwMode="auto">
          <a:xfrm>
            <a:off x="5197475" y="4435475"/>
            <a:ext cx="798513" cy="277813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69" name="Rectangle 49"/>
          <p:cNvSpPr>
            <a:spLocks noChangeArrowheads="1"/>
          </p:cNvSpPr>
          <p:nvPr/>
        </p:nvSpPr>
        <p:spPr bwMode="auto">
          <a:xfrm>
            <a:off x="4745038" y="1831975"/>
            <a:ext cx="1701800" cy="446088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70" name="Rectangle 50"/>
          <p:cNvSpPr>
            <a:spLocks noChangeArrowheads="1"/>
          </p:cNvSpPr>
          <p:nvPr/>
        </p:nvSpPr>
        <p:spPr bwMode="auto">
          <a:xfrm>
            <a:off x="4862513" y="242252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71" name="Rectangle 51"/>
          <p:cNvSpPr>
            <a:spLocks noChangeArrowheads="1"/>
          </p:cNvSpPr>
          <p:nvPr/>
        </p:nvSpPr>
        <p:spPr bwMode="auto">
          <a:xfrm>
            <a:off x="4862513" y="2687638"/>
            <a:ext cx="1466850" cy="220662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72" name="Rectangle 52"/>
          <p:cNvSpPr>
            <a:spLocks noChangeArrowheads="1"/>
          </p:cNvSpPr>
          <p:nvPr/>
        </p:nvSpPr>
        <p:spPr bwMode="auto">
          <a:xfrm>
            <a:off x="4862513" y="2951163"/>
            <a:ext cx="1466850" cy="222250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73" name="Rectangle 53"/>
          <p:cNvSpPr>
            <a:spLocks noChangeArrowheads="1"/>
          </p:cNvSpPr>
          <p:nvPr/>
        </p:nvSpPr>
        <p:spPr bwMode="auto">
          <a:xfrm>
            <a:off x="4862513" y="321627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74" name="Rectangle 54"/>
          <p:cNvSpPr>
            <a:spLocks noChangeArrowheads="1"/>
          </p:cNvSpPr>
          <p:nvPr/>
        </p:nvSpPr>
        <p:spPr bwMode="auto">
          <a:xfrm>
            <a:off x="4862513" y="3479800"/>
            <a:ext cx="1466850" cy="222250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75" name="Rectangle 55"/>
          <p:cNvSpPr>
            <a:spLocks noChangeArrowheads="1"/>
          </p:cNvSpPr>
          <p:nvPr/>
        </p:nvSpPr>
        <p:spPr bwMode="auto">
          <a:xfrm>
            <a:off x="4862513" y="3744913"/>
            <a:ext cx="1466850" cy="220662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4862513" y="401002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77" name="Rectangle 57"/>
          <p:cNvSpPr>
            <a:spLocks noChangeArrowheads="1"/>
          </p:cNvSpPr>
          <p:nvPr/>
        </p:nvSpPr>
        <p:spPr bwMode="auto">
          <a:xfrm>
            <a:off x="5349875" y="1420813"/>
            <a:ext cx="5127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 b="1">
                <a:solidFill>
                  <a:schemeClr val="bg2"/>
                </a:solidFill>
              </a:rPr>
              <a:t>GOLD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30778" name="Rectangle 58"/>
          <p:cNvSpPr>
            <a:spLocks noChangeArrowheads="1"/>
          </p:cNvSpPr>
          <p:nvPr/>
        </p:nvSpPr>
        <p:spPr bwMode="auto">
          <a:xfrm>
            <a:off x="5494338" y="1646238"/>
            <a:ext cx="1936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plan</a:t>
            </a:r>
          </a:p>
        </p:txBody>
      </p:sp>
      <p:sp>
        <p:nvSpPr>
          <p:cNvPr id="30779" name="Rectangle 59"/>
          <p:cNvSpPr>
            <a:spLocks noChangeArrowheads="1"/>
          </p:cNvSpPr>
          <p:nvPr/>
        </p:nvSpPr>
        <p:spPr bwMode="auto">
          <a:xfrm>
            <a:off x="5227638" y="2466975"/>
            <a:ext cx="77311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20GB disk space</a:t>
            </a:r>
          </a:p>
        </p:txBody>
      </p:sp>
      <p:sp>
        <p:nvSpPr>
          <p:cNvPr id="30780" name="Rectangle 60"/>
          <p:cNvSpPr>
            <a:spLocks noChangeArrowheads="1"/>
          </p:cNvSpPr>
          <p:nvPr/>
        </p:nvSpPr>
        <p:spPr bwMode="auto">
          <a:xfrm>
            <a:off x="5049838" y="2738438"/>
            <a:ext cx="11430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50GB monthly bandwidth</a:t>
            </a:r>
          </a:p>
        </p:txBody>
      </p:sp>
      <p:sp>
        <p:nvSpPr>
          <p:cNvPr id="30781" name="Rectangle 61"/>
          <p:cNvSpPr>
            <a:spLocks noChangeArrowheads="1"/>
          </p:cNvSpPr>
          <p:nvPr/>
        </p:nvSpPr>
        <p:spPr bwMode="auto">
          <a:xfrm>
            <a:off x="5307013" y="2997200"/>
            <a:ext cx="6064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Limited users</a:t>
            </a:r>
          </a:p>
        </p:txBody>
      </p:sp>
      <p:sp>
        <p:nvSpPr>
          <p:cNvPr id="30782" name="Rectangle 62"/>
          <p:cNvSpPr>
            <a:spLocks noChangeArrowheads="1"/>
          </p:cNvSpPr>
          <p:nvPr/>
        </p:nvSpPr>
        <p:spPr bwMode="auto">
          <a:xfrm>
            <a:off x="5162550" y="3265488"/>
            <a:ext cx="9080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500 limited domains</a:t>
            </a:r>
          </a:p>
        </p:txBody>
      </p:sp>
      <p:sp>
        <p:nvSpPr>
          <p:cNvPr id="30783" name="Rectangle 63"/>
          <p:cNvSpPr>
            <a:spLocks noChangeArrowheads="1"/>
          </p:cNvSpPr>
          <p:nvPr/>
        </p:nvSpPr>
        <p:spPr bwMode="auto">
          <a:xfrm>
            <a:off x="5180013" y="35321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1000 limited emails</a:t>
            </a:r>
          </a:p>
        </p:txBody>
      </p:sp>
      <p:sp>
        <p:nvSpPr>
          <p:cNvPr id="30784" name="Rectangle 64"/>
          <p:cNvSpPr>
            <a:spLocks noChangeArrowheads="1"/>
          </p:cNvSpPr>
          <p:nvPr/>
        </p:nvSpPr>
        <p:spPr bwMode="auto">
          <a:xfrm>
            <a:off x="5273675" y="3792538"/>
            <a:ext cx="6762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Cloud backups</a:t>
            </a:r>
          </a:p>
        </p:txBody>
      </p:sp>
      <p:sp>
        <p:nvSpPr>
          <p:cNvPr id="30785" name="Rectangle 65"/>
          <p:cNvSpPr>
            <a:spLocks noChangeArrowheads="1"/>
          </p:cNvSpPr>
          <p:nvPr/>
        </p:nvSpPr>
        <p:spPr bwMode="auto">
          <a:xfrm>
            <a:off x="5314950" y="4057650"/>
            <a:ext cx="5572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24H support</a:t>
            </a:r>
          </a:p>
        </p:txBody>
      </p:sp>
      <p:sp>
        <p:nvSpPr>
          <p:cNvPr id="30786" name="Rectangle 66"/>
          <p:cNvSpPr>
            <a:spLocks noChangeArrowheads="1"/>
          </p:cNvSpPr>
          <p:nvPr/>
        </p:nvSpPr>
        <p:spPr bwMode="auto">
          <a:xfrm>
            <a:off x="6794500" y="1273175"/>
            <a:ext cx="1701800" cy="3313113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87" name="Rectangle 67"/>
          <p:cNvSpPr>
            <a:spLocks noChangeArrowheads="1"/>
          </p:cNvSpPr>
          <p:nvPr/>
        </p:nvSpPr>
        <p:spPr bwMode="auto">
          <a:xfrm>
            <a:off x="6794500" y="1273175"/>
            <a:ext cx="1701800" cy="23813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88" name="Rectangle 68"/>
          <p:cNvSpPr>
            <a:spLocks noChangeArrowheads="1"/>
          </p:cNvSpPr>
          <p:nvPr/>
        </p:nvSpPr>
        <p:spPr bwMode="auto">
          <a:xfrm>
            <a:off x="6794500" y="4562475"/>
            <a:ext cx="1701800" cy="23813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89" name="Rectangle 69"/>
          <p:cNvSpPr>
            <a:spLocks noChangeArrowheads="1"/>
          </p:cNvSpPr>
          <p:nvPr/>
        </p:nvSpPr>
        <p:spPr bwMode="auto">
          <a:xfrm>
            <a:off x="7245350" y="4435475"/>
            <a:ext cx="798513" cy="277813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90" name="Rectangle 70"/>
          <p:cNvSpPr>
            <a:spLocks noChangeArrowheads="1"/>
          </p:cNvSpPr>
          <p:nvPr/>
        </p:nvSpPr>
        <p:spPr bwMode="auto">
          <a:xfrm>
            <a:off x="7378700" y="4511675"/>
            <a:ext cx="533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 b="1">
                <a:solidFill>
                  <a:srgbClr val="FFFFFF"/>
                </a:solidFill>
              </a:rPr>
              <a:t>OPTION 03</a:t>
            </a:r>
            <a:endParaRPr lang="zh-CN" altLang="zh-CN" sz="1800"/>
          </a:p>
        </p:txBody>
      </p:sp>
      <p:sp>
        <p:nvSpPr>
          <p:cNvPr id="30791" name="Rectangle 71"/>
          <p:cNvSpPr>
            <a:spLocks noChangeArrowheads="1"/>
          </p:cNvSpPr>
          <p:nvPr/>
        </p:nvSpPr>
        <p:spPr bwMode="auto">
          <a:xfrm>
            <a:off x="6794500" y="1831975"/>
            <a:ext cx="1701800" cy="446088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92" name="Rectangle 72"/>
          <p:cNvSpPr>
            <a:spLocks noChangeArrowheads="1"/>
          </p:cNvSpPr>
          <p:nvPr/>
        </p:nvSpPr>
        <p:spPr bwMode="auto">
          <a:xfrm>
            <a:off x="6911975" y="242252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93" name="Rectangle 73"/>
          <p:cNvSpPr>
            <a:spLocks noChangeArrowheads="1"/>
          </p:cNvSpPr>
          <p:nvPr/>
        </p:nvSpPr>
        <p:spPr bwMode="auto">
          <a:xfrm>
            <a:off x="6911975" y="2687638"/>
            <a:ext cx="1466850" cy="220662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94" name="Rectangle 74"/>
          <p:cNvSpPr>
            <a:spLocks noChangeArrowheads="1"/>
          </p:cNvSpPr>
          <p:nvPr/>
        </p:nvSpPr>
        <p:spPr bwMode="auto">
          <a:xfrm>
            <a:off x="6911975" y="2951163"/>
            <a:ext cx="1466850" cy="222250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95" name="Rectangle 75"/>
          <p:cNvSpPr>
            <a:spLocks noChangeArrowheads="1"/>
          </p:cNvSpPr>
          <p:nvPr/>
        </p:nvSpPr>
        <p:spPr bwMode="auto">
          <a:xfrm>
            <a:off x="6911975" y="321627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96" name="Rectangle 76"/>
          <p:cNvSpPr>
            <a:spLocks noChangeArrowheads="1"/>
          </p:cNvSpPr>
          <p:nvPr/>
        </p:nvSpPr>
        <p:spPr bwMode="auto">
          <a:xfrm>
            <a:off x="6911975" y="3479800"/>
            <a:ext cx="1466850" cy="222250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97" name="Rectangle 77"/>
          <p:cNvSpPr>
            <a:spLocks noChangeArrowheads="1"/>
          </p:cNvSpPr>
          <p:nvPr/>
        </p:nvSpPr>
        <p:spPr bwMode="auto">
          <a:xfrm>
            <a:off x="6911975" y="3744913"/>
            <a:ext cx="1466850" cy="220662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98" name="Rectangle 78"/>
          <p:cNvSpPr>
            <a:spLocks noChangeArrowheads="1"/>
          </p:cNvSpPr>
          <p:nvPr/>
        </p:nvSpPr>
        <p:spPr bwMode="auto">
          <a:xfrm>
            <a:off x="6911975" y="401002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99" name="Rectangle 79"/>
          <p:cNvSpPr>
            <a:spLocks noChangeArrowheads="1"/>
          </p:cNvSpPr>
          <p:nvPr/>
        </p:nvSpPr>
        <p:spPr bwMode="auto">
          <a:xfrm>
            <a:off x="7197725" y="1420813"/>
            <a:ext cx="917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 b="1">
                <a:solidFill>
                  <a:schemeClr val="bg2"/>
                </a:solidFill>
              </a:rPr>
              <a:t>PLATINUM</a:t>
            </a: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30800" name="Rectangle 80"/>
          <p:cNvSpPr>
            <a:spLocks noChangeArrowheads="1"/>
          </p:cNvSpPr>
          <p:nvPr/>
        </p:nvSpPr>
        <p:spPr bwMode="auto">
          <a:xfrm>
            <a:off x="7553325" y="1646238"/>
            <a:ext cx="1936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plan</a:t>
            </a:r>
          </a:p>
        </p:txBody>
      </p:sp>
      <p:sp>
        <p:nvSpPr>
          <p:cNvPr id="30801" name="Rectangle 81"/>
          <p:cNvSpPr>
            <a:spLocks noChangeArrowheads="1"/>
          </p:cNvSpPr>
          <p:nvPr/>
        </p:nvSpPr>
        <p:spPr bwMode="auto">
          <a:xfrm>
            <a:off x="7275513" y="2466975"/>
            <a:ext cx="77311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20GB disk space</a:t>
            </a:r>
          </a:p>
        </p:txBody>
      </p:sp>
      <p:sp>
        <p:nvSpPr>
          <p:cNvPr id="30802" name="Rectangle 82"/>
          <p:cNvSpPr>
            <a:spLocks noChangeArrowheads="1"/>
          </p:cNvSpPr>
          <p:nvPr/>
        </p:nvSpPr>
        <p:spPr bwMode="auto">
          <a:xfrm>
            <a:off x="7099300" y="2738438"/>
            <a:ext cx="11430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50GB monthly bandwidth</a:t>
            </a:r>
          </a:p>
        </p:txBody>
      </p:sp>
      <p:sp>
        <p:nvSpPr>
          <p:cNvPr id="30803" name="Rectangle 83"/>
          <p:cNvSpPr>
            <a:spLocks noChangeArrowheads="1"/>
          </p:cNvSpPr>
          <p:nvPr/>
        </p:nvSpPr>
        <p:spPr bwMode="auto">
          <a:xfrm>
            <a:off x="7356475" y="2997200"/>
            <a:ext cx="6064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Limited users</a:t>
            </a:r>
          </a:p>
        </p:txBody>
      </p:sp>
      <p:sp>
        <p:nvSpPr>
          <p:cNvPr id="30804" name="Rectangle 84"/>
          <p:cNvSpPr>
            <a:spLocks noChangeArrowheads="1"/>
          </p:cNvSpPr>
          <p:nvPr/>
        </p:nvSpPr>
        <p:spPr bwMode="auto">
          <a:xfrm>
            <a:off x="7212013" y="3265488"/>
            <a:ext cx="9080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500 limited domains</a:t>
            </a:r>
          </a:p>
        </p:txBody>
      </p:sp>
      <p:sp>
        <p:nvSpPr>
          <p:cNvPr id="30805" name="Rectangle 85"/>
          <p:cNvSpPr>
            <a:spLocks noChangeArrowheads="1"/>
          </p:cNvSpPr>
          <p:nvPr/>
        </p:nvSpPr>
        <p:spPr bwMode="auto">
          <a:xfrm>
            <a:off x="7227888" y="35321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1000 limited emails</a:t>
            </a:r>
          </a:p>
        </p:txBody>
      </p:sp>
      <p:sp>
        <p:nvSpPr>
          <p:cNvPr id="30806" name="Rectangle 86"/>
          <p:cNvSpPr>
            <a:spLocks noChangeArrowheads="1"/>
          </p:cNvSpPr>
          <p:nvPr/>
        </p:nvSpPr>
        <p:spPr bwMode="auto">
          <a:xfrm>
            <a:off x="7323138" y="3792538"/>
            <a:ext cx="6762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Cloud backups</a:t>
            </a:r>
          </a:p>
        </p:txBody>
      </p:sp>
      <p:sp>
        <p:nvSpPr>
          <p:cNvPr id="30807" name="Rectangle 87"/>
          <p:cNvSpPr>
            <a:spLocks noChangeArrowheads="1"/>
          </p:cNvSpPr>
          <p:nvPr/>
        </p:nvSpPr>
        <p:spPr bwMode="auto">
          <a:xfrm>
            <a:off x="7364413" y="4057650"/>
            <a:ext cx="55721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24H support</a:t>
            </a:r>
          </a:p>
        </p:txBody>
      </p:sp>
      <p:sp>
        <p:nvSpPr>
          <p:cNvPr id="30808" name="Rectangle 88"/>
          <p:cNvSpPr>
            <a:spLocks noChangeArrowheads="1"/>
          </p:cNvSpPr>
          <p:nvPr/>
        </p:nvSpPr>
        <p:spPr bwMode="auto">
          <a:xfrm>
            <a:off x="5330825" y="4511675"/>
            <a:ext cx="533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 b="1">
                <a:solidFill>
                  <a:srgbClr val="FFFFFF"/>
                </a:solidFill>
              </a:rPr>
              <a:t>OPTION 02</a:t>
            </a:r>
            <a:endParaRPr lang="zh-CN" altLang="zh-CN" sz="1800"/>
          </a:p>
        </p:txBody>
      </p:sp>
      <p:sp>
        <p:nvSpPr>
          <p:cNvPr id="30809" name="Rectangle 89"/>
          <p:cNvSpPr>
            <a:spLocks noChangeArrowheads="1"/>
          </p:cNvSpPr>
          <p:nvPr/>
        </p:nvSpPr>
        <p:spPr bwMode="auto">
          <a:xfrm>
            <a:off x="3282950" y="4511675"/>
            <a:ext cx="533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 b="1">
                <a:solidFill>
                  <a:schemeClr val="bg1"/>
                </a:solidFill>
              </a:rPr>
              <a:t>OPTION 02</a:t>
            </a:r>
            <a:endParaRPr lang="zh-CN" altLang="zh-CN" sz="1800">
              <a:solidFill>
                <a:schemeClr val="bg1"/>
              </a:solidFill>
            </a:endParaRPr>
          </a:p>
        </p:txBody>
      </p:sp>
      <p:sp>
        <p:nvSpPr>
          <p:cNvPr id="30810" name="Rectangle 90"/>
          <p:cNvSpPr>
            <a:spLocks noChangeArrowheads="1"/>
          </p:cNvSpPr>
          <p:nvPr/>
        </p:nvSpPr>
        <p:spPr bwMode="auto">
          <a:xfrm>
            <a:off x="1235075" y="4511675"/>
            <a:ext cx="533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 b="1">
                <a:solidFill>
                  <a:srgbClr val="FFFFFF"/>
                </a:solidFill>
              </a:rPr>
              <a:t>OPTION 01</a:t>
            </a:r>
            <a:endParaRPr lang="zh-CN" altLang="zh-CN" sz="1800"/>
          </a:p>
        </p:txBody>
      </p:sp>
      <p:sp>
        <p:nvSpPr>
          <p:cNvPr id="30811" name="Rectangle 91"/>
          <p:cNvSpPr>
            <a:spLocks noChangeArrowheads="1"/>
          </p:cNvSpPr>
          <p:nvPr/>
        </p:nvSpPr>
        <p:spPr bwMode="auto">
          <a:xfrm>
            <a:off x="3251200" y="1885950"/>
            <a:ext cx="5905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100">
                <a:solidFill>
                  <a:schemeClr val="bg1"/>
                </a:solidFill>
              </a:rPr>
              <a:t>$</a:t>
            </a:r>
            <a:r>
              <a:rPr lang="zh-CN" altLang="zh-CN" sz="2100" b="1">
                <a:solidFill>
                  <a:schemeClr val="bg1"/>
                </a:solidFill>
              </a:rPr>
              <a:t>235</a:t>
            </a:r>
            <a:endParaRPr lang="zh-CN" altLang="zh-CN" sz="1800">
              <a:solidFill>
                <a:schemeClr val="bg1"/>
              </a:solidFill>
            </a:endParaRPr>
          </a:p>
        </p:txBody>
      </p:sp>
      <p:sp>
        <p:nvSpPr>
          <p:cNvPr id="30812" name="Rectangle 92"/>
          <p:cNvSpPr>
            <a:spLocks noChangeArrowheads="1"/>
          </p:cNvSpPr>
          <p:nvPr/>
        </p:nvSpPr>
        <p:spPr bwMode="auto">
          <a:xfrm>
            <a:off x="5300663" y="1885950"/>
            <a:ext cx="5905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100">
                <a:solidFill>
                  <a:srgbClr val="FFFFFF"/>
                </a:solidFill>
              </a:rPr>
              <a:t>$</a:t>
            </a:r>
            <a:r>
              <a:rPr lang="zh-CN" altLang="zh-CN" sz="2100" b="1">
                <a:solidFill>
                  <a:srgbClr val="FFFFFF"/>
                </a:solidFill>
              </a:rPr>
              <a:t>365</a:t>
            </a:r>
            <a:endParaRPr lang="zh-CN" altLang="zh-CN" sz="1800"/>
          </a:p>
        </p:txBody>
      </p:sp>
      <p:sp>
        <p:nvSpPr>
          <p:cNvPr id="30813" name="Rectangle 93"/>
          <p:cNvSpPr>
            <a:spLocks noChangeArrowheads="1"/>
          </p:cNvSpPr>
          <p:nvPr/>
        </p:nvSpPr>
        <p:spPr bwMode="auto">
          <a:xfrm>
            <a:off x="7373938" y="1885950"/>
            <a:ext cx="5905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100">
                <a:solidFill>
                  <a:srgbClr val="FFFFFF"/>
                </a:solidFill>
              </a:rPr>
              <a:t>$</a:t>
            </a:r>
            <a:r>
              <a:rPr lang="zh-CN" altLang="zh-CN" sz="2100" b="1">
                <a:solidFill>
                  <a:srgbClr val="FFFFFF"/>
                </a:solidFill>
              </a:rPr>
              <a:t>685</a:t>
            </a:r>
            <a:endParaRPr lang="zh-CN" altLang="zh-CN" sz="1800"/>
          </a:p>
        </p:txBody>
      </p:sp>
      <p:sp>
        <p:nvSpPr>
          <p:cNvPr id="30814" name="Text Box 94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30815" name="Text Box 95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30816" name="Group 96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30817" name="Rectangle 97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818" name="Rectangle 98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202113" y="1655763"/>
            <a:ext cx="4249737" cy="444500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8231188" y="1655763"/>
            <a:ext cx="444500" cy="444500"/>
          </a:xfrm>
          <a:prstGeom prst="ellipse">
            <a:avLst/>
          </a:prstGeom>
          <a:solidFill>
            <a:srgbClr val="95C1AD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919538" y="2100263"/>
            <a:ext cx="4248150" cy="44767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7945438" y="2100263"/>
            <a:ext cx="444500" cy="447675"/>
          </a:xfrm>
          <a:prstGeom prst="ellipse">
            <a:avLst/>
          </a:prstGeom>
          <a:solidFill>
            <a:srgbClr val="E34326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584575" y="2547938"/>
            <a:ext cx="4251325" cy="444500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7612063" y="2547938"/>
            <a:ext cx="444500" cy="444500"/>
          </a:xfrm>
          <a:prstGeom prst="ellipse">
            <a:avLst/>
          </a:prstGeom>
          <a:solidFill>
            <a:srgbClr val="009658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540125" y="2992438"/>
            <a:ext cx="3921125" cy="444500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7237413" y="2992438"/>
            <a:ext cx="444500" cy="444500"/>
          </a:xfrm>
          <a:prstGeom prst="ellipse">
            <a:avLst/>
          </a:prstGeom>
          <a:solidFill>
            <a:srgbClr val="95C1AD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3059113" y="1776413"/>
            <a:ext cx="1873250" cy="1874837"/>
          </a:xfrm>
          <a:prstGeom prst="ellipse">
            <a:avLst/>
          </a:pr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55" name="Freeform 11"/>
          <p:cNvSpPr>
            <a:spLocks noEditPoints="1"/>
          </p:cNvSpPr>
          <p:nvPr/>
        </p:nvSpPr>
        <p:spPr bwMode="auto">
          <a:xfrm>
            <a:off x="2919413" y="1635125"/>
            <a:ext cx="2144712" cy="2147888"/>
          </a:xfrm>
          <a:custGeom>
            <a:avLst/>
            <a:gdLst>
              <a:gd name="T0" fmla="*/ 2147483646 w 961"/>
              <a:gd name="T1" fmla="*/ 0 h 961"/>
              <a:gd name="T2" fmla="*/ 0 w 961"/>
              <a:gd name="T3" fmla="*/ 2147483646 h 961"/>
              <a:gd name="T4" fmla="*/ 2147483646 w 961"/>
              <a:gd name="T5" fmla="*/ 2147483646 h 961"/>
              <a:gd name="T6" fmla="*/ 2147483646 w 961"/>
              <a:gd name="T7" fmla="*/ 2147483646 h 961"/>
              <a:gd name="T8" fmla="*/ 2147483646 w 961"/>
              <a:gd name="T9" fmla="*/ 0 h 961"/>
              <a:gd name="T10" fmla="*/ 2147483646 w 961"/>
              <a:gd name="T11" fmla="*/ 2147483646 h 961"/>
              <a:gd name="T12" fmla="*/ 318765353 w 961"/>
              <a:gd name="T13" fmla="*/ 2147483646 h 961"/>
              <a:gd name="T14" fmla="*/ 2147483646 w 961"/>
              <a:gd name="T15" fmla="*/ 319711229 h 961"/>
              <a:gd name="T16" fmla="*/ 2147483646 w 961"/>
              <a:gd name="T17" fmla="*/ 2147483646 h 961"/>
              <a:gd name="T18" fmla="*/ 2147483646 w 961"/>
              <a:gd name="T19" fmla="*/ 2147483646 h 9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61" h="961">
                <a:moveTo>
                  <a:pt x="480" y="0"/>
                </a:moveTo>
                <a:cubicBezTo>
                  <a:pt x="215" y="0"/>
                  <a:pt x="0" y="215"/>
                  <a:pt x="0" y="480"/>
                </a:cubicBezTo>
                <a:cubicBezTo>
                  <a:pt x="0" y="746"/>
                  <a:pt x="215" y="961"/>
                  <a:pt x="480" y="961"/>
                </a:cubicBezTo>
                <a:cubicBezTo>
                  <a:pt x="746" y="961"/>
                  <a:pt x="961" y="746"/>
                  <a:pt x="961" y="480"/>
                </a:cubicBezTo>
                <a:cubicBezTo>
                  <a:pt x="961" y="215"/>
                  <a:pt x="746" y="0"/>
                  <a:pt x="480" y="0"/>
                </a:cubicBezTo>
                <a:close/>
                <a:moveTo>
                  <a:pt x="480" y="896"/>
                </a:moveTo>
                <a:cubicBezTo>
                  <a:pt x="251" y="896"/>
                  <a:pt x="64" y="710"/>
                  <a:pt x="64" y="480"/>
                </a:cubicBezTo>
                <a:cubicBezTo>
                  <a:pt x="64" y="251"/>
                  <a:pt x="251" y="64"/>
                  <a:pt x="480" y="64"/>
                </a:cubicBezTo>
                <a:cubicBezTo>
                  <a:pt x="710" y="64"/>
                  <a:pt x="896" y="251"/>
                  <a:pt x="896" y="480"/>
                </a:cubicBezTo>
                <a:cubicBezTo>
                  <a:pt x="896" y="710"/>
                  <a:pt x="710" y="896"/>
                  <a:pt x="480" y="896"/>
                </a:cubicBezTo>
                <a:close/>
              </a:path>
            </a:pathLst>
          </a:custGeom>
          <a:solidFill>
            <a:srgbClr val="AFD1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Freeform 12"/>
          <p:cNvSpPr>
            <a:spLocks/>
          </p:cNvSpPr>
          <p:nvPr/>
        </p:nvSpPr>
        <p:spPr bwMode="auto">
          <a:xfrm>
            <a:off x="4660900" y="3355975"/>
            <a:ext cx="631825" cy="633413"/>
          </a:xfrm>
          <a:custGeom>
            <a:avLst/>
            <a:gdLst>
              <a:gd name="T0" fmla="*/ 778729075 w 398"/>
              <a:gd name="T1" fmla="*/ 1005543931 h 399"/>
              <a:gd name="T2" fmla="*/ 0 w 398"/>
              <a:gd name="T3" fmla="*/ 224294877 h 399"/>
              <a:gd name="T4" fmla="*/ 221773750 w 398"/>
              <a:gd name="T5" fmla="*/ 0 h 399"/>
              <a:gd name="T6" fmla="*/ 1003022188 w 398"/>
              <a:gd name="T7" fmla="*/ 781249054 h 399"/>
              <a:gd name="T8" fmla="*/ 778729075 w 398"/>
              <a:gd name="T9" fmla="*/ 1005543931 h 3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8" h="399">
                <a:moveTo>
                  <a:pt x="309" y="399"/>
                </a:moveTo>
                <a:lnTo>
                  <a:pt x="0" y="89"/>
                </a:lnTo>
                <a:lnTo>
                  <a:pt x="88" y="0"/>
                </a:lnTo>
                <a:lnTo>
                  <a:pt x="398" y="310"/>
                </a:lnTo>
                <a:lnTo>
                  <a:pt x="309" y="399"/>
                </a:lnTo>
                <a:close/>
              </a:path>
            </a:pathLst>
          </a:custGeom>
          <a:solidFill>
            <a:srgbClr val="AFD1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Freeform 13"/>
          <p:cNvSpPr>
            <a:spLocks/>
          </p:cNvSpPr>
          <p:nvPr/>
        </p:nvSpPr>
        <p:spPr bwMode="auto">
          <a:xfrm>
            <a:off x="5086350" y="3786188"/>
            <a:ext cx="960438" cy="960437"/>
          </a:xfrm>
          <a:custGeom>
            <a:avLst/>
            <a:gdLst>
              <a:gd name="T0" fmla="*/ 1696213917 w 430"/>
              <a:gd name="T1" fmla="*/ 2070373837 h 430"/>
              <a:gd name="T2" fmla="*/ 1506636857 w 430"/>
              <a:gd name="T3" fmla="*/ 2100308201 h 430"/>
              <a:gd name="T4" fmla="*/ 44899360 w 430"/>
              <a:gd name="T5" fmla="*/ 638574459 h 430"/>
              <a:gd name="T6" fmla="*/ 69843945 w 430"/>
              <a:gd name="T7" fmla="*/ 448997597 h 430"/>
              <a:gd name="T8" fmla="*/ 453985641 w 430"/>
              <a:gd name="T9" fmla="*/ 69843872 h 430"/>
              <a:gd name="T10" fmla="*/ 638575124 w 430"/>
              <a:gd name="T11" fmla="*/ 39911741 h 430"/>
              <a:gd name="T12" fmla="*/ 2100312621 w 430"/>
              <a:gd name="T13" fmla="*/ 1501645483 h 430"/>
              <a:gd name="T14" fmla="*/ 2075368036 w 430"/>
              <a:gd name="T15" fmla="*/ 1691222345 h 430"/>
              <a:gd name="T16" fmla="*/ 1696213917 w 430"/>
              <a:gd name="T17" fmla="*/ 2070373837 h 4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30" h="430">
                <a:moveTo>
                  <a:pt x="340" y="415"/>
                </a:moveTo>
                <a:cubicBezTo>
                  <a:pt x="328" y="427"/>
                  <a:pt x="311" y="430"/>
                  <a:pt x="302" y="421"/>
                </a:cubicBezTo>
                <a:cubicBezTo>
                  <a:pt x="9" y="128"/>
                  <a:pt x="9" y="128"/>
                  <a:pt x="9" y="128"/>
                </a:cubicBezTo>
                <a:cubicBezTo>
                  <a:pt x="0" y="119"/>
                  <a:pt x="2" y="102"/>
                  <a:pt x="14" y="90"/>
                </a:cubicBezTo>
                <a:cubicBezTo>
                  <a:pt x="91" y="14"/>
                  <a:pt x="91" y="14"/>
                  <a:pt x="91" y="14"/>
                </a:cubicBezTo>
                <a:cubicBezTo>
                  <a:pt x="102" y="2"/>
                  <a:pt x="119" y="0"/>
                  <a:pt x="128" y="8"/>
                </a:cubicBezTo>
                <a:cubicBezTo>
                  <a:pt x="421" y="301"/>
                  <a:pt x="421" y="301"/>
                  <a:pt x="421" y="301"/>
                </a:cubicBezTo>
                <a:cubicBezTo>
                  <a:pt x="430" y="310"/>
                  <a:pt x="428" y="327"/>
                  <a:pt x="416" y="339"/>
                </a:cubicBezTo>
                <a:lnTo>
                  <a:pt x="340" y="415"/>
                </a:lnTo>
                <a:close/>
              </a:path>
            </a:pathLst>
          </a:custGeom>
          <a:solidFill>
            <a:srgbClr val="AFD1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8" name="Freeform 14"/>
          <p:cNvSpPr>
            <a:spLocks/>
          </p:cNvSpPr>
          <p:nvPr/>
        </p:nvSpPr>
        <p:spPr bwMode="auto">
          <a:xfrm>
            <a:off x="5157788" y="3857625"/>
            <a:ext cx="304800" cy="301625"/>
          </a:xfrm>
          <a:custGeom>
            <a:avLst/>
            <a:gdLst>
              <a:gd name="T0" fmla="*/ 57964388 w 192"/>
              <a:gd name="T1" fmla="*/ 478829688 h 190"/>
              <a:gd name="T2" fmla="*/ 0 w 192"/>
              <a:gd name="T3" fmla="*/ 420866888 h 190"/>
              <a:gd name="T4" fmla="*/ 423386250 w 192"/>
              <a:gd name="T5" fmla="*/ 0 h 190"/>
              <a:gd name="T6" fmla="*/ 483870000 w 192"/>
              <a:gd name="T7" fmla="*/ 55443438 h 190"/>
              <a:gd name="T8" fmla="*/ 57964388 w 192"/>
              <a:gd name="T9" fmla="*/ 47882968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2" h="190">
                <a:moveTo>
                  <a:pt x="23" y="190"/>
                </a:moveTo>
                <a:lnTo>
                  <a:pt x="0" y="167"/>
                </a:lnTo>
                <a:lnTo>
                  <a:pt x="168" y="0"/>
                </a:lnTo>
                <a:lnTo>
                  <a:pt x="192" y="22"/>
                </a:lnTo>
                <a:lnTo>
                  <a:pt x="23" y="190"/>
                </a:lnTo>
                <a:close/>
              </a:path>
            </a:pathLst>
          </a:cu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Freeform 15"/>
          <p:cNvSpPr>
            <a:spLocks/>
          </p:cNvSpPr>
          <p:nvPr/>
        </p:nvSpPr>
        <p:spPr bwMode="auto">
          <a:xfrm>
            <a:off x="5673725" y="4371975"/>
            <a:ext cx="301625" cy="303213"/>
          </a:xfrm>
          <a:custGeom>
            <a:avLst/>
            <a:gdLst>
              <a:gd name="T0" fmla="*/ 57964388 w 190"/>
              <a:gd name="T1" fmla="*/ 481351431 h 191"/>
              <a:gd name="T2" fmla="*/ 0 w 190"/>
              <a:gd name="T3" fmla="*/ 420867582 h 191"/>
              <a:gd name="T4" fmla="*/ 423386250 w 190"/>
              <a:gd name="T5" fmla="*/ 0 h 191"/>
              <a:gd name="T6" fmla="*/ 478829688 w 190"/>
              <a:gd name="T7" fmla="*/ 55443529 h 191"/>
              <a:gd name="T8" fmla="*/ 57964388 w 190"/>
              <a:gd name="T9" fmla="*/ 481351431 h 1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" h="191">
                <a:moveTo>
                  <a:pt x="23" y="191"/>
                </a:moveTo>
                <a:lnTo>
                  <a:pt x="0" y="167"/>
                </a:lnTo>
                <a:lnTo>
                  <a:pt x="168" y="0"/>
                </a:lnTo>
                <a:lnTo>
                  <a:pt x="190" y="22"/>
                </a:lnTo>
                <a:lnTo>
                  <a:pt x="23" y="191"/>
                </a:lnTo>
                <a:close/>
              </a:path>
            </a:pathLst>
          </a:cu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468313" y="1589088"/>
            <a:ext cx="21590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000" b="1">
                <a:solidFill>
                  <a:srgbClr val="95C1AD"/>
                </a:solidFill>
              </a:rPr>
              <a:t>TOPIC HEADER HERE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00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800">
              <a:solidFill>
                <a:schemeClr val="bg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>
              <a:solidFill>
                <a:schemeClr val="bg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800">
              <a:solidFill>
                <a:schemeClr val="bg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3265488" y="2135188"/>
            <a:ext cx="14509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chemeClr val="bg1"/>
                </a:solidFill>
              </a:rPr>
              <a:t>TOPIC HEADER HERE</a:t>
            </a:r>
            <a:endParaRPr lang="zh-CN" altLang="en-US" sz="8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8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5226050" y="1727200"/>
            <a:ext cx="2946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5226050" y="2184400"/>
            <a:ext cx="26590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5226050" y="2627313"/>
            <a:ext cx="2298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5226050" y="3070225"/>
            <a:ext cx="20097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8237538" y="16986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7947025" y="21510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7613650" y="25892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7237413" y="30368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31772" name="Group 28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74" name="Rectangle 30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962025" y="1343025"/>
            <a:ext cx="1206500" cy="1206500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97113" y="1343025"/>
            <a:ext cx="1863725" cy="1866900"/>
          </a:xfrm>
          <a:prstGeom prst="rect">
            <a:avLst/>
          </a:prstGeom>
          <a:blipFill dpi="0" rotWithShape="1">
            <a:blip r:embed="rId2"/>
            <a:srcRect/>
            <a:stretch>
              <a:fillRect b="-164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4279900" y="1343025"/>
            <a:ext cx="1868488" cy="1206500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6272213" y="1343025"/>
            <a:ext cx="1225550" cy="1206500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6950075" y="2667000"/>
            <a:ext cx="1230313" cy="1206500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7" name="Rectangle 7"/>
          <p:cNvSpPr>
            <a:spLocks noChangeArrowheads="1"/>
          </p:cNvSpPr>
          <p:nvPr/>
        </p:nvSpPr>
        <p:spPr bwMode="auto">
          <a:xfrm>
            <a:off x="2297113" y="3336925"/>
            <a:ext cx="1863725" cy="1223963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4279900" y="2667000"/>
            <a:ext cx="2559050" cy="1893888"/>
          </a:xfrm>
          <a:prstGeom prst="rect">
            <a:avLst/>
          </a:prstGeom>
          <a:blipFill dpi="0" rotWithShape="1">
            <a:blip r:embed="rId3"/>
            <a:srcRect/>
            <a:stretch>
              <a:fillRect b="-3489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2781" name="Rectangle 9"/>
          <p:cNvSpPr>
            <a:spLocks noChangeArrowheads="1"/>
          </p:cNvSpPr>
          <p:nvPr/>
        </p:nvSpPr>
        <p:spPr bwMode="auto">
          <a:xfrm>
            <a:off x="962025" y="2667000"/>
            <a:ext cx="1206500" cy="1206500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2782" name="Group 10"/>
          <p:cNvGrpSpPr>
            <a:grpSpLocks/>
          </p:cNvGrpSpPr>
          <p:nvPr/>
        </p:nvGrpSpPr>
        <p:grpSpPr bwMode="auto">
          <a:xfrm>
            <a:off x="7385050" y="3041650"/>
            <a:ext cx="357188" cy="460375"/>
            <a:chOff x="0" y="0"/>
            <a:chExt cx="225" cy="290"/>
          </a:xfrm>
        </p:grpSpPr>
        <p:sp>
          <p:nvSpPr>
            <p:cNvPr id="32799" name="Freeform 11"/>
            <p:cNvSpPr>
              <a:spLocks/>
            </p:cNvSpPr>
            <p:nvPr/>
          </p:nvSpPr>
          <p:spPr bwMode="auto">
            <a:xfrm>
              <a:off x="0" y="0"/>
              <a:ext cx="225" cy="290"/>
            </a:xfrm>
            <a:custGeom>
              <a:avLst/>
              <a:gdLst>
                <a:gd name="T0" fmla="*/ 118 w 95"/>
                <a:gd name="T1" fmla="*/ 622 h 123"/>
                <a:gd name="T2" fmla="*/ 62 w 95"/>
                <a:gd name="T3" fmla="*/ 622 h 123"/>
                <a:gd name="T4" fmla="*/ 62 w 95"/>
                <a:gd name="T5" fmla="*/ 57 h 123"/>
                <a:gd name="T6" fmla="*/ 504 w 95"/>
                <a:gd name="T7" fmla="*/ 57 h 123"/>
                <a:gd name="T8" fmla="*/ 533 w 95"/>
                <a:gd name="T9" fmla="*/ 28 h 123"/>
                <a:gd name="T10" fmla="*/ 504 w 95"/>
                <a:gd name="T11" fmla="*/ 0 h 123"/>
                <a:gd name="T12" fmla="*/ 28 w 95"/>
                <a:gd name="T13" fmla="*/ 0 h 123"/>
                <a:gd name="T14" fmla="*/ 0 w 95"/>
                <a:gd name="T15" fmla="*/ 28 h 123"/>
                <a:gd name="T16" fmla="*/ 0 w 95"/>
                <a:gd name="T17" fmla="*/ 655 h 123"/>
                <a:gd name="T18" fmla="*/ 28 w 95"/>
                <a:gd name="T19" fmla="*/ 684 h 123"/>
                <a:gd name="T20" fmla="*/ 118 w 95"/>
                <a:gd name="T21" fmla="*/ 684 h 123"/>
                <a:gd name="T22" fmla="*/ 147 w 95"/>
                <a:gd name="T23" fmla="*/ 655 h 123"/>
                <a:gd name="T24" fmla="*/ 118 w 95"/>
                <a:gd name="T25" fmla="*/ 622 h 1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5" h="123">
                  <a:moveTo>
                    <a:pt x="2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3" y="10"/>
                    <a:pt x="95" y="8"/>
                    <a:pt x="95" y="5"/>
                  </a:cubicBezTo>
                  <a:cubicBezTo>
                    <a:pt x="95" y="2"/>
                    <a:pt x="93" y="0"/>
                    <a:pt x="9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4" y="123"/>
                    <a:pt x="26" y="121"/>
                    <a:pt x="26" y="118"/>
                  </a:cubicBezTo>
                  <a:cubicBezTo>
                    <a:pt x="26" y="115"/>
                    <a:pt x="24" y="112"/>
                    <a:pt x="2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Freeform 12"/>
            <p:cNvSpPr>
              <a:spLocks/>
            </p:cNvSpPr>
            <p:nvPr/>
          </p:nvSpPr>
          <p:spPr bwMode="auto">
            <a:xfrm>
              <a:off x="142" y="170"/>
              <a:ext cx="83" cy="120"/>
            </a:xfrm>
            <a:custGeom>
              <a:avLst/>
              <a:gdLst>
                <a:gd name="T0" fmla="*/ 168 w 35"/>
                <a:gd name="T1" fmla="*/ 0 h 51"/>
                <a:gd name="T2" fmla="*/ 140 w 35"/>
                <a:gd name="T3" fmla="*/ 28 h 51"/>
                <a:gd name="T4" fmla="*/ 140 w 35"/>
                <a:gd name="T5" fmla="*/ 221 h 51"/>
                <a:gd name="T6" fmla="*/ 28 w 35"/>
                <a:gd name="T7" fmla="*/ 221 h 51"/>
                <a:gd name="T8" fmla="*/ 0 w 35"/>
                <a:gd name="T9" fmla="*/ 254 h 51"/>
                <a:gd name="T10" fmla="*/ 28 w 35"/>
                <a:gd name="T11" fmla="*/ 282 h 51"/>
                <a:gd name="T12" fmla="*/ 168 w 35"/>
                <a:gd name="T13" fmla="*/ 282 h 51"/>
                <a:gd name="T14" fmla="*/ 192 w 35"/>
                <a:gd name="T15" fmla="*/ 271 h 51"/>
                <a:gd name="T16" fmla="*/ 197 w 35"/>
                <a:gd name="T17" fmla="*/ 254 h 51"/>
                <a:gd name="T18" fmla="*/ 197 w 35"/>
                <a:gd name="T19" fmla="*/ 28 h 51"/>
                <a:gd name="T20" fmla="*/ 168 w 35"/>
                <a:gd name="T21" fmla="*/ 0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5" h="51">
                  <a:moveTo>
                    <a:pt x="30" y="0"/>
                  </a:moveTo>
                  <a:cubicBezTo>
                    <a:pt x="27" y="0"/>
                    <a:pt x="25" y="2"/>
                    <a:pt x="25" y="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43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2" y="51"/>
                    <a:pt x="33" y="50"/>
                    <a:pt x="34" y="49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Freeform 13"/>
            <p:cNvSpPr>
              <a:spLocks noEditPoints="1"/>
            </p:cNvSpPr>
            <p:nvPr/>
          </p:nvSpPr>
          <p:spPr bwMode="auto">
            <a:xfrm>
              <a:off x="81" y="59"/>
              <a:ext cx="141" cy="205"/>
            </a:xfrm>
            <a:custGeom>
              <a:avLst/>
              <a:gdLst>
                <a:gd name="T0" fmla="*/ 287 w 60"/>
                <a:gd name="T1" fmla="*/ 12 h 87"/>
                <a:gd name="T2" fmla="*/ 254 w 60"/>
                <a:gd name="T3" fmla="*/ 0 h 87"/>
                <a:gd name="T4" fmla="*/ 193 w 60"/>
                <a:gd name="T5" fmla="*/ 38 h 87"/>
                <a:gd name="T6" fmla="*/ 5 w 60"/>
                <a:gd name="T7" fmla="*/ 368 h 87"/>
                <a:gd name="T8" fmla="*/ 0 w 60"/>
                <a:gd name="T9" fmla="*/ 384 h 87"/>
                <a:gd name="T10" fmla="*/ 0 w 60"/>
                <a:gd name="T11" fmla="*/ 455 h 87"/>
                <a:gd name="T12" fmla="*/ 16 w 60"/>
                <a:gd name="T13" fmla="*/ 483 h 87"/>
                <a:gd name="T14" fmla="*/ 33 w 60"/>
                <a:gd name="T15" fmla="*/ 483 h 87"/>
                <a:gd name="T16" fmla="*/ 45 w 60"/>
                <a:gd name="T17" fmla="*/ 483 h 87"/>
                <a:gd name="T18" fmla="*/ 110 w 60"/>
                <a:gd name="T19" fmla="*/ 445 h 87"/>
                <a:gd name="T20" fmla="*/ 122 w 60"/>
                <a:gd name="T21" fmla="*/ 434 h 87"/>
                <a:gd name="T22" fmla="*/ 310 w 60"/>
                <a:gd name="T23" fmla="*/ 106 h 87"/>
                <a:gd name="T24" fmla="*/ 287 w 60"/>
                <a:gd name="T25" fmla="*/ 12 h 87"/>
                <a:gd name="T26" fmla="*/ 259 w 60"/>
                <a:gd name="T27" fmla="*/ 78 h 87"/>
                <a:gd name="T28" fmla="*/ 78 w 60"/>
                <a:gd name="T29" fmla="*/ 401 h 87"/>
                <a:gd name="T30" fmla="*/ 61 w 60"/>
                <a:gd name="T31" fmla="*/ 405 h 87"/>
                <a:gd name="T32" fmla="*/ 61 w 60"/>
                <a:gd name="T33" fmla="*/ 389 h 87"/>
                <a:gd name="T34" fmla="*/ 242 w 60"/>
                <a:gd name="T35" fmla="*/ 66 h 87"/>
                <a:gd name="T36" fmla="*/ 259 w 60"/>
                <a:gd name="T37" fmla="*/ 61 h 87"/>
                <a:gd name="T38" fmla="*/ 259 w 60"/>
                <a:gd name="T39" fmla="*/ 78 h 8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0" h="87">
                  <a:moveTo>
                    <a:pt x="52" y="2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41" y="0"/>
                    <a:pt x="37" y="3"/>
                    <a:pt x="35" y="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7"/>
                    <a:pt x="5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2" y="79"/>
                    <a:pt x="22" y="7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13"/>
                    <a:pt x="58" y="6"/>
                    <a:pt x="52" y="2"/>
                  </a:cubicBezTo>
                  <a:close/>
                  <a:moveTo>
                    <a:pt x="47" y="14"/>
                  </a:moveTo>
                  <a:cubicBezTo>
                    <a:pt x="14" y="72"/>
                    <a:pt x="14" y="72"/>
                    <a:pt x="14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6" y="11"/>
                    <a:pt x="47" y="11"/>
                  </a:cubicBezTo>
                  <a:cubicBezTo>
                    <a:pt x="47" y="12"/>
                    <a:pt x="48" y="13"/>
                    <a:pt x="4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Freeform 14"/>
            <p:cNvSpPr>
              <a:spLocks/>
            </p:cNvSpPr>
            <p:nvPr/>
          </p:nvSpPr>
          <p:spPr bwMode="auto">
            <a:xfrm>
              <a:off x="41" y="83"/>
              <a:ext cx="89" cy="23"/>
            </a:xfrm>
            <a:custGeom>
              <a:avLst/>
              <a:gdLst>
                <a:gd name="T0" fmla="*/ 208 w 38"/>
                <a:gd name="T1" fmla="*/ 28 h 10"/>
                <a:gd name="T2" fmla="*/ 176 w 38"/>
                <a:gd name="T3" fmla="*/ 0 h 10"/>
                <a:gd name="T4" fmla="*/ 33 w 38"/>
                <a:gd name="T5" fmla="*/ 0 h 10"/>
                <a:gd name="T6" fmla="*/ 0 w 38"/>
                <a:gd name="T7" fmla="*/ 28 h 10"/>
                <a:gd name="T8" fmla="*/ 33 w 38"/>
                <a:gd name="T9" fmla="*/ 53 h 10"/>
                <a:gd name="T10" fmla="*/ 176 w 38"/>
                <a:gd name="T11" fmla="*/ 53 h 10"/>
                <a:gd name="T12" fmla="*/ 208 w 38"/>
                <a:gd name="T13" fmla="*/ 28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10">
                  <a:moveTo>
                    <a:pt x="38" y="5"/>
                  </a:move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8" y="8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Freeform 15"/>
            <p:cNvSpPr>
              <a:spLocks/>
            </p:cNvSpPr>
            <p:nvPr/>
          </p:nvSpPr>
          <p:spPr bwMode="auto">
            <a:xfrm>
              <a:off x="41" y="132"/>
              <a:ext cx="56" cy="24"/>
            </a:xfrm>
            <a:custGeom>
              <a:avLst/>
              <a:gdLst>
                <a:gd name="T0" fmla="*/ 33 w 24"/>
                <a:gd name="T1" fmla="*/ 0 h 10"/>
                <a:gd name="T2" fmla="*/ 0 w 24"/>
                <a:gd name="T3" fmla="*/ 29 h 10"/>
                <a:gd name="T4" fmla="*/ 33 w 24"/>
                <a:gd name="T5" fmla="*/ 58 h 10"/>
                <a:gd name="T6" fmla="*/ 103 w 24"/>
                <a:gd name="T7" fmla="*/ 58 h 10"/>
                <a:gd name="T8" fmla="*/ 131 w 24"/>
                <a:gd name="T9" fmla="*/ 29 h 10"/>
                <a:gd name="T10" fmla="*/ 103 w 24"/>
                <a:gd name="T11" fmla="*/ 0 h 10"/>
                <a:gd name="T12" fmla="*/ 33 w 2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10"/>
                    <a:pt x="24" y="8"/>
                    <a:pt x="24" y="5"/>
                  </a:cubicBezTo>
                  <a:cubicBezTo>
                    <a:pt x="24" y="2"/>
                    <a:pt x="22" y="0"/>
                    <a:pt x="1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83" name="Group 16"/>
          <p:cNvGrpSpPr>
            <a:grpSpLocks/>
          </p:cNvGrpSpPr>
          <p:nvPr/>
        </p:nvGrpSpPr>
        <p:grpSpPr bwMode="auto">
          <a:xfrm>
            <a:off x="6661150" y="1687513"/>
            <a:ext cx="442913" cy="442912"/>
            <a:chOff x="0" y="0"/>
            <a:chExt cx="279" cy="279"/>
          </a:xfrm>
        </p:grpSpPr>
        <p:sp>
          <p:nvSpPr>
            <p:cNvPr id="32797" name="Freeform 17"/>
            <p:cNvSpPr>
              <a:spLocks noEditPoints="1"/>
            </p:cNvSpPr>
            <p:nvPr/>
          </p:nvSpPr>
          <p:spPr bwMode="auto">
            <a:xfrm>
              <a:off x="0" y="0"/>
              <a:ext cx="279" cy="279"/>
            </a:xfrm>
            <a:custGeom>
              <a:avLst/>
              <a:gdLst>
                <a:gd name="T0" fmla="*/ 638 w 118"/>
                <a:gd name="T1" fmla="*/ 258 h 118"/>
                <a:gd name="T2" fmla="*/ 577 w 118"/>
                <a:gd name="T3" fmla="*/ 213 h 118"/>
                <a:gd name="T4" fmla="*/ 598 w 118"/>
                <a:gd name="T5" fmla="*/ 135 h 118"/>
                <a:gd name="T6" fmla="*/ 497 w 118"/>
                <a:gd name="T7" fmla="*/ 61 h 118"/>
                <a:gd name="T8" fmla="*/ 426 w 118"/>
                <a:gd name="T9" fmla="*/ 73 h 118"/>
                <a:gd name="T10" fmla="*/ 381 w 118"/>
                <a:gd name="T11" fmla="*/ 5 h 118"/>
                <a:gd name="T12" fmla="*/ 258 w 118"/>
                <a:gd name="T13" fmla="*/ 21 h 118"/>
                <a:gd name="T14" fmla="*/ 218 w 118"/>
                <a:gd name="T15" fmla="*/ 83 h 118"/>
                <a:gd name="T16" fmla="*/ 135 w 118"/>
                <a:gd name="T17" fmla="*/ 61 h 118"/>
                <a:gd name="T18" fmla="*/ 61 w 118"/>
                <a:gd name="T19" fmla="*/ 163 h 118"/>
                <a:gd name="T20" fmla="*/ 78 w 118"/>
                <a:gd name="T21" fmla="*/ 241 h 118"/>
                <a:gd name="T22" fmla="*/ 5 w 118"/>
                <a:gd name="T23" fmla="*/ 279 h 118"/>
                <a:gd name="T24" fmla="*/ 5 w 118"/>
                <a:gd name="T25" fmla="*/ 381 h 118"/>
                <a:gd name="T26" fmla="*/ 78 w 118"/>
                <a:gd name="T27" fmla="*/ 419 h 118"/>
                <a:gd name="T28" fmla="*/ 61 w 118"/>
                <a:gd name="T29" fmla="*/ 497 h 118"/>
                <a:gd name="T30" fmla="*/ 135 w 118"/>
                <a:gd name="T31" fmla="*/ 593 h 118"/>
                <a:gd name="T32" fmla="*/ 218 w 118"/>
                <a:gd name="T33" fmla="*/ 577 h 118"/>
                <a:gd name="T34" fmla="*/ 258 w 118"/>
                <a:gd name="T35" fmla="*/ 638 h 118"/>
                <a:gd name="T36" fmla="*/ 331 w 118"/>
                <a:gd name="T37" fmla="*/ 660 h 118"/>
                <a:gd name="T38" fmla="*/ 402 w 118"/>
                <a:gd name="T39" fmla="*/ 638 h 118"/>
                <a:gd name="T40" fmla="*/ 447 w 118"/>
                <a:gd name="T41" fmla="*/ 577 h 118"/>
                <a:gd name="T42" fmla="*/ 525 w 118"/>
                <a:gd name="T43" fmla="*/ 593 h 118"/>
                <a:gd name="T44" fmla="*/ 598 w 118"/>
                <a:gd name="T45" fmla="*/ 497 h 118"/>
                <a:gd name="T46" fmla="*/ 586 w 118"/>
                <a:gd name="T47" fmla="*/ 419 h 118"/>
                <a:gd name="T48" fmla="*/ 660 w 118"/>
                <a:gd name="T49" fmla="*/ 381 h 118"/>
                <a:gd name="T50" fmla="*/ 660 w 118"/>
                <a:gd name="T51" fmla="*/ 279 h 118"/>
                <a:gd name="T52" fmla="*/ 553 w 118"/>
                <a:gd name="T53" fmla="*/ 369 h 118"/>
                <a:gd name="T54" fmla="*/ 520 w 118"/>
                <a:gd name="T55" fmla="*/ 430 h 118"/>
                <a:gd name="T56" fmla="*/ 541 w 118"/>
                <a:gd name="T57" fmla="*/ 504 h 118"/>
                <a:gd name="T58" fmla="*/ 459 w 118"/>
                <a:gd name="T59" fmla="*/ 515 h 118"/>
                <a:gd name="T60" fmla="*/ 392 w 118"/>
                <a:gd name="T61" fmla="*/ 537 h 118"/>
                <a:gd name="T62" fmla="*/ 357 w 118"/>
                <a:gd name="T63" fmla="*/ 598 h 118"/>
                <a:gd name="T64" fmla="*/ 291 w 118"/>
                <a:gd name="T65" fmla="*/ 553 h 118"/>
                <a:gd name="T66" fmla="*/ 229 w 118"/>
                <a:gd name="T67" fmla="*/ 520 h 118"/>
                <a:gd name="T68" fmla="*/ 156 w 118"/>
                <a:gd name="T69" fmla="*/ 537 h 118"/>
                <a:gd name="T70" fmla="*/ 144 w 118"/>
                <a:gd name="T71" fmla="*/ 459 h 118"/>
                <a:gd name="T72" fmla="*/ 128 w 118"/>
                <a:gd name="T73" fmla="*/ 392 h 118"/>
                <a:gd name="T74" fmla="*/ 61 w 118"/>
                <a:gd name="T75" fmla="*/ 352 h 118"/>
                <a:gd name="T76" fmla="*/ 61 w 118"/>
                <a:gd name="T77" fmla="*/ 303 h 118"/>
                <a:gd name="T78" fmla="*/ 128 w 118"/>
                <a:gd name="T79" fmla="*/ 267 h 118"/>
                <a:gd name="T80" fmla="*/ 144 w 118"/>
                <a:gd name="T81" fmla="*/ 201 h 118"/>
                <a:gd name="T82" fmla="*/ 156 w 118"/>
                <a:gd name="T83" fmla="*/ 118 h 118"/>
                <a:gd name="T84" fmla="*/ 229 w 118"/>
                <a:gd name="T85" fmla="*/ 140 h 118"/>
                <a:gd name="T86" fmla="*/ 291 w 118"/>
                <a:gd name="T87" fmla="*/ 106 h 118"/>
                <a:gd name="T88" fmla="*/ 357 w 118"/>
                <a:gd name="T89" fmla="*/ 57 h 118"/>
                <a:gd name="T90" fmla="*/ 392 w 118"/>
                <a:gd name="T91" fmla="*/ 123 h 118"/>
                <a:gd name="T92" fmla="*/ 459 w 118"/>
                <a:gd name="T93" fmla="*/ 140 h 118"/>
                <a:gd name="T94" fmla="*/ 541 w 118"/>
                <a:gd name="T95" fmla="*/ 156 h 118"/>
                <a:gd name="T96" fmla="*/ 520 w 118"/>
                <a:gd name="T97" fmla="*/ 229 h 118"/>
                <a:gd name="T98" fmla="*/ 553 w 118"/>
                <a:gd name="T99" fmla="*/ 286 h 118"/>
                <a:gd name="T100" fmla="*/ 603 w 118"/>
                <a:gd name="T101" fmla="*/ 331 h 11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18" h="118">
                  <a:moveTo>
                    <a:pt x="118" y="50"/>
                  </a:moveTo>
                  <a:cubicBezTo>
                    <a:pt x="117" y="48"/>
                    <a:pt x="116" y="46"/>
                    <a:pt x="114" y="46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4" y="41"/>
                    <a:pt x="104" y="39"/>
                    <a:pt x="103" y="38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7"/>
                    <a:pt x="108" y="25"/>
                    <a:pt x="107" y="24"/>
                  </a:cubicBezTo>
                  <a:cubicBezTo>
                    <a:pt x="103" y="19"/>
                    <a:pt x="99" y="15"/>
                    <a:pt x="94" y="11"/>
                  </a:cubicBezTo>
                  <a:cubicBezTo>
                    <a:pt x="93" y="10"/>
                    <a:pt x="91" y="10"/>
                    <a:pt x="89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9" y="14"/>
                    <a:pt x="77" y="14"/>
                    <a:pt x="76" y="1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1"/>
                    <a:pt x="68" y="1"/>
                  </a:cubicBezTo>
                  <a:cubicBezTo>
                    <a:pt x="62" y="0"/>
                    <a:pt x="57" y="0"/>
                    <a:pt x="50" y="1"/>
                  </a:cubicBezTo>
                  <a:cubicBezTo>
                    <a:pt x="49" y="1"/>
                    <a:pt x="47" y="2"/>
                    <a:pt x="46" y="4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2" y="14"/>
                    <a:pt x="40" y="14"/>
                    <a:pt x="39" y="15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8" y="10"/>
                    <a:pt x="26" y="10"/>
                    <a:pt x="24" y="11"/>
                  </a:cubicBezTo>
                  <a:cubicBezTo>
                    <a:pt x="20" y="15"/>
                    <a:pt x="15" y="19"/>
                    <a:pt x="12" y="24"/>
                  </a:cubicBezTo>
                  <a:cubicBezTo>
                    <a:pt x="11" y="25"/>
                    <a:pt x="11" y="27"/>
                    <a:pt x="11" y="2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5" y="39"/>
                    <a:pt x="14" y="41"/>
                    <a:pt x="14" y="43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1" y="48"/>
                    <a:pt x="1" y="50"/>
                  </a:cubicBezTo>
                  <a:cubicBezTo>
                    <a:pt x="1" y="53"/>
                    <a:pt x="0" y="56"/>
                    <a:pt x="0" y="59"/>
                  </a:cubicBezTo>
                  <a:cubicBezTo>
                    <a:pt x="0" y="62"/>
                    <a:pt x="1" y="64"/>
                    <a:pt x="1" y="68"/>
                  </a:cubicBezTo>
                  <a:cubicBezTo>
                    <a:pt x="1" y="70"/>
                    <a:pt x="3" y="71"/>
                    <a:pt x="4" y="72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7"/>
                    <a:pt x="15" y="78"/>
                    <a:pt x="16" y="8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90"/>
                    <a:pt x="11" y="92"/>
                    <a:pt x="12" y="94"/>
                  </a:cubicBezTo>
                  <a:cubicBezTo>
                    <a:pt x="15" y="99"/>
                    <a:pt x="20" y="103"/>
                    <a:pt x="24" y="106"/>
                  </a:cubicBezTo>
                  <a:cubicBezTo>
                    <a:pt x="26" y="107"/>
                    <a:pt x="28" y="108"/>
                    <a:pt x="30" y="107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40" y="103"/>
                    <a:pt x="42" y="104"/>
                    <a:pt x="43" y="104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7" y="116"/>
                    <a:pt x="49" y="117"/>
                    <a:pt x="50" y="117"/>
                  </a:cubicBezTo>
                  <a:cubicBezTo>
                    <a:pt x="54" y="118"/>
                    <a:pt x="57" y="118"/>
                    <a:pt x="59" y="118"/>
                  </a:cubicBezTo>
                  <a:cubicBezTo>
                    <a:pt x="62" y="118"/>
                    <a:pt x="65" y="118"/>
                    <a:pt x="68" y="117"/>
                  </a:cubicBezTo>
                  <a:cubicBezTo>
                    <a:pt x="70" y="117"/>
                    <a:pt x="72" y="116"/>
                    <a:pt x="72" y="11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77" y="104"/>
                    <a:pt x="79" y="103"/>
                    <a:pt x="80" y="103"/>
                  </a:cubicBezTo>
                  <a:cubicBezTo>
                    <a:pt x="89" y="107"/>
                    <a:pt x="89" y="107"/>
                    <a:pt x="89" y="107"/>
                  </a:cubicBezTo>
                  <a:cubicBezTo>
                    <a:pt x="91" y="108"/>
                    <a:pt x="93" y="107"/>
                    <a:pt x="94" y="106"/>
                  </a:cubicBezTo>
                  <a:cubicBezTo>
                    <a:pt x="99" y="103"/>
                    <a:pt x="103" y="99"/>
                    <a:pt x="107" y="94"/>
                  </a:cubicBezTo>
                  <a:cubicBezTo>
                    <a:pt x="108" y="92"/>
                    <a:pt x="108" y="90"/>
                    <a:pt x="107" y="89"/>
                  </a:cubicBezTo>
                  <a:cubicBezTo>
                    <a:pt x="103" y="80"/>
                    <a:pt x="103" y="80"/>
                    <a:pt x="103" y="80"/>
                  </a:cubicBezTo>
                  <a:cubicBezTo>
                    <a:pt x="104" y="78"/>
                    <a:pt x="104" y="77"/>
                    <a:pt x="105" y="75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6" y="71"/>
                    <a:pt x="117" y="70"/>
                    <a:pt x="118" y="68"/>
                  </a:cubicBezTo>
                  <a:cubicBezTo>
                    <a:pt x="118" y="64"/>
                    <a:pt x="118" y="62"/>
                    <a:pt x="118" y="59"/>
                  </a:cubicBezTo>
                  <a:cubicBezTo>
                    <a:pt x="118" y="56"/>
                    <a:pt x="118" y="53"/>
                    <a:pt x="118" y="50"/>
                  </a:cubicBezTo>
                  <a:close/>
                  <a:moveTo>
                    <a:pt x="108" y="63"/>
                  </a:moveTo>
                  <a:cubicBezTo>
                    <a:pt x="99" y="66"/>
                    <a:pt x="99" y="66"/>
                    <a:pt x="99" y="66"/>
                  </a:cubicBezTo>
                  <a:cubicBezTo>
                    <a:pt x="98" y="67"/>
                    <a:pt x="97" y="68"/>
                    <a:pt x="96" y="70"/>
                  </a:cubicBezTo>
                  <a:cubicBezTo>
                    <a:pt x="95" y="72"/>
                    <a:pt x="94" y="75"/>
                    <a:pt x="93" y="77"/>
                  </a:cubicBezTo>
                  <a:cubicBezTo>
                    <a:pt x="92" y="79"/>
                    <a:pt x="92" y="80"/>
                    <a:pt x="93" y="82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5" y="92"/>
                    <a:pt x="93" y="94"/>
                    <a:pt x="91" y="96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1" y="92"/>
                    <a:pt x="79" y="92"/>
                    <a:pt x="78" y="93"/>
                  </a:cubicBezTo>
                  <a:cubicBezTo>
                    <a:pt x="75" y="94"/>
                    <a:pt x="73" y="95"/>
                    <a:pt x="70" y="96"/>
                  </a:cubicBezTo>
                  <a:cubicBezTo>
                    <a:pt x="69" y="96"/>
                    <a:pt x="67" y="97"/>
                    <a:pt x="67" y="99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1" y="108"/>
                    <a:pt x="58" y="108"/>
                    <a:pt x="55" y="107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1" y="97"/>
                    <a:pt x="50" y="96"/>
                    <a:pt x="48" y="96"/>
                  </a:cubicBezTo>
                  <a:cubicBezTo>
                    <a:pt x="46" y="95"/>
                    <a:pt x="43" y="94"/>
                    <a:pt x="41" y="93"/>
                  </a:cubicBezTo>
                  <a:cubicBezTo>
                    <a:pt x="40" y="92"/>
                    <a:pt x="38" y="92"/>
                    <a:pt x="36" y="9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6" y="94"/>
                    <a:pt x="24" y="92"/>
                    <a:pt x="22" y="90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6" y="80"/>
                    <a:pt x="26" y="79"/>
                    <a:pt x="26" y="77"/>
                  </a:cubicBezTo>
                  <a:cubicBezTo>
                    <a:pt x="24" y="75"/>
                    <a:pt x="23" y="72"/>
                    <a:pt x="23" y="70"/>
                  </a:cubicBezTo>
                  <a:cubicBezTo>
                    <a:pt x="22" y="68"/>
                    <a:pt x="21" y="67"/>
                    <a:pt x="19" y="66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2"/>
                    <a:pt x="10" y="60"/>
                    <a:pt x="10" y="59"/>
                  </a:cubicBezTo>
                  <a:cubicBezTo>
                    <a:pt x="10" y="57"/>
                    <a:pt x="11" y="56"/>
                    <a:pt x="11" y="54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1" y="51"/>
                    <a:pt x="22" y="49"/>
                    <a:pt x="23" y="48"/>
                  </a:cubicBezTo>
                  <a:cubicBezTo>
                    <a:pt x="23" y="45"/>
                    <a:pt x="24" y="43"/>
                    <a:pt x="26" y="41"/>
                  </a:cubicBezTo>
                  <a:cubicBezTo>
                    <a:pt x="26" y="39"/>
                    <a:pt x="26" y="37"/>
                    <a:pt x="26" y="36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5"/>
                    <a:pt x="26" y="23"/>
                    <a:pt x="28" y="21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8" y="26"/>
                    <a:pt x="40" y="26"/>
                    <a:pt x="41" y="25"/>
                  </a:cubicBezTo>
                  <a:cubicBezTo>
                    <a:pt x="43" y="24"/>
                    <a:pt x="46" y="23"/>
                    <a:pt x="48" y="22"/>
                  </a:cubicBezTo>
                  <a:cubicBezTo>
                    <a:pt x="50" y="22"/>
                    <a:pt x="51" y="20"/>
                    <a:pt x="52" y="19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8" y="10"/>
                    <a:pt x="61" y="10"/>
                    <a:pt x="64" y="1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20"/>
                    <a:pt x="69" y="22"/>
                    <a:pt x="70" y="22"/>
                  </a:cubicBezTo>
                  <a:cubicBezTo>
                    <a:pt x="73" y="23"/>
                    <a:pt x="75" y="24"/>
                    <a:pt x="78" y="25"/>
                  </a:cubicBezTo>
                  <a:cubicBezTo>
                    <a:pt x="79" y="26"/>
                    <a:pt x="81" y="26"/>
                    <a:pt x="82" y="25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3" y="23"/>
                    <a:pt x="95" y="25"/>
                    <a:pt x="97" y="28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2" y="37"/>
                    <a:pt x="92" y="39"/>
                    <a:pt x="93" y="41"/>
                  </a:cubicBezTo>
                  <a:cubicBezTo>
                    <a:pt x="94" y="43"/>
                    <a:pt x="95" y="45"/>
                    <a:pt x="96" y="48"/>
                  </a:cubicBezTo>
                  <a:cubicBezTo>
                    <a:pt x="97" y="49"/>
                    <a:pt x="98" y="51"/>
                    <a:pt x="99" y="51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6"/>
                    <a:pt x="108" y="57"/>
                    <a:pt x="108" y="59"/>
                  </a:cubicBezTo>
                  <a:cubicBezTo>
                    <a:pt x="108" y="60"/>
                    <a:pt x="108" y="62"/>
                    <a:pt x="108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Freeform 18"/>
            <p:cNvSpPr>
              <a:spLocks noEditPoints="1"/>
            </p:cNvSpPr>
            <p:nvPr/>
          </p:nvSpPr>
          <p:spPr bwMode="auto">
            <a:xfrm>
              <a:off x="86" y="80"/>
              <a:ext cx="111" cy="111"/>
            </a:xfrm>
            <a:custGeom>
              <a:avLst/>
              <a:gdLst>
                <a:gd name="T0" fmla="*/ 128 w 47"/>
                <a:gd name="T1" fmla="*/ 0 h 47"/>
                <a:gd name="T2" fmla="*/ 0 w 47"/>
                <a:gd name="T3" fmla="*/ 135 h 47"/>
                <a:gd name="T4" fmla="*/ 128 w 47"/>
                <a:gd name="T5" fmla="*/ 262 h 47"/>
                <a:gd name="T6" fmla="*/ 262 w 47"/>
                <a:gd name="T7" fmla="*/ 135 h 47"/>
                <a:gd name="T8" fmla="*/ 128 w 47"/>
                <a:gd name="T9" fmla="*/ 0 h 47"/>
                <a:gd name="T10" fmla="*/ 128 w 47"/>
                <a:gd name="T11" fmla="*/ 205 h 47"/>
                <a:gd name="T12" fmla="*/ 57 w 47"/>
                <a:gd name="T13" fmla="*/ 135 h 47"/>
                <a:gd name="T14" fmla="*/ 128 w 47"/>
                <a:gd name="T15" fmla="*/ 57 h 47"/>
                <a:gd name="T16" fmla="*/ 205 w 47"/>
                <a:gd name="T17" fmla="*/ 135 h 47"/>
                <a:gd name="T18" fmla="*/ 128 w 47"/>
                <a:gd name="T19" fmla="*/ 205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23" y="37"/>
                  </a:moveTo>
                  <a:cubicBezTo>
                    <a:pt x="16" y="37"/>
                    <a:pt x="10" y="31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31" y="10"/>
                    <a:pt x="37" y="16"/>
                    <a:pt x="37" y="24"/>
                  </a:cubicBezTo>
                  <a:cubicBezTo>
                    <a:pt x="37" y="31"/>
                    <a:pt x="31" y="37"/>
                    <a:pt x="2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84" name="Group 19"/>
          <p:cNvGrpSpPr>
            <a:grpSpLocks/>
          </p:cNvGrpSpPr>
          <p:nvPr/>
        </p:nvGrpSpPr>
        <p:grpSpPr bwMode="auto">
          <a:xfrm>
            <a:off x="1344613" y="3044825"/>
            <a:ext cx="446087" cy="450850"/>
            <a:chOff x="0" y="0"/>
            <a:chExt cx="281" cy="284"/>
          </a:xfrm>
        </p:grpSpPr>
        <p:sp>
          <p:nvSpPr>
            <p:cNvPr id="32795" name="Freeform 20"/>
            <p:cNvSpPr>
              <a:spLocks/>
            </p:cNvSpPr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508 w 119"/>
                <a:gd name="T1" fmla="*/ 180 h 87"/>
                <a:gd name="T2" fmla="*/ 479 w 119"/>
                <a:gd name="T3" fmla="*/ 180 h 87"/>
                <a:gd name="T4" fmla="*/ 479 w 119"/>
                <a:gd name="T5" fmla="*/ 168 h 87"/>
                <a:gd name="T6" fmla="*/ 312 w 119"/>
                <a:gd name="T7" fmla="*/ 0 h 87"/>
                <a:gd name="T8" fmla="*/ 151 w 119"/>
                <a:gd name="T9" fmla="*/ 140 h 87"/>
                <a:gd name="T10" fmla="*/ 106 w 119"/>
                <a:gd name="T11" fmla="*/ 147 h 87"/>
                <a:gd name="T12" fmla="*/ 106 w 119"/>
                <a:gd name="T13" fmla="*/ 147 h 87"/>
                <a:gd name="T14" fmla="*/ 40 w 119"/>
                <a:gd name="T15" fmla="*/ 242 h 87"/>
                <a:gd name="T16" fmla="*/ 50 w 119"/>
                <a:gd name="T17" fmla="*/ 291 h 87"/>
                <a:gd name="T18" fmla="*/ 0 w 119"/>
                <a:gd name="T19" fmla="*/ 381 h 87"/>
                <a:gd name="T20" fmla="*/ 106 w 119"/>
                <a:gd name="T21" fmla="*/ 488 h 87"/>
                <a:gd name="T22" fmla="*/ 217 w 119"/>
                <a:gd name="T23" fmla="*/ 488 h 87"/>
                <a:gd name="T24" fmla="*/ 246 w 119"/>
                <a:gd name="T25" fmla="*/ 455 h 87"/>
                <a:gd name="T26" fmla="*/ 217 w 119"/>
                <a:gd name="T27" fmla="*/ 426 h 87"/>
                <a:gd name="T28" fmla="*/ 106 w 119"/>
                <a:gd name="T29" fmla="*/ 426 h 87"/>
                <a:gd name="T30" fmla="*/ 57 w 119"/>
                <a:gd name="T31" fmla="*/ 381 h 87"/>
                <a:gd name="T32" fmla="*/ 102 w 119"/>
                <a:gd name="T33" fmla="*/ 331 h 87"/>
                <a:gd name="T34" fmla="*/ 123 w 119"/>
                <a:gd name="T35" fmla="*/ 308 h 87"/>
                <a:gd name="T36" fmla="*/ 111 w 119"/>
                <a:gd name="T37" fmla="*/ 279 h 87"/>
                <a:gd name="T38" fmla="*/ 94 w 119"/>
                <a:gd name="T39" fmla="*/ 242 h 87"/>
                <a:gd name="T40" fmla="*/ 123 w 119"/>
                <a:gd name="T41" fmla="*/ 197 h 87"/>
                <a:gd name="T42" fmla="*/ 123 w 119"/>
                <a:gd name="T43" fmla="*/ 197 h 87"/>
                <a:gd name="T44" fmla="*/ 168 w 119"/>
                <a:gd name="T45" fmla="*/ 201 h 87"/>
                <a:gd name="T46" fmla="*/ 196 w 119"/>
                <a:gd name="T47" fmla="*/ 201 h 87"/>
                <a:gd name="T48" fmla="*/ 205 w 119"/>
                <a:gd name="T49" fmla="*/ 173 h 87"/>
                <a:gd name="T50" fmla="*/ 205 w 119"/>
                <a:gd name="T51" fmla="*/ 168 h 87"/>
                <a:gd name="T52" fmla="*/ 205 w 119"/>
                <a:gd name="T53" fmla="*/ 168 h 87"/>
                <a:gd name="T54" fmla="*/ 312 w 119"/>
                <a:gd name="T55" fmla="*/ 62 h 87"/>
                <a:gd name="T56" fmla="*/ 418 w 119"/>
                <a:gd name="T57" fmla="*/ 168 h 87"/>
                <a:gd name="T58" fmla="*/ 406 w 119"/>
                <a:gd name="T59" fmla="*/ 225 h 87"/>
                <a:gd name="T60" fmla="*/ 413 w 119"/>
                <a:gd name="T61" fmla="*/ 258 h 87"/>
                <a:gd name="T62" fmla="*/ 446 w 119"/>
                <a:gd name="T63" fmla="*/ 258 h 87"/>
                <a:gd name="T64" fmla="*/ 508 w 119"/>
                <a:gd name="T65" fmla="*/ 234 h 87"/>
                <a:gd name="T66" fmla="*/ 602 w 119"/>
                <a:gd name="T67" fmla="*/ 331 h 87"/>
                <a:gd name="T68" fmla="*/ 508 w 119"/>
                <a:gd name="T69" fmla="*/ 426 h 87"/>
                <a:gd name="T70" fmla="*/ 446 w 119"/>
                <a:gd name="T71" fmla="*/ 426 h 87"/>
                <a:gd name="T72" fmla="*/ 418 w 119"/>
                <a:gd name="T73" fmla="*/ 455 h 87"/>
                <a:gd name="T74" fmla="*/ 446 w 119"/>
                <a:gd name="T75" fmla="*/ 488 h 87"/>
                <a:gd name="T76" fmla="*/ 508 w 119"/>
                <a:gd name="T77" fmla="*/ 488 h 87"/>
                <a:gd name="T78" fmla="*/ 664 w 119"/>
                <a:gd name="T79" fmla="*/ 331 h 87"/>
                <a:gd name="T80" fmla="*/ 508 w 119"/>
                <a:gd name="T81" fmla="*/ 180 h 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Freeform 21"/>
            <p:cNvSpPr>
              <a:spLocks/>
            </p:cNvSpPr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204 w 46"/>
                <a:gd name="T1" fmla="*/ 251 h 71"/>
                <a:gd name="T2" fmla="*/ 155 w 46"/>
                <a:gd name="T3" fmla="*/ 303 h 71"/>
                <a:gd name="T4" fmla="*/ 155 w 46"/>
                <a:gd name="T5" fmla="*/ 28 h 71"/>
                <a:gd name="T6" fmla="*/ 127 w 46"/>
                <a:gd name="T7" fmla="*/ 0 h 71"/>
                <a:gd name="T8" fmla="*/ 99 w 46"/>
                <a:gd name="T9" fmla="*/ 28 h 71"/>
                <a:gd name="T10" fmla="*/ 99 w 46"/>
                <a:gd name="T11" fmla="*/ 303 h 71"/>
                <a:gd name="T12" fmla="*/ 49 w 46"/>
                <a:gd name="T13" fmla="*/ 251 h 71"/>
                <a:gd name="T14" fmla="*/ 12 w 46"/>
                <a:gd name="T15" fmla="*/ 251 h 71"/>
                <a:gd name="T16" fmla="*/ 12 w 46"/>
                <a:gd name="T17" fmla="*/ 291 h 71"/>
                <a:gd name="T18" fmla="*/ 110 w 46"/>
                <a:gd name="T19" fmla="*/ 393 h 71"/>
                <a:gd name="T20" fmla="*/ 127 w 46"/>
                <a:gd name="T21" fmla="*/ 398 h 71"/>
                <a:gd name="T22" fmla="*/ 148 w 46"/>
                <a:gd name="T23" fmla="*/ 393 h 71"/>
                <a:gd name="T24" fmla="*/ 242 w 46"/>
                <a:gd name="T25" fmla="*/ 291 h 71"/>
                <a:gd name="T26" fmla="*/ 242 w 46"/>
                <a:gd name="T27" fmla="*/ 251 h 71"/>
                <a:gd name="T28" fmla="*/ 204 w 46"/>
                <a:gd name="T29" fmla="*/ 251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85" name="Group 22"/>
          <p:cNvGrpSpPr>
            <a:grpSpLocks/>
          </p:cNvGrpSpPr>
          <p:nvPr/>
        </p:nvGrpSpPr>
        <p:grpSpPr bwMode="auto">
          <a:xfrm>
            <a:off x="1362075" y="1736725"/>
            <a:ext cx="406400" cy="400050"/>
            <a:chOff x="0" y="0"/>
            <a:chExt cx="256" cy="252"/>
          </a:xfrm>
        </p:grpSpPr>
        <p:sp>
          <p:nvSpPr>
            <p:cNvPr id="32793" name="Freeform 23"/>
            <p:cNvSpPr>
              <a:spLocks noEditPoints="1"/>
            </p:cNvSpPr>
            <p:nvPr/>
          </p:nvSpPr>
          <p:spPr bwMode="auto">
            <a:xfrm>
              <a:off x="0" y="0"/>
              <a:ext cx="256" cy="252"/>
            </a:xfrm>
            <a:custGeom>
              <a:avLst/>
              <a:gdLst>
                <a:gd name="T0" fmla="*/ 234 w 256"/>
                <a:gd name="T1" fmla="*/ 186 h 252"/>
                <a:gd name="T2" fmla="*/ 69 w 256"/>
                <a:gd name="T3" fmla="*/ 186 h 252"/>
                <a:gd name="T4" fmla="*/ 69 w 256"/>
                <a:gd name="T5" fmla="*/ 21 h 252"/>
                <a:gd name="T6" fmla="*/ 126 w 256"/>
                <a:gd name="T7" fmla="*/ 21 h 252"/>
                <a:gd name="T8" fmla="*/ 126 w 256"/>
                <a:gd name="T9" fmla="*/ 0 h 252"/>
                <a:gd name="T10" fmla="*/ 48 w 256"/>
                <a:gd name="T11" fmla="*/ 0 h 252"/>
                <a:gd name="T12" fmla="*/ 48 w 256"/>
                <a:gd name="T13" fmla="*/ 45 h 252"/>
                <a:gd name="T14" fmla="*/ 0 w 256"/>
                <a:gd name="T15" fmla="*/ 45 h 252"/>
                <a:gd name="T16" fmla="*/ 0 w 256"/>
                <a:gd name="T17" fmla="*/ 252 h 252"/>
                <a:gd name="T18" fmla="*/ 208 w 256"/>
                <a:gd name="T19" fmla="*/ 252 h 252"/>
                <a:gd name="T20" fmla="*/ 208 w 256"/>
                <a:gd name="T21" fmla="*/ 208 h 252"/>
                <a:gd name="T22" fmla="*/ 256 w 256"/>
                <a:gd name="T23" fmla="*/ 208 h 252"/>
                <a:gd name="T24" fmla="*/ 256 w 256"/>
                <a:gd name="T25" fmla="*/ 130 h 252"/>
                <a:gd name="T26" fmla="*/ 234 w 256"/>
                <a:gd name="T27" fmla="*/ 130 h 252"/>
                <a:gd name="T28" fmla="*/ 234 w 256"/>
                <a:gd name="T29" fmla="*/ 186 h 252"/>
                <a:gd name="T30" fmla="*/ 187 w 256"/>
                <a:gd name="T31" fmla="*/ 231 h 252"/>
                <a:gd name="T32" fmla="*/ 24 w 256"/>
                <a:gd name="T33" fmla="*/ 231 h 252"/>
                <a:gd name="T34" fmla="*/ 24 w 256"/>
                <a:gd name="T35" fmla="*/ 68 h 252"/>
                <a:gd name="T36" fmla="*/ 48 w 256"/>
                <a:gd name="T37" fmla="*/ 68 h 252"/>
                <a:gd name="T38" fmla="*/ 48 w 256"/>
                <a:gd name="T39" fmla="*/ 208 h 252"/>
                <a:gd name="T40" fmla="*/ 187 w 256"/>
                <a:gd name="T41" fmla="*/ 208 h 252"/>
                <a:gd name="T42" fmla="*/ 187 w 256"/>
                <a:gd name="T43" fmla="*/ 231 h 25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56" h="252">
                  <a:moveTo>
                    <a:pt x="234" y="186"/>
                  </a:moveTo>
                  <a:lnTo>
                    <a:pt x="69" y="186"/>
                  </a:lnTo>
                  <a:lnTo>
                    <a:pt x="69" y="21"/>
                  </a:lnTo>
                  <a:lnTo>
                    <a:pt x="126" y="21"/>
                  </a:lnTo>
                  <a:lnTo>
                    <a:pt x="126" y="0"/>
                  </a:lnTo>
                  <a:lnTo>
                    <a:pt x="48" y="0"/>
                  </a:lnTo>
                  <a:lnTo>
                    <a:pt x="48" y="45"/>
                  </a:lnTo>
                  <a:lnTo>
                    <a:pt x="0" y="45"/>
                  </a:lnTo>
                  <a:lnTo>
                    <a:pt x="0" y="252"/>
                  </a:lnTo>
                  <a:lnTo>
                    <a:pt x="208" y="252"/>
                  </a:lnTo>
                  <a:lnTo>
                    <a:pt x="208" y="208"/>
                  </a:lnTo>
                  <a:lnTo>
                    <a:pt x="256" y="208"/>
                  </a:lnTo>
                  <a:lnTo>
                    <a:pt x="256" y="130"/>
                  </a:lnTo>
                  <a:lnTo>
                    <a:pt x="234" y="130"/>
                  </a:lnTo>
                  <a:lnTo>
                    <a:pt x="234" y="186"/>
                  </a:lnTo>
                  <a:close/>
                  <a:moveTo>
                    <a:pt x="187" y="231"/>
                  </a:moveTo>
                  <a:lnTo>
                    <a:pt x="24" y="231"/>
                  </a:lnTo>
                  <a:lnTo>
                    <a:pt x="24" y="68"/>
                  </a:lnTo>
                  <a:lnTo>
                    <a:pt x="48" y="68"/>
                  </a:lnTo>
                  <a:lnTo>
                    <a:pt x="48" y="208"/>
                  </a:lnTo>
                  <a:lnTo>
                    <a:pt x="187" y="208"/>
                  </a:lnTo>
                  <a:lnTo>
                    <a:pt x="187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Freeform 24"/>
            <p:cNvSpPr>
              <a:spLocks/>
            </p:cNvSpPr>
            <p:nvPr/>
          </p:nvSpPr>
          <p:spPr bwMode="auto">
            <a:xfrm>
              <a:off x="145" y="0"/>
              <a:ext cx="111" cy="111"/>
            </a:xfrm>
            <a:custGeom>
              <a:avLst/>
              <a:gdLst>
                <a:gd name="T0" fmla="*/ 18 w 111"/>
                <a:gd name="T1" fmla="*/ 0 h 111"/>
                <a:gd name="T2" fmla="*/ 18 w 111"/>
                <a:gd name="T3" fmla="*/ 21 h 111"/>
                <a:gd name="T4" fmla="*/ 73 w 111"/>
                <a:gd name="T5" fmla="*/ 21 h 111"/>
                <a:gd name="T6" fmla="*/ 0 w 111"/>
                <a:gd name="T7" fmla="*/ 94 h 111"/>
                <a:gd name="T8" fmla="*/ 14 w 111"/>
                <a:gd name="T9" fmla="*/ 111 h 111"/>
                <a:gd name="T10" fmla="*/ 89 w 111"/>
                <a:gd name="T11" fmla="*/ 37 h 111"/>
                <a:gd name="T12" fmla="*/ 89 w 111"/>
                <a:gd name="T13" fmla="*/ 92 h 111"/>
                <a:gd name="T14" fmla="*/ 111 w 111"/>
                <a:gd name="T15" fmla="*/ 92 h 111"/>
                <a:gd name="T16" fmla="*/ 111 w 111"/>
                <a:gd name="T17" fmla="*/ 0 h 111"/>
                <a:gd name="T18" fmla="*/ 18 w 111"/>
                <a:gd name="T19" fmla="*/ 0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1" h="111">
                  <a:moveTo>
                    <a:pt x="18" y="0"/>
                  </a:moveTo>
                  <a:lnTo>
                    <a:pt x="18" y="21"/>
                  </a:lnTo>
                  <a:lnTo>
                    <a:pt x="73" y="21"/>
                  </a:lnTo>
                  <a:lnTo>
                    <a:pt x="0" y="94"/>
                  </a:lnTo>
                  <a:lnTo>
                    <a:pt x="14" y="111"/>
                  </a:lnTo>
                  <a:lnTo>
                    <a:pt x="89" y="37"/>
                  </a:lnTo>
                  <a:lnTo>
                    <a:pt x="89" y="92"/>
                  </a:lnTo>
                  <a:lnTo>
                    <a:pt x="111" y="92"/>
                  </a:lnTo>
                  <a:lnTo>
                    <a:pt x="111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86" name="Rectangle 25"/>
          <p:cNvSpPr>
            <a:spLocks noChangeArrowheads="1"/>
          </p:cNvSpPr>
          <p:nvPr/>
        </p:nvSpPr>
        <p:spPr bwMode="auto">
          <a:xfrm>
            <a:off x="4572000" y="1635125"/>
            <a:ext cx="136842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TOPIC HEADER ONE</a:t>
            </a:r>
            <a:endParaRPr lang="zh-CN" altLang="en-US" sz="100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2787" name="Rectangle 26"/>
          <p:cNvSpPr>
            <a:spLocks noChangeArrowheads="1"/>
          </p:cNvSpPr>
          <p:nvPr/>
        </p:nvSpPr>
        <p:spPr bwMode="auto">
          <a:xfrm>
            <a:off x="2555875" y="3651250"/>
            <a:ext cx="136842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TOPIC HEADER TWO</a:t>
            </a:r>
            <a:endParaRPr lang="zh-CN" altLang="en-US" sz="100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2788" name="Text Box 27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32789" name="Text Box 28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32790" name="Group 29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32791" name="Rectangle 3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792" name="Rectangle 3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95C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2"/>
          <p:cNvSpPr>
            <a:spLocks noChangeArrowheads="1"/>
          </p:cNvSpPr>
          <p:nvPr/>
        </p:nvSpPr>
        <p:spPr bwMode="auto">
          <a:xfrm>
            <a:off x="1868488" y="1727200"/>
            <a:ext cx="1692275" cy="1685925"/>
          </a:xfrm>
          <a:prstGeom prst="ellipse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924300" y="2211388"/>
            <a:ext cx="2994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>
                <a:solidFill>
                  <a:schemeClr val="bg1"/>
                </a:solidFill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843338" y="2513013"/>
            <a:ext cx="33115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 to help anyone that is stepping into the world of PowerPoint for the very first time. </a:t>
            </a: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2955925" y="1635125"/>
            <a:ext cx="533400" cy="530225"/>
          </a:xfrm>
          <a:prstGeom prst="ellipse">
            <a:avLst/>
          </a:prstGeom>
          <a:solidFill>
            <a:srgbClr val="E34326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3154363" y="1733550"/>
            <a:ext cx="146050" cy="368300"/>
            <a:chOff x="0" y="0"/>
            <a:chExt cx="137" cy="347"/>
          </a:xfrm>
        </p:grpSpPr>
        <p:sp>
          <p:nvSpPr>
            <p:cNvPr id="6152" name="Freeform 7"/>
            <p:cNvSpPr>
              <a:spLocks noEditPoints="1"/>
            </p:cNvSpPr>
            <p:nvPr/>
          </p:nvSpPr>
          <p:spPr bwMode="auto">
            <a:xfrm>
              <a:off x="32" y="0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0 w 72"/>
                <a:gd name="T3" fmla="*/ 54 h 54"/>
                <a:gd name="T4" fmla="*/ 0 w 72"/>
                <a:gd name="T5" fmla="*/ 0 h 54"/>
                <a:gd name="T6" fmla="*/ 72 w 72"/>
                <a:gd name="T7" fmla="*/ 0 h 54"/>
                <a:gd name="T8" fmla="*/ 72 w 72"/>
                <a:gd name="T9" fmla="*/ 54 h 54"/>
                <a:gd name="T10" fmla="*/ 12 w 72"/>
                <a:gd name="T11" fmla="*/ 42 h 54"/>
                <a:gd name="T12" fmla="*/ 60 w 72"/>
                <a:gd name="T13" fmla="*/ 42 h 54"/>
                <a:gd name="T14" fmla="*/ 60 w 72"/>
                <a:gd name="T15" fmla="*/ 10 h 54"/>
                <a:gd name="T16" fmla="*/ 12 w 72"/>
                <a:gd name="T17" fmla="*/ 10 h 54"/>
                <a:gd name="T18" fmla="*/ 12 w 72"/>
                <a:gd name="T19" fmla="*/ 42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2" h="54">
                  <a:moveTo>
                    <a:pt x="72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54"/>
                  </a:lnTo>
                  <a:close/>
                  <a:moveTo>
                    <a:pt x="12" y="42"/>
                  </a:moveTo>
                  <a:lnTo>
                    <a:pt x="60" y="42"/>
                  </a:lnTo>
                  <a:lnTo>
                    <a:pt x="60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0" y="32"/>
              <a:ext cx="137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12" y="122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8" y="210"/>
              <a:ext cx="22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" name="Rectangle 11"/>
            <p:cNvSpPr>
              <a:spLocks noChangeArrowheads="1"/>
            </p:cNvSpPr>
            <p:nvPr/>
          </p:nvSpPr>
          <p:spPr bwMode="auto">
            <a:xfrm>
              <a:off x="50" y="212"/>
              <a:ext cx="36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7" name="Rectangle 12"/>
            <p:cNvSpPr>
              <a:spLocks noChangeArrowheads="1"/>
            </p:cNvSpPr>
            <p:nvPr/>
          </p:nvSpPr>
          <p:spPr bwMode="auto">
            <a:xfrm>
              <a:off x="56" y="198"/>
              <a:ext cx="26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8" name="Rectangle 13"/>
            <p:cNvSpPr>
              <a:spLocks noChangeArrowheads="1"/>
            </p:cNvSpPr>
            <p:nvPr/>
          </p:nvSpPr>
          <p:spPr bwMode="auto">
            <a:xfrm>
              <a:off x="12" y="200"/>
              <a:ext cx="14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9" name="Rectangle 14"/>
            <p:cNvSpPr>
              <a:spLocks noChangeArrowheads="1"/>
            </p:cNvSpPr>
            <p:nvPr/>
          </p:nvSpPr>
          <p:spPr bwMode="auto">
            <a:xfrm>
              <a:off x="64" y="237"/>
              <a:ext cx="8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60" name="Rectangle 15"/>
            <p:cNvSpPr>
              <a:spLocks noChangeArrowheads="1"/>
            </p:cNvSpPr>
            <p:nvPr/>
          </p:nvSpPr>
          <p:spPr bwMode="auto">
            <a:xfrm>
              <a:off x="108" y="10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61" name="Rectangle 16"/>
            <p:cNvSpPr>
              <a:spLocks noChangeArrowheads="1"/>
            </p:cNvSpPr>
            <p:nvPr/>
          </p:nvSpPr>
          <p:spPr bwMode="auto">
            <a:xfrm>
              <a:off x="108" y="11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62" name="Rectangle 17"/>
            <p:cNvSpPr>
              <a:spLocks noChangeArrowheads="1"/>
            </p:cNvSpPr>
            <p:nvPr/>
          </p:nvSpPr>
          <p:spPr bwMode="auto">
            <a:xfrm>
              <a:off x="108" y="13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63" name="Rectangle 18"/>
            <p:cNvSpPr>
              <a:spLocks noChangeArrowheads="1"/>
            </p:cNvSpPr>
            <p:nvPr/>
          </p:nvSpPr>
          <p:spPr bwMode="auto">
            <a:xfrm>
              <a:off x="108" y="14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64" name="Rectangle 19"/>
            <p:cNvSpPr>
              <a:spLocks noChangeArrowheads="1"/>
            </p:cNvSpPr>
            <p:nvPr/>
          </p:nvSpPr>
          <p:spPr bwMode="auto">
            <a:xfrm>
              <a:off x="108" y="16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108" y="17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108" y="186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108" y="48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68" name="Rectangle 23"/>
            <p:cNvSpPr>
              <a:spLocks noChangeArrowheads="1"/>
            </p:cNvSpPr>
            <p:nvPr/>
          </p:nvSpPr>
          <p:spPr bwMode="auto">
            <a:xfrm>
              <a:off x="108" y="6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69" name="Rectangle 24"/>
            <p:cNvSpPr>
              <a:spLocks noChangeArrowheads="1"/>
            </p:cNvSpPr>
            <p:nvPr/>
          </p:nvSpPr>
          <p:spPr bwMode="auto">
            <a:xfrm>
              <a:off x="108" y="76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0" name="Rectangle 25"/>
            <p:cNvSpPr>
              <a:spLocks noChangeArrowheads="1"/>
            </p:cNvSpPr>
            <p:nvPr/>
          </p:nvSpPr>
          <p:spPr bwMode="auto">
            <a:xfrm>
              <a:off x="108" y="9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1" name="Rectangle 26"/>
            <p:cNvSpPr>
              <a:spLocks noChangeArrowheads="1"/>
            </p:cNvSpPr>
            <p:nvPr/>
          </p:nvSpPr>
          <p:spPr bwMode="auto">
            <a:xfrm>
              <a:off x="108" y="10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2" name="Rectangle 27"/>
            <p:cNvSpPr>
              <a:spLocks noChangeArrowheads="1"/>
            </p:cNvSpPr>
            <p:nvPr/>
          </p:nvSpPr>
          <p:spPr bwMode="auto">
            <a:xfrm>
              <a:off x="108" y="11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3" name="Rectangle 28"/>
            <p:cNvSpPr>
              <a:spLocks noChangeArrowheads="1"/>
            </p:cNvSpPr>
            <p:nvPr/>
          </p:nvSpPr>
          <p:spPr bwMode="auto">
            <a:xfrm>
              <a:off x="108" y="13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4" name="Rectangle 29"/>
            <p:cNvSpPr>
              <a:spLocks noChangeArrowheads="1"/>
            </p:cNvSpPr>
            <p:nvPr/>
          </p:nvSpPr>
          <p:spPr bwMode="auto">
            <a:xfrm>
              <a:off x="48" y="235"/>
              <a:ext cx="40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6151" name="Text Box 30"/>
          <p:cNvSpPr txBox="1">
            <a:spLocks noChangeArrowheads="1"/>
          </p:cNvSpPr>
          <p:nvPr/>
        </p:nvSpPr>
        <p:spPr bwMode="auto">
          <a:xfrm>
            <a:off x="2124075" y="2020888"/>
            <a:ext cx="12525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6600">
                <a:solidFill>
                  <a:srgbClr val="95C1AD"/>
                </a:solidFill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val 2"/>
          <p:cNvSpPr>
            <a:spLocks noChangeArrowheads="1"/>
          </p:cNvSpPr>
          <p:nvPr/>
        </p:nvSpPr>
        <p:spPr bwMode="auto">
          <a:xfrm>
            <a:off x="531813" y="2336800"/>
            <a:ext cx="444500" cy="444500"/>
          </a:xfrm>
          <a:prstGeom prst="ellipse">
            <a:avLst/>
          </a:prstGeom>
          <a:solidFill>
            <a:srgbClr val="E343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531813" y="2984500"/>
            <a:ext cx="444500" cy="444500"/>
          </a:xfrm>
          <a:prstGeom prst="ellipse">
            <a:avLst/>
          </a:prstGeom>
          <a:solidFill>
            <a:srgbClr val="0096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531813" y="3668713"/>
            <a:ext cx="444500" cy="444500"/>
          </a:xfrm>
          <a:prstGeom prst="ellipse">
            <a:avLst/>
          </a:prstGeom>
          <a:solidFill>
            <a:srgbClr val="95C1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531813" y="1687513"/>
            <a:ext cx="444500" cy="444500"/>
          </a:xfrm>
          <a:prstGeom prst="ellipse">
            <a:avLst/>
          </a:prstGeom>
          <a:solidFill>
            <a:srgbClr val="95C1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684838" y="2051050"/>
            <a:ext cx="3459162" cy="1668463"/>
          </a:xfrm>
          <a:prstGeom prst="rect">
            <a:avLst/>
          </a:prstGeom>
          <a:solidFill>
            <a:srgbClr val="95C1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3799" name="Group 7"/>
          <p:cNvGrpSpPr>
            <a:grpSpLocks/>
          </p:cNvGrpSpPr>
          <p:nvPr/>
        </p:nvGrpSpPr>
        <p:grpSpPr bwMode="auto">
          <a:xfrm>
            <a:off x="2733675" y="1922463"/>
            <a:ext cx="3675063" cy="2474912"/>
            <a:chOff x="0" y="0"/>
            <a:chExt cx="2724" cy="1835"/>
          </a:xfrm>
        </p:grpSpPr>
        <p:sp>
          <p:nvSpPr>
            <p:cNvPr id="34824" name="Oval 8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grpSp>
          <p:nvGrpSpPr>
            <p:cNvPr id="33826" name="Group 9"/>
            <p:cNvGrpSpPr>
              <a:grpSpLocks/>
            </p:cNvGrpSpPr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33827" name="Picture 10" descr="apple ic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27" name="Rectangle 11"/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1679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sp>
        <p:nvSpPr>
          <p:cNvPr id="33800" name="Rectangle 12"/>
          <p:cNvSpPr>
            <a:spLocks noChangeArrowheads="1"/>
          </p:cNvSpPr>
          <p:nvPr/>
        </p:nvSpPr>
        <p:spPr bwMode="auto">
          <a:xfrm>
            <a:off x="6259513" y="2270125"/>
            <a:ext cx="2560637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chemeClr val="bg1"/>
                </a:solidFill>
              </a:rPr>
              <a:t>WRITE YOUR GREAT TITLE HERE</a:t>
            </a:r>
            <a:endParaRPr lang="zh-CN" altLang="en-US" sz="1200" b="1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800" b="1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grpSp>
        <p:nvGrpSpPr>
          <p:cNvPr id="33801" name="Group 13"/>
          <p:cNvGrpSpPr>
            <a:grpSpLocks/>
          </p:cNvGrpSpPr>
          <p:nvPr/>
        </p:nvGrpSpPr>
        <p:grpSpPr bwMode="auto">
          <a:xfrm>
            <a:off x="668338" y="1801813"/>
            <a:ext cx="171450" cy="222250"/>
            <a:chOff x="0" y="0"/>
            <a:chExt cx="184" cy="236"/>
          </a:xfrm>
        </p:grpSpPr>
        <p:sp>
          <p:nvSpPr>
            <p:cNvPr id="33820" name="Freeform 14"/>
            <p:cNvSpPr>
              <a:spLocks/>
            </p:cNvSpPr>
            <p:nvPr/>
          </p:nvSpPr>
          <p:spPr bwMode="auto">
            <a:xfrm>
              <a:off x="0" y="0"/>
              <a:ext cx="184" cy="236"/>
            </a:xfrm>
            <a:custGeom>
              <a:avLst/>
              <a:gdLst>
                <a:gd name="T0" fmla="*/ 92 w 84"/>
                <a:gd name="T1" fmla="*/ 468 h 108"/>
                <a:gd name="T2" fmla="*/ 48 w 84"/>
                <a:gd name="T3" fmla="*/ 468 h 108"/>
                <a:gd name="T4" fmla="*/ 48 w 84"/>
                <a:gd name="T5" fmla="*/ 44 h 108"/>
                <a:gd name="T6" fmla="*/ 379 w 84"/>
                <a:gd name="T7" fmla="*/ 44 h 108"/>
                <a:gd name="T8" fmla="*/ 403 w 84"/>
                <a:gd name="T9" fmla="*/ 24 h 108"/>
                <a:gd name="T10" fmla="*/ 379 w 84"/>
                <a:gd name="T11" fmla="*/ 0 h 108"/>
                <a:gd name="T12" fmla="*/ 24 w 84"/>
                <a:gd name="T13" fmla="*/ 0 h 108"/>
                <a:gd name="T14" fmla="*/ 0 w 84"/>
                <a:gd name="T15" fmla="*/ 24 h 108"/>
                <a:gd name="T16" fmla="*/ 0 w 84"/>
                <a:gd name="T17" fmla="*/ 492 h 108"/>
                <a:gd name="T18" fmla="*/ 24 w 84"/>
                <a:gd name="T19" fmla="*/ 516 h 108"/>
                <a:gd name="T20" fmla="*/ 92 w 84"/>
                <a:gd name="T21" fmla="*/ 516 h 108"/>
                <a:gd name="T22" fmla="*/ 110 w 84"/>
                <a:gd name="T23" fmla="*/ 492 h 108"/>
                <a:gd name="T24" fmla="*/ 92 w 84"/>
                <a:gd name="T25" fmla="*/ 468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4" h="108">
                  <a:moveTo>
                    <a:pt x="19" y="98"/>
                  </a:moveTo>
                  <a:cubicBezTo>
                    <a:pt x="10" y="98"/>
                    <a:pt x="10" y="98"/>
                    <a:pt x="10" y="9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2" y="9"/>
                    <a:pt x="84" y="7"/>
                    <a:pt x="84" y="5"/>
                  </a:cubicBezTo>
                  <a:cubicBezTo>
                    <a:pt x="84" y="2"/>
                    <a:pt x="82" y="0"/>
                    <a:pt x="7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6"/>
                    <a:pt x="3" y="108"/>
                    <a:pt x="5" y="108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1" y="108"/>
                    <a:pt x="23" y="106"/>
                    <a:pt x="23" y="103"/>
                  </a:cubicBezTo>
                  <a:cubicBezTo>
                    <a:pt x="23" y="100"/>
                    <a:pt x="21" y="98"/>
                    <a:pt x="19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Freeform 15"/>
            <p:cNvSpPr>
              <a:spLocks/>
            </p:cNvSpPr>
            <p:nvPr/>
          </p:nvSpPr>
          <p:spPr bwMode="auto">
            <a:xfrm>
              <a:off x="116" y="138"/>
              <a:ext cx="68" cy="98"/>
            </a:xfrm>
            <a:custGeom>
              <a:avLst/>
              <a:gdLst>
                <a:gd name="T0" fmla="*/ 125 w 31"/>
                <a:gd name="T1" fmla="*/ 0 h 45"/>
                <a:gd name="T2" fmla="*/ 101 w 31"/>
                <a:gd name="T3" fmla="*/ 24 h 45"/>
                <a:gd name="T4" fmla="*/ 101 w 31"/>
                <a:gd name="T5" fmla="*/ 166 h 45"/>
                <a:gd name="T6" fmla="*/ 20 w 31"/>
                <a:gd name="T7" fmla="*/ 166 h 45"/>
                <a:gd name="T8" fmla="*/ 0 w 31"/>
                <a:gd name="T9" fmla="*/ 189 h 45"/>
                <a:gd name="T10" fmla="*/ 20 w 31"/>
                <a:gd name="T11" fmla="*/ 213 h 45"/>
                <a:gd name="T12" fmla="*/ 125 w 31"/>
                <a:gd name="T13" fmla="*/ 213 h 45"/>
                <a:gd name="T14" fmla="*/ 140 w 31"/>
                <a:gd name="T15" fmla="*/ 205 h 45"/>
                <a:gd name="T16" fmla="*/ 149 w 31"/>
                <a:gd name="T17" fmla="*/ 189 h 45"/>
                <a:gd name="T18" fmla="*/ 149 w 31"/>
                <a:gd name="T19" fmla="*/ 24 h 45"/>
                <a:gd name="T20" fmla="*/ 125 w 31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" h="45">
                  <a:moveTo>
                    <a:pt x="26" y="0"/>
                  </a:moveTo>
                  <a:cubicBezTo>
                    <a:pt x="23" y="0"/>
                    <a:pt x="21" y="2"/>
                    <a:pt x="21" y="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8" y="44"/>
                    <a:pt x="29" y="43"/>
                  </a:cubicBezTo>
                  <a:cubicBezTo>
                    <a:pt x="30" y="42"/>
                    <a:pt x="31" y="41"/>
                    <a:pt x="31" y="4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Freeform 16"/>
            <p:cNvSpPr>
              <a:spLocks noEditPoints="1"/>
            </p:cNvSpPr>
            <p:nvPr/>
          </p:nvSpPr>
          <p:spPr bwMode="auto">
            <a:xfrm>
              <a:off x="66" y="51"/>
              <a:ext cx="113" cy="163"/>
            </a:xfrm>
            <a:custGeom>
              <a:avLst/>
              <a:gdLst>
                <a:gd name="T0" fmla="*/ 213 w 52"/>
                <a:gd name="T1" fmla="*/ 4 h 75"/>
                <a:gd name="T2" fmla="*/ 189 w 52"/>
                <a:gd name="T3" fmla="*/ 0 h 75"/>
                <a:gd name="T4" fmla="*/ 141 w 52"/>
                <a:gd name="T5" fmla="*/ 24 h 75"/>
                <a:gd name="T6" fmla="*/ 4 w 52"/>
                <a:gd name="T7" fmla="*/ 269 h 75"/>
                <a:gd name="T8" fmla="*/ 0 w 52"/>
                <a:gd name="T9" fmla="*/ 278 h 75"/>
                <a:gd name="T10" fmla="*/ 0 w 52"/>
                <a:gd name="T11" fmla="*/ 335 h 75"/>
                <a:gd name="T12" fmla="*/ 15 w 52"/>
                <a:gd name="T13" fmla="*/ 354 h 75"/>
                <a:gd name="T14" fmla="*/ 24 w 52"/>
                <a:gd name="T15" fmla="*/ 354 h 75"/>
                <a:gd name="T16" fmla="*/ 33 w 52"/>
                <a:gd name="T17" fmla="*/ 354 h 75"/>
                <a:gd name="T18" fmla="*/ 85 w 52"/>
                <a:gd name="T19" fmla="*/ 326 h 75"/>
                <a:gd name="T20" fmla="*/ 89 w 52"/>
                <a:gd name="T21" fmla="*/ 317 h 75"/>
                <a:gd name="T22" fmla="*/ 230 w 52"/>
                <a:gd name="T23" fmla="*/ 76 h 75"/>
                <a:gd name="T24" fmla="*/ 213 w 52"/>
                <a:gd name="T25" fmla="*/ 4 h 75"/>
                <a:gd name="T26" fmla="*/ 193 w 52"/>
                <a:gd name="T27" fmla="*/ 52 h 75"/>
                <a:gd name="T28" fmla="*/ 56 w 52"/>
                <a:gd name="T29" fmla="*/ 293 h 75"/>
                <a:gd name="T30" fmla="*/ 43 w 52"/>
                <a:gd name="T31" fmla="*/ 298 h 75"/>
                <a:gd name="T32" fmla="*/ 43 w 52"/>
                <a:gd name="T33" fmla="*/ 283 h 75"/>
                <a:gd name="T34" fmla="*/ 180 w 52"/>
                <a:gd name="T35" fmla="*/ 48 h 75"/>
                <a:gd name="T36" fmla="*/ 193 w 52"/>
                <a:gd name="T37" fmla="*/ 43 h 75"/>
                <a:gd name="T38" fmla="*/ 193 w 52"/>
                <a:gd name="T39" fmla="*/ 52 h 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2" h="75">
                  <a:moveTo>
                    <a:pt x="45" y="1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36" y="0"/>
                    <a:pt x="32" y="2"/>
                    <a:pt x="30" y="5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2"/>
                    <a:pt x="1" y="74"/>
                    <a:pt x="3" y="75"/>
                  </a:cubicBezTo>
                  <a:cubicBezTo>
                    <a:pt x="3" y="75"/>
                    <a:pt x="4" y="75"/>
                    <a:pt x="5" y="75"/>
                  </a:cubicBezTo>
                  <a:cubicBezTo>
                    <a:pt x="6" y="75"/>
                    <a:pt x="7" y="75"/>
                    <a:pt x="7" y="75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69"/>
                    <a:pt x="19" y="68"/>
                    <a:pt x="19" y="6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2" y="11"/>
                    <a:pt x="50" y="4"/>
                    <a:pt x="45" y="1"/>
                  </a:cubicBezTo>
                  <a:close/>
                  <a:moveTo>
                    <a:pt x="41" y="11"/>
                  </a:moveTo>
                  <a:cubicBezTo>
                    <a:pt x="12" y="62"/>
                    <a:pt x="12" y="62"/>
                    <a:pt x="12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40" y="9"/>
                    <a:pt x="41" y="9"/>
                  </a:cubicBezTo>
                  <a:cubicBezTo>
                    <a:pt x="41" y="10"/>
                    <a:pt x="42" y="11"/>
                    <a:pt x="4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Freeform 17"/>
            <p:cNvSpPr>
              <a:spLocks/>
            </p:cNvSpPr>
            <p:nvPr/>
          </p:nvSpPr>
          <p:spPr bwMode="auto">
            <a:xfrm>
              <a:off x="35" y="68"/>
              <a:ext cx="70" cy="20"/>
            </a:xfrm>
            <a:custGeom>
              <a:avLst/>
              <a:gdLst>
                <a:gd name="T0" fmla="*/ 153 w 32"/>
                <a:gd name="T1" fmla="*/ 20 h 9"/>
                <a:gd name="T2" fmla="*/ 133 w 32"/>
                <a:gd name="T3" fmla="*/ 0 h 9"/>
                <a:gd name="T4" fmla="*/ 20 w 32"/>
                <a:gd name="T5" fmla="*/ 0 h 9"/>
                <a:gd name="T6" fmla="*/ 0 w 32"/>
                <a:gd name="T7" fmla="*/ 20 h 9"/>
                <a:gd name="T8" fmla="*/ 20 w 32"/>
                <a:gd name="T9" fmla="*/ 44 h 9"/>
                <a:gd name="T10" fmla="*/ 133 w 32"/>
                <a:gd name="T11" fmla="*/ 44 h 9"/>
                <a:gd name="T12" fmla="*/ 153 w 32"/>
                <a:gd name="T13" fmla="*/ 2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" h="9">
                  <a:moveTo>
                    <a:pt x="32" y="4"/>
                  </a:move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2" y="7"/>
                    <a:pt x="3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Freeform 18"/>
            <p:cNvSpPr>
              <a:spLocks/>
            </p:cNvSpPr>
            <p:nvPr/>
          </p:nvSpPr>
          <p:spPr bwMode="auto">
            <a:xfrm>
              <a:off x="35" y="107"/>
              <a:ext cx="46" cy="20"/>
            </a:xfrm>
            <a:custGeom>
              <a:avLst/>
              <a:gdLst>
                <a:gd name="T0" fmla="*/ 20 w 21"/>
                <a:gd name="T1" fmla="*/ 0 h 9"/>
                <a:gd name="T2" fmla="*/ 0 w 21"/>
                <a:gd name="T3" fmla="*/ 20 h 9"/>
                <a:gd name="T4" fmla="*/ 20 w 21"/>
                <a:gd name="T5" fmla="*/ 44 h 9"/>
                <a:gd name="T6" fmla="*/ 77 w 21"/>
                <a:gd name="T7" fmla="*/ 44 h 9"/>
                <a:gd name="T8" fmla="*/ 101 w 21"/>
                <a:gd name="T9" fmla="*/ 20 h 9"/>
                <a:gd name="T10" fmla="*/ 77 w 21"/>
                <a:gd name="T11" fmla="*/ 0 h 9"/>
                <a:gd name="T12" fmla="*/ 20 w 21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9" y="9"/>
                    <a:pt x="21" y="7"/>
                    <a:pt x="21" y="4"/>
                  </a:cubicBezTo>
                  <a:cubicBezTo>
                    <a:pt x="21" y="2"/>
                    <a:pt x="19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02" name="Group 19"/>
          <p:cNvGrpSpPr>
            <a:grpSpLocks/>
          </p:cNvGrpSpPr>
          <p:nvPr/>
        </p:nvGrpSpPr>
        <p:grpSpPr bwMode="auto">
          <a:xfrm>
            <a:off x="642938" y="3783013"/>
            <a:ext cx="219075" cy="222250"/>
            <a:chOff x="0" y="0"/>
            <a:chExt cx="233" cy="236"/>
          </a:xfrm>
        </p:grpSpPr>
        <p:sp>
          <p:nvSpPr>
            <p:cNvPr id="33818" name="Freeform 20"/>
            <p:cNvSpPr>
              <a:spLocks noEditPoints="1"/>
            </p:cNvSpPr>
            <p:nvPr/>
          </p:nvSpPr>
          <p:spPr bwMode="auto">
            <a:xfrm>
              <a:off x="0" y="0"/>
              <a:ext cx="233" cy="236"/>
            </a:xfrm>
            <a:custGeom>
              <a:avLst/>
              <a:gdLst>
                <a:gd name="T0" fmla="*/ 488 w 107"/>
                <a:gd name="T1" fmla="*/ 201 h 108"/>
                <a:gd name="T2" fmla="*/ 442 w 107"/>
                <a:gd name="T3" fmla="*/ 166 h 108"/>
                <a:gd name="T4" fmla="*/ 459 w 107"/>
                <a:gd name="T5" fmla="*/ 105 h 108"/>
                <a:gd name="T6" fmla="*/ 379 w 107"/>
                <a:gd name="T7" fmla="*/ 48 h 108"/>
                <a:gd name="T8" fmla="*/ 322 w 107"/>
                <a:gd name="T9" fmla="*/ 57 h 108"/>
                <a:gd name="T10" fmla="*/ 294 w 107"/>
                <a:gd name="T11" fmla="*/ 4 h 108"/>
                <a:gd name="T12" fmla="*/ 198 w 107"/>
                <a:gd name="T13" fmla="*/ 20 h 108"/>
                <a:gd name="T14" fmla="*/ 161 w 107"/>
                <a:gd name="T15" fmla="*/ 68 h 108"/>
                <a:gd name="T16" fmla="*/ 105 w 107"/>
                <a:gd name="T17" fmla="*/ 52 h 108"/>
                <a:gd name="T18" fmla="*/ 48 w 107"/>
                <a:gd name="T19" fmla="*/ 129 h 108"/>
                <a:gd name="T20" fmla="*/ 57 w 107"/>
                <a:gd name="T21" fmla="*/ 186 h 108"/>
                <a:gd name="T22" fmla="*/ 0 w 107"/>
                <a:gd name="T23" fmla="*/ 221 h 108"/>
                <a:gd name="T24" fmla="*/ 0 w 107"/>
                <a:gd name="T25" fmla="*/ 295 h 108"/>
                <a:gd name="T26" fmla="*/ 57 w 107"/>
                <a:gd name="T27" fmla="*/ 330 h 108"/>
                <a:gd name="T28" fmla="*/ 48 w 107"/>
                <a:gd name="T29" fmla="*/ 387 h 108"/>
                <a:gd name="T30" fmla="*/ 105 w 107"/>
                <a:gd name="T31" fmla="*/ 463 h 108"/>
                <a:gd name="T32" fmla="*/ 161 w 107"/>
                <a:gd name="T33" fmla="*/ 448 h 108"/>
                <a:gd name="T34" fmla="*/ 198 w 107"/>
                <a:gd name="T35" fmla="*/ 496 h 108"/>
                <a:gd name="T36" fmla="*/ 250 w 107"/>
                <a:gd name="T37" fmla="*/ 516 h 108"/>
                <a:gd name="T38" fmla="*/ 309 w 107"/>
                <a:gd name="T39" fmla="*/ 496 h 108"/>
                <a:gd name="T40" fmla="*/ 342 w 107"/>
                <a:gd name="T41" fmla="*/ 448 h 108"/>
                <a:gd name="T42" fmla="*/ 403 w 107"/>
                <a:gd name="T43" fmla="*/ 463 h 108"/>
                <a:gd name="T44" fmla="*/ 459 w 107"/>
                <a:gd name="T45" fmla="*/ 387 h 108"/>
                <a:gd name="T46" fmla="*/ 451 w 107"/>
                <a:gd name="T47" fmla="*/ 330 h 108"/>
                <a:gd name="T48" fmla="*/ 503 w 107"/>
                <a:gd name="T49" fmla="*/ 295 h 108"/>
                <a:gd name="T50" fmla="*/ 503 w 107"/>
                <a:gd name="T51" fmla="*/ 221 h 108"/>
                <a:gd name="T52" fmla="*/ 427 w 107"/>
                <a:gd name="T53" fmla="*/ 291 h 108"/>
                <a:gd name="T54" fmla="*/ 398 w 107"/>
                <a:gd name="T55" fmla="*/ 339 h 108"/>
                <a:gd name="T56" fmla="*/ 418 w 107"/>
                <a:gd name="T57" fmla="*/ 391 h 108"/>
                <a:gd name="T58" fmla="*/ 351 w 107"/>
                <a:gd name="T59" fmla="*/ 402 h 108"/>
                <a:gd name="T60" fmla="*/ 298 w 107"/>
                <a:gd name="T61" fmla="*/ 415 h 108"/>
                <a:gd name="T62" fmla="*/ 270 w 107"/>
                <a:gd name="T63" fmla="*/ 468 h 108"/>
                <a:gd name="T64" fmla="*/ 222 w 107"/>
                <a:gd name="T65" fmla="*/ 430 h 108"/>
                <a:gd name="T66" fmla="*/ 176 w 107"/>
                <a:gd name="T67" fmla="*/ 406 h 108"/>
                <a:gd name="T68" fmla="*/ 118 w 107"/>
                <a:gd name="T69" fmla="*/ 420 h 108"/>
                <a:gd name="T70" fmla="*/ 109 w 107"/>
                <a:gd name="T71" fmla="*/ 358 h 108"/>
                <a:gd name="T72" fmla="*/ 96 w 107"/>
                <a:gd name="T73" fmla="*/ 306 h 108"/>
                <a:gd name="T74" fmla="*/ 44 w 107"/>
                <a:gd name="T75" fmla="*/ 278 h 108"/>
                <a:gd name="T76" fmla="*/ 44 w 107"/>
                <a:gd name="T77" fmla="*/ 238 h 108"/>
                <a:gd name="T78" fmla="*/ 96 w 107"/>
                <a:gd name="T79" fmla="*/ 210 h 108"/>
                <a:gd name="T80" fmla="*/ 109 w 107"/>
                <a:gd name="T81" fmla="*/ 157 h 108"/>
                <a:gd name="T82" fmla="*/ 118 w 107"/>
                <a:gd name="T83" fmla="*/ 96 h 108"/>
                <a:gd name="T84" fmla="*/ 176 w 107"/>
                <a:gd name="T85" fmla="*/ 109 h 108"/>
                <a:gd name="T86" fmla="*/ 222 w 107"/>
                <a:gd name="T87" fmla="*/ 85 h 108"/>
                <a:gd name="T88" fmla="*/ 270 w 107"/>
                <a:gd name="T89" fmla="*/ 48 h 108"/>
                <a:gd name="T90" fmla="*/ 298 w 107"/>
                <a:gd name="T91" fmla="*/ 101 h 108"/>
                <a:gd name="T92" fmla="*/ 351 w 107"/>
                <a:gd name="T93" fmla="*/ 109 h 108"/>
                <a:gd name="T94" fmla="*/ 418 w 107"/>
                <a:gd name="T95" fmla="*/ 125 h 108"/>
                <a:gd name="T96" fmla="*/ 398 w 107"/>
                <a:gd name="T97" fmla="*/ 177 h 108"/>
                <a:gd name="T98" fmla="*/ 427 w 107"/>
                <a:gd name="T99" fmla="*/ 225 h 108"/>
                <a:gd name="T100" fmla="*/ 464 w 107"/>
                <a:gd name="T101" fmla="*/ 258 h 10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7" h="108">
                  <a:moveTo>
                    <a:pt x="106" y="46"/>
                  </a:moveTo>
                  <a:cubicBezTo>
                    <a:pt x="106" y="44"/>
                    <a:pt x="105" y="43"/>
                    <a:pt x="103" y="42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4" y="38"/>
                    <a:pt x="94" y="36"/>
                    <a:pt x="93" y="35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8" y="25"/>
                    <a:pt x="98" y="24"/>
                    <a:pt x="97" y="22"/>
                  </a:cubicBezTo>
                  <a:cubicBezTo>
                    <a:pt x="93" y="18"/>
                    <a:pt x="89" y="14"/>
                    <a:pt x="85" y="11"/>
                  </a:cubicBezTo>
                  <a:cubicBezTo>
                    <a:pt x="84" y="10"/>
                    <a:pt x="82" y="10"/>
                    <a:pt x="80" y="1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1" y="14"/>
                    <a:pt x="70" y="13"/>
                    <a:pt x="68" y="1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1"/>
                    <a:pt x="62" y="1"/>
                  </a:cubicBezTo>
                  <a:cubicBezTo>
                    <a:pt x="56" y="0"/>
                    <a:pt x="51" y="0"/>
                    <a:pt x="45" y="1"/>
                  </a:cubicBezTo>
                  <a:cubicBezTo>
                    <a:pt x="44" y="1"/>
                    <a:pt x="42" y="2"/>
                    <a:pt x="42" y="4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7" y="13"/>
                    <a:pt x="36" y="14"/>
                    <a:pt x="34" y="14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3" y="10"/>
                    <a:pt x="22" y="11"/>
                  </a:cubicBezTo>
                  <a:cubicBezTo>
                    <a:pt x="17" y="14"/>
                    <a:pt x="13" y="18"/>
                    <a:pt x="10" y="22"/>
                  </a:cubicBezTo>
                  <a:cubicBezTo>
                    <a:pt x="9" y="24"/>
                    <a:pt x="9" y="25"/>
                    <a:pt x="10" y="27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6"/>
                    <a:pt x="12" y="38"/>
                    <a:pt x="12" y="39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3"/>
                    <a:pt x="1" y="44"/>
                    <a:pt x="0" y="46"/>
                  </a:cubicBezTo>
                  <a:cubicBezTo>
                    <a:pt x="0" y="49"/>
                    <a:pt x="0" y="51"/>
                    <a:pt x="0" y="54"/>
                  </a:cubicBezTo>
                  <a:cubicBezTo>
                    <a:pt x="0" y="56"/>
                    <a:pt x="0" y="59"/>
                    <a:pt x="0" y="62"/>
                  </a:cubicBezTo>
                  <a:cubicBezTo>
                    <a:pt x="1" y="64"/>
                    <a:pt x="2" y="65"/>
                    <a:pt x="3" y="66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0"/>
                    <a:pt x="13" y="72"/>
                    <a:pt x="14" y="73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2"/>
                    <a:pt x="9" y="84"/>
                    <a:pt x="10" y="86"/>
                  </a:cubicBezTo>
                  <a:cubicBezTo>
                    <a:pt x="13" y="90"/>
                    <a:pt x="17" y="94"/>
                    <a:pt x="22" y="97"/>
                  </a:cubicBezTo>
                  <a:cubicBezTo>
                    <a:pt x="23" y="98"/>
                    <a:pt x="25" y="98"/>
                    <a:pt x="26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6" y="94"/>
                    <a:pt x="37" y="95"/>
                    <a:pt x="39" y="95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106"/>
                    <a:pt x="44" y="107"/>
                    <a:pt x="45" y="107"/>
                  </a:cubicBezTo>
                  <a:cubicBezTo>
                    <a:pt x="48" y="107"/>
                    <a:pt x="51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63" y="107"/>
                    <a:pt x="65" y="106"/>
                    <a:pt x="65" y="10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70" y="95"/>
                    <a:pt x="71" y="94"/>
                    <a:pt x="72" y="94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2" y="98"/>
                    <a:pt x="84" y="98"/>
                    <a:pt x="85" y="97"/>
                  </a:cubicBezTo>
                  <a:cubicBezTo>
                    <a:pt x="89" y="94"/>
                    <a:pt x="93" y="90"/>
                    <a:pt x="97" y="86"/>
                  </a:cubicBezTo>
                  <a:cubicBezTo>
                    <a:pt x="98" y="84"/>
                    <a:pt x="98" y="82"/>
                    <a:pt x="97" y="81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2"/>
                    <a:pt x="94" y="70"/>
                    <a:pt x="95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5" y="65"/>
                    <a:pt x="106" y="64"/>
                    <a:pt x="106" y="62"/>
                  </a:cubicBezTo>
                  <a:cubicBezTo>
                    <a:pt x="107" y="59"/>
                    <a:pt x="107" y="56"/>
                    <a:pt x="107" y="54"/>
                  </a:cubicBezTo>
                  <a:cubicBezTo>
                    <a:pt x="107" y="51"/>
                    <a:pt x="107" y="49"/>
                    <a:pt x="106" y="46"/>
                  </a:cubicBezTo>
                  <a:close/>
                  <a:moveTo>
                    <a:pt x="98" y="58"/>
                  </a:moveTo>
                  <a:cubicBezTo>
                    <a:pt x="90" y="61"/>
                    <a:pt x="90" y="61"/>
                    <a:pt x="90" y="61"/>
                  </a:cubicBezTo>
                  <a:cubicBezTo>
                    <a:pt x="88" y="61"/>
                    <a:pt x="87" y="62"/>
                    <a:pt x="87" y="64"/>
                  </a:cubicBezTo>
                  <a:cubicBezTo>
                    <a:pt x="86" y="66"/>
                    <a:pt x="85" y="69"/>
                    <a:pt x="84" y="71"/>
                  </a:cubicBezTo>
                  <a:cubicBezTo>
                    <a:pt x="83" y="72"/>
                    <a:pt x="83" y="73"/>
                    <a:pt x="84" y="75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4"/>
                    <a:pt x="84" y="86"/>
                    <a:pt x="82" y="8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3" y="84"/>
                    <a:pt x="71" y="84"/>
                    <a:pt x="70" y="85"/>
                  </a:cubicBezTo>
                  <a:cubicBezTo>
                    <a:pt x="68" y="86"/>
                    <a:pt x="66" y="87"/>
                    <a:pt x="63" y="87"/>
                  </a:cubicBezTo>
                  <a:cubicBezTo>
                    <a:pt x="62" y="88"/>
                    <a:pt x="61" y="89"/>
                    <a:pt x="60" y="90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5" y="98"/>
                    <a:pt x="52" y="98"/>
                    <a:pt x="49" y="9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6" y="89"/>
                    <a:pt x="45" y="88"/>
                    <a:pt x="43" y="87"/>
                  </a:cubicBezTo>
                  <a:cubicBezTo>
                    <a:pt x="41" y="87"/>
                    <a:pt x="39" y="86"/>
                    <a:pt x="37" y="85"/>
                  </a:cubicBezTo>
                  <a:cubicBezTo>
                    <a:pt x="35" y="84"/>
                    <a:pt x="34" y="84"/>
                    <a:pt x="33" y="84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3" y="86"/>
                    <a:pt x="21" y="84"/>
                    <a:pt x="19" y="82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3" y="73"/>
                    <a:pt x="23" y="72"/>
                    <a:pt x="23" y="71"/>
                  </a:cubicBezTo>
                  <a:cubicBezTo>
                    <a:pt x="22" y="69"/>
                    <a:pt x="21" y="66"/>
                    <a:pt x="20" y="64"/>
                  </a:cubicBezTo>
                  <a:cubicBezTo>
                    <a:pt x="20" y="62"/>
                    <a:pt x="18" y="61"/>
                    <a:pt x="17" y="6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7"/>
                    <a:pt x="9" y="55"/>
                    <a:pt x="9" y="54"/>
                  </a:cubicBezTo>
                  <a:cubicBezTo>
                    <a:pt x="9" y="53"/>
                    <a:pt x="9" y="51"/>
                    <a:pt x="9" y="50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8" y="47"/>
                    <a:pt x="20" y="45"/>
                    <a:pt x="20" y="44"/>
                  </a:cubicBezTo>
                  <a:cubicBezTo>
                    <a:pt x="21" y="42"/>
                    <a:pt x="22" y="39"/>
                    <a:pt x="23" y="37"/>
                  </a:cubicBezTo>
                  <a:cubicBezTo>
                    <a:pt x="23" y="36"/>
                    <a:pt x="23" y="34"/>
                    <a:pt x="23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3" y="22"/>
                    <a:pt x="25" y="2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4"/>
                    <a:pt x="37" y="23"/>
                  </a:cubicBezTo>
                  <a:cubicBezTo>
                    <a:pt x="39" y="22"/>
                    <a:pt x="41" y="21"/>
                    <a:pt x="43" y="21"/>
                  </a:cubicBezTo>
                  <a:cubicBezTo>
                    <a:pt x="45" y="20"/>
                    <a:pt x="46" y="19"/>
                    <a:pt x="47" y="1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2" y="9"/>
                    <a:pt x="55" y="9"/>
                    <a:pt x="57" y="10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9"/>
                    <a:pt x="62" y="20"/>
                    <a:pt x="63" y="21"/>
                  </a:cubicBezTo>
                  <a:cubicBezTo>
                    <a:pt x="66" y="21"/>
                    <a:pt x="68" y="22"/>
                    <a:pt x="70" y="23"/>
                  </a:cubicBezTo>
                  <a:cubicBezTo>
                    <a:pt x="71" y="24"/>
                    <a:pt x="73" y="24"/>
                    <a:pt x="74" y="23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4" y="22"/>
                    <a:pt x="86" y="23"/>
                    <a:pt x="88" y="26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3" y="34"/>
                    <a:pt x="83" y="36"/>
                    <a:pt x="84" y="37"/>
                  </a:cubicBezTo>
                  <a:cubicBezTo>
                    <a:pt x="85" y="39"/>
                    <a:pt x="86" y="42"/>
                    <a:pt x="87" y="44"/>
                  </a:cubicBezTo>
                  <a:cubicBezTo>
                    <a:pt x="87" y="45"/>
                    <a:pt x="88" y="47"/>
                    <a:pt x="90" y="4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1"/>
                    <a:pt x="98" y="53"/>
                    <a:pt x="98" y="54"/>
                  </a:cubicBezTo>
                  <a:cubicBezTo>
                    <a:pt x="98" y="55"/>
                    <a:pt x="98" y="57"/>
                    <a:pt x="98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Freeform 21"/>
            <p:cNvSpPr>
              <a:spLocks noEditPoints="1"/>
            </p:cNvSpPr>
            <p:nvPr/>
          </p:nvSpPr>
          <p:spPr bwMode="auto">
            <a:xfrm>
              <a:off x="70" y="70"/>
              <a:ext cx="93" cy="92"/>
            </a:xfrm>
            <a:custGeom>
              <a:avLst/>
              <a:gdLst>
                <a:gd name="T0" fmla="*/ 97 w 43"/>
                <a:gd name="T1" fmla="*/ 0 h 42"/>
                <a:gd name="T2" fmla="*/ 0 w 43"/>
                <a:gd name="T3" fmla="*/ 101 h 42"/>
                <a:gd name="T4" fmla="*/ 97 w 43"/>
                <a:gd name="T5" fmla="*/ 202 h 42"/>
                <a:gd name="T6" fmla="*/ 201 w 43"/>
                <a:gd name="T7" fmla="*/ 101 h 42"/>
                <a:gd name="T8" fmla="*/ 97 w 43"/>
                <a:gd name="T9" fmla="*/ 0 h 42"/>
                <a:gd name="T10" fmla="*/ 97 w 43"/>
                <a:gd name="T11" fmla="*/ 158 h 42"/>
                <a:gd name="T12" fmla="*/ 41 w 43"/>
                <a:gd name="T13" fmla="*/ 101 h 42"/>
                <a:gd name="T14" fmla="*/ 97 w 43"/>
                <a:gd name="T15" fmla="*/ 44 h 42"/>
                <a:gd name="T16" fmla="*/ 154 w 43"/>
                <a:gd name="T17" fmla="*/ 101 h 42"/>
                <a:gd name="T18" fmla="*/ 97 w 43"/>
                <a:gd name="T19" fmla="*/ 158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5" y="33"/>
                    <a:pt x="9" y="28"/>
                    <a:pt x="9" y="21"/>
                  </a:cubicBezTo>
                  <a:cubicBezTo>
                    <a:pt x="9" y="14"/>
                    <a:pt x="15" y="9"/>
                    <a:pt x="21" y="9"/>
                  </a:cubicBezTo>
                  <a:cubicBezTo>
                    <a:pt x="28" y="9"/>
                    <a:pt x="33" y="14"/>
                    <a:pt x="33" y="21"/>
                  </a:cubicBezTo>
                  <a:cubicBezTo>
                    <a:pt x="33" y="28"/>
                    <a:pt x="28" y="33"/>
                    <a:pt x="21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03" name="Group 22"/>
          <p:cNvGrpSpPr>
            <a:grpSpLocks/>
          </p:cNvGrpSpPr>
          <p:nvPr/>
        </p:nvGrpSpPr>
        <p:grpSpPr bwMode="auto">
          <a:xfrm>
            <a:off x="646113" y="3101975"/>
            <a:ext cx="215900" cy="222250"/>
            <a:chOff x="0" y="0"/>
            <a:chExt cx="232" cy="236"/>
          </a:xfrm>
        </p:grpSpPr>
        <p:sp>
          <p:nvSpPr>
            <p:cNvPr id="33816" name="Freeform 23"/>
            <p:cNvSpPr>
              <a:spLocks/>
            </p:cNvSpPr>
            <p:nvPr/>
          </p:nvSpPr>
          <p:spPr bwMode="auto">
            <a:xfrm>
              <a:off x="0" y="0"/>
              <a:ext cx="232" cy="168"/>
            </a:xfrm>
            <a:custGeom>
              <a:avLst/>
              <a:gdLst>
                <a:gd name="T0" fmla="*/ 392 w 106"/>
                <a:gd name="T1" fmla="*/ 133 h 77"/>
                <a:gd name="T2" fmla="*/ 370 w 106"/>
                <a:gd name="T3" fmla="*/ 137 h 77"/>
                <a:gd name="T4" fmla="*/ 370 w 106"/>
                <a:gd name="T5" fmla="*/ 129 h 77"/>
                <a:gd name="T6" fmla="*/ 239 w 106"/>
                <a:gd name="T7" fmla="*/ 0 h 77"/>
                <a:gd name="T8" fmla="*/ 120 w 106"/>
                <a:gd name="T9" fmla="*/ 105 h 77"/>
                <a:gd name="T10" fmla="*/ 81 w 106"/>
                <a:gd name="T11" fmla="*/ 109 h 77"/>
                <a:gd name="T12" fmla="*/ 81 w 106"/>
                <a:gd name="T13" fmla="*/ 109 h 77"/>
                <a:gd name="T14" fmla="*/ 28 w 106"/>
                <a:gd name="T15" fmla="*/ 185 h 77"/>
                <a:gd name="T16" fmla="*/ 39 w 106"/>
                <a:gd name="T17" fmla="*/ 218 h 77"/>
                <a:gd name="T18" fmla="*/ 0 w 106"/>
                <a:gd name="T19" fmla="*/ 286 h 77"/>
                <a:gd name="T20" fmla="*/ 81 w 106"/>
                <a:gd name="T21" fmla="*/ 367 h 77"/>
                <a:gd name="T22" fmla="*/ 169 w 106"/>
                <a:gd name="T23" fmla="*/ 367 h 77"/>
                <a:gd name="T24" fmla="*/ 186 w 106"/>
                <a:gd name="T25" fmla="*/ 347 h 77"/>
                <a:gd name="T26" fmla="*/ 169 w 106"/>
                <a:gd name="T27" fmla="*/ 323 h 77"/>
                <a:gd name="T28" fmla="*/ 81 w 106"/>
                <a:gd name="T29" fmla="*/ 323 h 77"/>
                <a:gd name="T30" fmla="*/ 44 w 106"/>
                <a:gd name="T31" fmla="*/ 286 h 77"/>
                <a:gd name="T32" fmla="*/ 77 w 106"/>
                <a:gd name="T33" fmla="*/ 253 h 77"/>
                <a:gd name="T34" fmla="*/ 96 w 106"/>
                <a:gd name="T35" fmla="*/ 238 h 77"/>
                <a:gd name="T36" fmla="*/ 85 w 106"/>
                <a:gd name="T37" fmla="*/ 214 h 77"/>
                <a:gd name="T38" fmla="*/ 72 w 106"/>
                <a:gd name="T39" fmla="*/ 185 h 77"/>
                <a:gd name="T40" fmla="*/ 96 w 106"/>
                <a:gd name="T41" fmla="*/ 153 h 77"/>
                <a:gd name="T42" fmla="*/ 96 w 106"/>
                <a:gd name="T43" fmla="*/ 153 h 77"/>
                <a:gd name="T44" fmla="*/ 129 w 106"/>
                <a:gd name="T45" fmla="*/ 153 h 77"/>
                <a:gd name="T46" fmla="*/ 149 w 106"/>
                <a:gd name="T47" fmla="*/ 153 h 77"/>
                <a:gd name="T48" fmla="*/ 162 w 106"/>
                <a:gd name="T49" fmla="*/ 133 h 77"/>
                <a:gd name="T50" fmla="*/ 158 w 106"/>
                <a:gd name="T51" fmla="*/ 129 h 77"/>
                <a:gd name="T52" fmla="*/ 158 w 106"/>
                <a:gd name="T53" fmla="*/ 129 h 77"/>
                <a:gd name="T54" fmla="*/ 239 w 106"/>
                <a:gd name="T55" fmla="*/ 44 h 77"/>
                <a:gd name="T56" fmla="*/ 322 w 106"/>
                <a:gd name="T57" fmla="*/ 129 h 77"/>
                <a:gd name="T58" fmla="*/ 311 w 106"/>
                <a:gd name="T59" fmla="*/ 166 h 77"/>
                <a:gd name="T60" fmla="*/ 315 w 106"/>
                <a:gd name="T61" fmla="*/ 194 h 77"/>
                <a:gd name="T62" fmla="*/ 346 w 106"/>
                <a:gd name="T63" fmla="*/ 194 h 77"/>
                <a:gd name="T64" fmla="*/ 392 w 106"/>
                <a:gd name="T65" fmla="*/ 181 h 77"/>
                <a:gd name="T66" fmla="*/ 464 w 106"/>
                <a:gd name="T67" fmla="*/ 253 h 77"/>
                <a:gd name="T68" fmla="*/ 392 w 106"/>
                <a:gd name="T69" fmla="*/ 323 h 77"/>
                <a:gd name="T70" fmla="*/ 339 w 106"/>
                <a:gd name="T71" fmla="*/ 323 h 77"/>
                <a:gd name="T72" fmla="*/ 322 w 106"/>
                <a:gd name="T73" fmla="*/ 347 h 77"/>
                <a:gd name="T74" fmla="*/ 339 w 106"/>
                <a:gd name="T75" fmla="*/ 367 h 77"/>
                <a:gd name="T76" fmla="*/ 392 w 106"/>
                <a:gd name="T77" fmla="*/ 367 h 77"/>
                <a:gd name="T78" fmla="*/ 508 w 106"/>
                <a:gd name="T79" fmla="*/ 253 h 77"/>
                <a:gd name="T80" fmla="*/ 392 w 106"/>
                <a:gd name="T81" fmla="*/ 133 h 7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6" h="77">
                  <a:moveTo>
                    <a:pt x="82" y="28"/>
                  </a:moveTo>
                  <a:cubicBezTo>
                    <a:pt x="80" y="28"/>
                    <a:pt x="78" y="29"/>
                    <a:pt x="77" y="29"/>
                  </a:cubicBezTo>
                  <a:cubicBezTo>
                    <a:pt x="77" y="28"/>
                    <a:pt x="77" y="27"/>
                    <a:pt x="77" y="27"/>
                  </a:cubicBezTo>
                  <a:cubicBezTo>
                    <a:pt x="77" y="12"/>
                    <a:pt x="65" y="0"/>
                    <a:pt x="50" y="0"/>
                  </a:cubicBezTo>
                  <a:cubicBezTo>
                    <a:pt x="37" y="0"/>
                    <a:pt x="27" y="10"/>
                    <a:pt x="25" y="22"/>
                  </a:cubicBezTo>
                  <a:cubicBezTo>
                    <a:pt x="22" y="22"/>
                    <a:pt x="19" y="22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0" y="26"/>
                    <a:pt x="6" y="32"/>
                    <a:pt x="6" y="39"/>
                  </a:cubicBezTo>
                  <a:cubicBezTo>
                    <a:pt x="6" y="41"/>
                    <a:pt x="7" y="44"/>
                    <a:pt x="8" y="46"/>
                  </a:cubicBezTo>
                  <a:cubicBezTo>
                    <a:pt x="3" y="49"/>
                    <a:pt x="0" y="55"/>
                    <a:pt x="0" y="60"/>
                  </a:cubicBezTo>
                  <a:cubicBezTo>
                    <a:pt x="0" y="70"/>
                    <a:pt x="8" y="77"/>
                    <a:pt x="17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7" y="77"/>
                    <a:pt x="39" y="75"/>
                    <a:pt x="39" y="73"/>
                  </a:cubicBezTo>
                  <a:cubicBezTo>
                    <a:pt x="39" y="70"/>
                    <a:pt x="37" y="68"/>
                    <a:pt x="35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3" y="68"/>
                    <a:pt x="9" y="65"/>
                    <a:pt x="9" y="60"/>
                  </a:cubicBezTo>
                  <a:cubicBezTo>
                    <a:pt x="9" y="57"/>
                    <a:pt x="12" y="53"/>
                    <a:pt x="16" y="53"/>
                  </a:cubicBezTo>
                  <a:cubicBezTo>
                    <a:pt x="18" y="53"/>
                    <a:pt x="19" y="51"/>
                    <a:pt x="20" y="50"/>
                  </a:cubicBezTo>
                  <a:cubicBezTo>
                    <a:pt x="20" y="48"/>
                    <a:pt x="20" y="46"/>
                    <a:pt x="18" y="45"/>
                  </a:cubicBezTo>
                  <a:cubicBezTo>
                    <a:pt x="16" y="43"/>
                    <a:pt x="15" y="41"/>
                    <a:pt x="15" y="39"/>
                  </a:cubicBezTo>
                  <a:cubicBezTo>
                    <a:pt x="15" y="36"/>
                    <a:pt x="17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1"/>
                    <a:pt x="25" y="31"/>
                    <a:pt x="27" y="32"/>
                  </a:cubicBezTo>
                  <a:cubicBezTo>
                    <a:pt x="28" y="33"/>
                    <a:pt x="30" y="33"/>
                    <a:pt x="31" y="32"/>
                  </a:cubicBezTo>
                  <a:cubicBezTo>
                    <a:pt x="33" y="31"/>
                    <a:pt x="34" y="30"/>
                    <a:pt x="34" y="28"/>
                  </a:cubicBezTo>
                  <a:cubicBezTo>
                    <a:pt x="33" y="28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17"/>
                    <a:pt x="41" y="9"/>
                    <a:pt x="50" y="9"/>
                  </a:cubicBezTo>
                  <a:cubicBezTo>
                    <a:pt x="60" y="9"/>
                    <a:pt x="67" y="17"/>
                    <a:pt x="67" y="27"/>
                  </a:cubicBezTo>
                  <a:cubicBezTo>
                    <a:pt x="67" y="30"/>
                    <a:pt x="67" y="33"/>
                    <a:pt x="65" y="35"/>
                  </a:cubicBezTo>
                  <a:cubicBezTo>
                    <a:pt x="64" y="37"/>
                    <a:pt x="64" y="40"/>
                    <a:pt x="66" y="41"/>
                  </a:cubicBezTo>
                  <a:cubicBezTo>
                    <a:pt x="68" y="43"/>
                    <a:pt x="70" y="43"/>
                    <a:pt x="72" y="41"/>
                  </a:cubicBezTo>
                  <a:cubicBezTo>
                    <a:pt x="74" y="40"/>
                    <a:pt x="77" y="38"/>
                    <a:pt x="82" y="38"/>
                  </a:cubicBezTo>
                  <a:cubicBezTo>
                    <a:pt x="90" y="38"/>
                    <a:pt x="97" y="44"/>
                    <a:pt x="97" y="53"/>
                  </a:cubicBezTo>
                  <a:cubicBezTo>
                    <a:pt x="97" y="61"/>
                    <a:pt x="90" y="68"/>
                    <a:pt x="82" y="6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9" y="68"/>
                    <a:pt x="67" y="70"/>
                    <a:pt x="67" y="73"/>
                  </a:cubicBezTo>
                  <a:cubicBezTo>
                    <a:pt x="67" y="75"/>
                    <a:pt x="69" y="77"/>
                    <a:pt x="71" y="77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95" y="77"/>
                    <a:pt x="106" y="66"/>
                    <a:pt x="106" y="53"/>
                  </a:cubicBezTo>
                  <a:cubicBezTo>
                    <a:pt x="106" y="39"/>
                    <a:pt x="95" y="28"/>
                    <a:pt x="8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Freeform 24"/>
            <p:cNvSpPr>
              <a:spLocks/>
            </p:cNvSpPr>
            <p:nvPr/>
          </p:nvSpPr>
          <p:spPr bwMode="auto">
            <a:xfrm>
              <a:off x="70" y="94"/>
              <a:ext cx="92" cy="142"/>
            </a:xfrm>
            <a:custGeom>
              <a:avLst/>
              <a:gdLst>
                <a:gd name="T0" fmla="*/ 158 w 42"/>
                <a:gd name="T1" fmla="*/ 197 h 65"/>
                <a:gd name="T2" fmla="*/ 125 w 42"/>
                <a:gd name="T3" fmla="*/ 234 h 65"/>
                <a:gd name="T4" fmla="*/ 125 w 42"/>
                <a:gd name="T5" fmla="*/ 24 h 65"/>
                <a:gd name="T6" fmla="*/ 101 w 42"/>
                <a:gd name="T7" fmla="*/ 0 h 65"/>
                <a:gd name="T8" fmla="*/ 77 w 42"/>
                <a:gd name="T9" fmla="*/ 24 h 65"/>
                <a:gd name="T10" fmla="*/ 77 w 42"/>
                <a:gd name="T11" fmla="*/ 234 h 65"/>
                <a:gd name="T12" fmla="*/ 44 w 42"/>
                <a:gd name="T13" fmla="*/ 197 h 65"/>
                <a:gd name="T14" fmla="*/ 9 w 42"/>
                <a:gd name="T15" fmla="*/ 197 h 65"/>
                <a:gd name="T16" fmla="*/ 9 w 42"/>
                <a:gd name="T17" fmla="*/ 229 h 65"/>
                <a:gd name="T18" fmla="*/ 85 w 42"/>
                <a:gd name="T19" fmla="*/ 301 h 65"/>
                <a:gd name="T20" fmla="*/ 101 w 42"/>
                <a:gd name="T21" fmla="*/ 310 h 65"/>
                <a:gd name="T22" fmla="*/ 116 w 42"/>
                <a:gd name="T23" fmla="*/ 301 h 65"/>
                <a:gd name="T24" fmla="*/ 193 w 42"/>
                <a:gd name="T25" fmla="*/ 229 h 65"/>
                <a:gd name="T26" fmla="*/ 193 w 42"/>
                <a:gd name="T27" fmla="*/ 197 h 65"/>
                <a:gd name="T28" fmla="*/ 158 w 42"/>
                <a:gd name="T29" fmla="*/ 197 h 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65">
                  <a:moveTo>
                    <a:pt x="33" y="41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3"/>
                    <a:pt x="24" y="0"/>
                    <a:pt x="21" y="0"/>
                  </a:cubicBezTo>
                  <a:cubicBezTo>
                    <a:pt x="18" y="0"/>
                    <a:pt x="16" y="3"/>
                    <a:pt x="16" y="5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39"/>
                    <a:pt x="4" y="39"/>
                    <a:pt x="2" y="41"/>
                  </a:cubicBezTo>
                  <a:cubicBezTo>
                    <a:pt x="0" y="43"/>
                    <a:pt x="0" y="46"/>
                    <a:pt x="2" y="4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20" y="65"/>
                    <a:pt x="21" y="65"/>
                  </a:cubicBezTo>
                  <a:cubicBezTo>
                    <a:pt x="22" y="65"/>
                    <a:pt x="23" y="64"/>
                    <a:pt x="24" y="63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2" y="46"/>
                    <a:pt x="42" y="43"/>
                    <a:pt x="40" y="41"/>
                  </a:cubicBezTo>
                  <a:cubicBezTo>
                    <a:pt x="38" y="39"/>
                    <a:pt x="35" y="39"/>
                    <a:pt x="3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04" name="Group 25"/>
          <p:cNvGrpSpPr>
            <a:grpSpLocks/>
          </p:cNvGrpSpPr>
          <p:nvPr/>
        </p:nvGrpSpPr>
        <p:grpSpPr bwMode="auto">
          <a:xfrm>
            <a:off x="641350" y="2452688"/>
            <a:ext cx="222250" cy="187325"/>
            <a:chOff x="0" y="0"/>
            <a:chExt cx="235" cy="200"/>
          </a:xfrm>
        </p:grpSpPr>
        <p:sp>
          <p:nvSpPr>
            <p:cNvPr id="33814" name="Freeform 26"/>
            <p:cNvSpPr>
              <a:spLocks noEditPoints="1"/>
            </p:cNvSpPr>
            <p:nvPr/>
          </p:nvSpPr>
          <p:spPr bwMode="auto">
            <a:xfrm>
              <a:off x="0" y="0"/>
              <a:ext cx="235" cy="200"/>
            </a:xfrm>
            <a:custGeom>
              <a:avLst/>
              <a:gdLst>
                <a:gd name="T0" fmla="*/ 446 w 108"/>
                <a:gd name="T1" fmla="*/ 72 h 92"/>
                <a:gd name="T2" fmla="*/ 366 w 108"/>
                <a:gd name="T3" fmla="*/ 72 h 92"/>
                <a:gd name="T4" fmla="*/ 366 w 108"/>
                <a:gd name="T5" fmla="*/ 65 h 92"/>
                <a:gd name="T6" fmla="*/ 366 w 108"/>
                <a:gd name="T7" fmla="*/ 52 h 92"/>
                <a:gd name="T8" fmla="*/ 313 w 108"/>
                <a:gd name="T9" fmla="*/ 0 h 92"/>
                <a:gd name="T10" fmla="*/ 257 w 108"/>
                <a:gd name="T11" fmla="*/ 0 h 92"/>
                <a:gd name="T12" fmla="*/ 205 w 108"/>
                <a:gd name="T13" fmla="*/ 52 h 92"/>
                <a:gd name="T14" fmla="*/ 205 w 108"/>
                <a:gd name="T15" fmla="*/ 72 h 92"/>
                <a:gd name="T16" fmla="*/ 65 w 108"/>
                <a:gd name="T17" fmla="*/ 72 h 92"/>
                <a:gd name="T18" fmla="*/ 0 w 108"/>
                <a:gd name="T19" fmla="*/ 137 h 92"/>
                <a:gd name="T20" fmla="*/ 0 w 108"/>
                <a:gd name="T21" fmla="*/ 370 h 92"/>
                <a:gd name="T22" fmla="*/ 65 w 108"/>
                <a:gd name="T23" fmla="*/ 435 h 92"/>
                <a:gd name="T24" fmla="*/ 446 w 108"/>
                <a:gd name="T25" fmla="*/ 435 h 92"/>
                <a:gd name="T26" fmla="*/ 511 w 108"/>
                <a:gd name="T27" fmla="*/ 370 h 92"/>
                <a:gd name="T28" fmla="*/ 511 w 108"/>
                <a:gd name="T29" fmla="*/ 137 h 92"/>
                <a:gd name="T30" fmla="*/ 446 w 108"/>
                <a:gd name="T31" fmla="*/ 72 h 92"/>
                <a:gd name="T32" fmla="*/ 48 w 108"/>
                <a:gd name="T33" fmla="*/ 370 h 92"/>
                <a:gd name="T34" fmla="*/ 48 w 108"/>
                <a:gd name="T35" fmla="*/ 137 h 92"/>
                <a:gd name="T36" fmla="*/ 65 w 108"/>
                <a:gd name="T37" fmla="*/ 113 h 92"/>
                <a:gd name="T38" fmla="*/ 124 w 108"/>
                <a:gd name="T39" fmla="*/ 113 h 92"/>
                <a:gd name="T40" fmla="*/ 124 w 108"/>
                <a:gd name="T41" fmla="*/ 391 h 92"/>
                <a:gd name="T42" fmla="*/ 65 w 108"/>
                <a:gd name="T43" fmla="*/ 391 h 92"/>
                <a:gd name="T44" fmla="*/ 48 w 108"/>
                <a:gd name="T45" fmla="*/ 370 h 92"/>
                <a:gd name="T46" fmla="*/ 468 w 108"/>
                <a:gd name="T47" fmla="*/ 370 h 92"/>
                <a:gd name="T48" fmla="*/ 446 w 108"/>
                <a:gd name="T49" fmla="*/ 391 h 92"/>
                <a:gd name="T50" fmla="*/ 165 w 108"/>
                <a:gd name="T51" fmla="*/ 391 h 92"/>
                <a:gd name="T52" fmla="*/ 165 w 108"/>
                <a:gd name="T53" fmla="*/ 113 h 92"/>
                <a:gd name="T54" fmla="*/ 205 w 108"/>
                <a:gd name="T55" fmla="*/ 113 h 92"/>
                <a:gd name="T56" fmla="*/ 366 w 108"/>
                <a:gd name="T57" fmla="*/ 113 h 92"/>
                <a:gd name="T58" fmla="*/ 446 w 108"/>
                <a:gd name="T59" fmla="*/ 113 h 92"/>
                <a:gd name="T60" fmla="*/ 468 w 108"/>
                <a:gd name="T61" fmla="*/ 137 h 92"/>
                <a:gd name="T62" fmla="*/ 468 w 108"/>
                <a:gd name="T63" fmla="*/ 370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8" h="92">
                  <a:moveTo>
                    <a:pt x="94" y="15"/>
                  </a:move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3" y="5"/>
                    <a:pt x="43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" y="15"/>
                    <a:pt x="0" y="21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2"/>
                    <a:pt x="1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101" y="92"/>
                    <a:pt x="108" y="86"/>
                    <a:pt x="108" y="78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1"/>
                    <a:pt x="101" y="15"/>
                    <a:pt x="94" y="15"/>
                  </a:cubicBezTo>
                  <a:close/>
                  <a:moveTo>
                    <a:pt x="10" y="78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7"/>
                    <a:pt x="12" y="24"/>
                    <a:pt x="14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83"/>
                    <a:pt x="10" y="80"/>
                    <a:pt x="10" y="78"/>
                  </a:cubicBezTo>
                  <a:close/>
                  <a:moveTo>
                    <a:pt x="99" y="78"/>
                  </a:moveTo>
                  <a:cubicBezTo>
                    <a:pt x="99" y="80"/>
                    <a:pt x="96" y="83"/>
                    <a:pt x="94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6" y="24"/>
                    <a:pt x="99" y="27"/>
                    <a:pt x="99" y="29"/>
                  </a:cubicBezTo>
                  <a:lnTo>
                    <a:pt x="99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Freeform 27"/>
            <p:cNvSpPr>
              <a:spLocks noEditPoints="1"/>
            </p:cNvSpPr>
            <p:nvPr/>
          </p:nvSpPr>
          <p:spPr bwMode="auto">
            <a:xfrm>
              <a:off x="93" y="83"/>
              <a:ext cx="74" cy="74"/>
            </a:xfrm>
            <a:custGeom>
              <a:avLst/>
              <a:gdLst>
                <a:gd name="T0" fmla="*/ 81 w 34"/>
                <a:gd name="T1" fmla="*/ 0 h 34"/>
                <a:gd name="T2" fmla="*/ 0 w 34"/>
                <a:gd name="T3" fmla="*/ 81 h 34"/>
                <a:gd name="T4" fmla="*/ 81 w 34"/>
                <a:gd name="T5" fmla="*/ 161 h 34"/>
                <a:gd name="T6" fmla="*/ 161 w 34"/>
                <a:gd name="T7" fmla="*/ 81 h 34"/>
                <a:gd name="T8" fmla="*/ 81 w 34"/>
                <a:gd name="T9" fmla="*/ 0 h 34"/>
                <a:gd name="T10" fmla="*/ 81 w 34"/>
                <a:gd name="T11" fmla="*/ 118 h 34"/>
                <a:gd name="T12" fmla="*/ 44 w 34"/>
                <a:gd name="T13" fmla="*/ 81 h 34"/>
                <a:gd name="T14" fmla="*/ 81 w 34"/>
                <a:gd name="T15" fmla="*/ 48 h 34"/>
                <a:gd name="T16" fmla="*/ 118 w 34"/>
                <a:gd name="T17" fmla="*/ 81 h 34"/>
                <a:gd name="T18" fmla="*/ 81 w 34"/>
                <a:gd name="T19" fmla="*/ 118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  <a:moveTo>
                    <a:pt x="17" y="25"/>
                  </a:moveTo>
                  <a:cubicBezTo>
                    <a:pt x="13" y="25"/>
                    <a:pt x="9" y="21"/>
                    <a:pt x="9" y="17"/>
                  </a:cubicBezTo>
                  <a:cubicBezTo>
                    <a:pt x="9" y="13"/>
                    <a:pt x="13" y="10"/>
                    <a:pt x="17" y="10"/>
                  </a:cubicBezTo>
                  <a:cubicBezTo>
                    <a:pt x="21" y="10"/>
                    <a:pt x="25" y="13"/>
                    <a:pt x="25" y="17"/>
                  </a:cubicBezTo>
                  <a:cubicBezTo>
                    <a:pt x="25" y="21"/>
                    <a:pt x="21" y="25"/>
                    <a:pt x="17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05" name="Rectangle 28"/>
          <p:cNvSpPr>
            <a:spLocks noChangeArrowheads="1"/>
          </p:cNvSpPr>
          <p:nvPr/>
        </p:nvSpPr>
        <p:spPr bwMode="auto">
          <a:xfrm>
            <a:off x="1116013" y="1695450"/>
            <a:ext cx="1800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rgbClr val="95C1AD"/>
                </a:solidFill>
              </a:rPr>
              <a:t>ANALYSIS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3806" name="Rectangle 29"/>
          <p:cNvSpPr>
            <a:spLocks noChangeArrowheads="1"/>
          </p:cNvSpPr>
          <p:nvPr/>
        </p:nvSpPr>
        <p:spPr bwMode="auto">
          <a:xfrm>
            <a:off x="1116013" y="2332038"/>
            <a:ext cx="1800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rgbClr val="E34326"/>
                </a:solidFill>
              </a:rPr>
              <a:t>INFOGRAPHIC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3807" name="Rectangle 30"/>
          <p:cNvSpPr>
            <a:spLocks noChangeArrowheads="1"/>
          </p:cNvSpPr>
          <p:nvPr/>
        </p:nvSpPr>
        <p:spPr bwMode="auto">
          <a:xfrm>
            <a:off x="1116013" y="2984500"/>
            <a:ext cx="1800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rgbClr val="009658"/>
                </a:solidFill>
              </a:rPr>
              <a:t>RESEARCH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3808" name="Rectangle 31"/>
          <p:cNvSpPr>
            <a:spLocks noChangeArrowheads="1"/>
          </p:cNvSpPr>
          <p:nvPr/>
        </p:nvSpPr>
        <p:spPr bwMode="auto">
          <a:xfrm>
            <a:off x="1116013" y="3673475"/>
            <a:ext cx="1800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800" b="1">
                <a:solidFill>
                  <a:srgbClr val="95C1AD"/>
                </a:solidFill>
              </a:rPr>
              <a:t>POWERFUL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3809" name="Text Box 32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33810" name="Text Box 33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33811" name="Group 34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33812" name="Rectangle 35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3813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95C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465138" y="2711450"/>
            <a:ext cx="8220075" cy="2181225"/>
            <a:chOff x="0" y="0"/>
            <a:chExt cx="5178" cy="1374"/>
          </a:xfrm>
        </p:grpSpPr>
        <p:sp>
          <p:nvSpPr>
            <p:cNvPr id="34822" name="Freeform 3"/>
            <p:cNvSpPr>
              <a:spLocks/>
            </p:cNvSpPr>
            <p:nvPr/>
          </p:nvSpPr>
          <p:spPr bwMode="auto">
            <a:xfrm>
              <a:off x="2243" y="1223"/>
              <a:ext cx="144" cy="145"/>
            </a:xfrm>
            <a:custGeom>
              <a:avLst/>
              <a:gdLst>
                <a:gd name="T0" fmla="*/ 252 w 72"/>
                <a:gd name="T1" fmla="*/ 211 h 72"/>
                <a:gd name="T2" fmla="*/ 80 w 72"/>
                <a:gd name="T3" fmla="*/ 256 h 72"/>
                <a:gd name="T4" fmla="*/ 36 w 72"/>
                <a:gd name="T5" fmla="*/ 81 h 72"/>
                <a:gd name="T6" fmla="*/ 208 w 72"/>
                <a:gd name="T7" fmla="*/ 36 h 72"/>
                <a:gd name="T8" fmla="*/ 252 w 72"/>
                <a:gd name="T9" fmla="*/ 21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" h="72">
                  <a:moveTo>
                    <a:pt x="63" y="52"/>
                  </a:moveTo>
                  <a:cubicBezTo>
                    <a:pt x="54" y="67"/>
                    <a:pt x="35" y="72"/>
                    <a:pt x="20" y="63"/>
                  </a:cubicBezTo>
                  <a:cubicBezTo>
                    <a:pt x="5" y="54"/>
                    <a:pt x="0" y="35"/>
                    <a:pt x="9" y="20"/>
                  </a:cubicBezTo>
                  <a:cubicBezTo>
                    <a:pt x="18" y="5"/>
                    <a:pt x="37" y="0"/>
                    <a:pt x="52" y="9"/>
                  </a:cubicBezTo>
                  <a:cubicBezTo>
                    <a:pt x="67" y="18"/>
                    <a:pt x="72" y="37"/>
                    <a:pt x="63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3" name="Freeform 4"/>
            <p:cNvSpPr>
              <a:spLocks/>
            </p:cNvSpPr>
            <p:nvPr/>
          </p:nvSpPr>
          <p:spPr bwMode="auto">
            <a:xfrm>
              <a:off x="2243" y="1223"/>
              <a:ext cx="144" cy="145"/>
            </a:xfrm>
            <a:custGeom>
              <a:avLst/>
              <a:gdLst>
                <a:gd name="T0" fmla="*/ 252 w 72"/>
                <a:gd name="T1" fmla="*/ 211 h 72"/>
                <a:gd name="T2" fmla="*/ 80 w 72"/>
                <a:gd name="T3" fmla="*/ 256 h 72"/>
                <a:gd name="T4" fmla="*/ 36 w 72"/>
                <a:gd name="T5" fmla="*/ 81 h 72"/>
                <a:gd name="T6" fmla="*/ 208 w 72"/>
                <a:gd name="T7" fmla="*/ 36 h 72"/>
                <a:gd name="T8" fmla="*/ 252 w 72"/>
                <a:gd name="T9" fmla="*/ 21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" h="72">
                  <a:moveTo>
                    <a:pt x="63" y="52"/>
                  </a:moveTo>
                  <a:cubicBezTo>
                    <a:pt x="54" y="67"/>
                    <a:pt x="35" y="72"/>
                    <a:pt x="20" y="63"/>
                  </a:cubicBezTo>
                  <a:cubicBezTo>
                    <a:pt x="5" y="54"/>
                    <a:pt x="0" y="35"/>
                    <a:pt x="9" y="20"/>
                  </a:cubicBezTo>
                  <a:cubicBezTo>
                    <a:pt x="18" y="5"/>
                    <a:pt x="37" y="0"/>
                    <a:pt x="52" y="9"/>
                  </a:cubicBezTo>
                  <a:cubicBezTo>
                    <a:pt x="67" y="18"/>
                    <a:pt x="72" y="37"/>
                    <a:pt x="63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4" name="Freeform 5"/>
            <p:cNvSpPr>
              <a:spLocks/>
            </p:cNvSpPr>
            <p:nvPr/>
          </p:nvSpPr>
          <p:spPr bwMode="auto">
            <a:xfrm>
              <a:off x="2263" y="1217"/>
              <a:ext cx="106" cy="153"/>
            </a:xfrm>
            <a:custGeom>
              <a:avLst/>
              <a:gdLst>
                <a:gd name="T0" fmla="*/ 24 w 106"/>
                <a:gd name="T1" fmla="*/ 153 h 153"/>
                <a:gd name="T2" fmla="*/ 0 w 106"/>
                <a:gd name="T3" fmla="*/ 139 h 153"/>
                <a:gd name="T4" fmla="*/ 82 w 106"/>
                <a:gd name="T5" fmla="*/ 0 h 153"/>
                <a:gd name="T6" fmla="*/ 106 w 106"/>
                <a:gd name="T7" fmla="*/ 14 h 153"/>
                <a:gd name="T8" fmla="*/ 24 w 106"/>
                <a:gd name="T9" fmla="*/ 15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" h="153">
                  <a:moveTo>
                    <a:pt x="24" y="153"/>
                  </a:moveTo>
                  <a:lnTo>
                    <a:pt x="0" y="139"/>
                  </a:lnTo>
                  <a:lnTo>
                    <a:pt x="82" y="0"/>
                  </a:lnTo>
                  <a:lnTo>
                    <a:pt x="106" y="14"/>
                  </a:lnTo>
                  <a:lnTo>
                    <a:pt x="24" y="153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Freeform 6"/>
            <p:cNvSpPr>
              <a:spLocks/>
            </p:cNvSpPr>
            <p:nvPr/>
          </p:nvSpPr>
          <p:spPr bwMode="auto">
            <a:xfrm>
              <a:off x="2429" y="1225"/>
              <a:ext cx="140" cy="141"/>
            </a:xfrm>
            <a:custGeom>
              <a:avLst/>
              <a:gdLst>
                <a:gd name="T0" fmla="*/ 260 w 70"/>
                <a:gd name="T1" fmla="*/ 105 h 70"/>
                <a:gd name="T2" fmla="*/ 176 w 70"/>
                <a:gd name="T3" fmla="*/ 264 h 70"/>
                <a:gd name="T4" fmla="*/ 20 w 70"/>
                <a:gd name="T5" fmla="*/ 179 h 70"/>
                <a:gd name="T6" fmla="*/ 100 w 70"/>
                <a:gd name="T7" fmla="*/ 20 h 70"/>
                <a:gd name="T8" fmla="*/ 260 w 70"/>
                <a:gd name="T9" fmla="*/ 105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" h="70">
                  <a:moveTo>
                    <a:pt x="65" y="26"/>
                  </a:moveTo>
                  <a:cubicBezTo>
                    <a:pt x="70" y="42"/>
                    <a:pt x="60" y="60"/>
                    <a:pt x="44" y="65"/>
                  </a:cubicBezTo>
                  <a:cubicBezTo>
                    <a:pt x="27" y="70"/>
                    <a:pt x="10" y="61"/>
                    <a:pt x="5" y="44"/>
                  </a:cubicBezTo>
                  <a:cubicBezTo>
                    <a:pt x="0" y="28"/>
                    <a:pt x="9" y="10"/>
                    <a:pt x="25" y="5"/>
                  </a:cubicBezTo>
                  <a:cubicBezTo>
                    <a:pt x="42" y="0"/>
                    <a:pt x="59" y="9"/>
                    <a:pt x="6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Freeform 7"/>
            <p:cNvSpPr>
              <a:spLocks/>
            </p:cNvSpPr>
            <p:nvPr/>
          </p:nvSpPr>
          <p:spPr bwMode="auto">
            <a:xfrm>
              <a:off x="2429" y="1225"/>
              <a:ext cx="140" cy="141"/>
            </a:xfrm>
            <a:custGeom>
              <a:avLst/>
              <a:gdLst>
                <a:gd name="T0" fmla="*/ 260 w 70"/>
                <a:gd name="T1" fmla="*/ 105 h 70"/>
                <a:gd name="T2" fmla="*/ 176 w 70"/>
                <a:gd name="T3" fmla="*/ 264 h 70"/>
                <a:gd name="T4" fmla="*/ 20 w 70"/>
                <a:gd name="T5" fmla="*/ 179 h 70"/>
                <a:gd name="T6" fmla="*/ 100 w 70"/>
                <a:gd name="T7" fmla="*/ 20 h 70"/>
                <a:gd name="T8" fmla="*/ 260 w 70"/>
                <a:gd name="T9" fmla="*/ 105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" h="70">
                  <a:moveTo>
                    <a:pt x="65" y="26"/>
                  </a:moveTo>
                  <a:cubicBezTo>
                    <a:pt x="70" y="42"/>
                    <a:pt x="60" y="60"/>
                    <a:pt x="44" y="65"/>
                  </a:cubicBezTo>
                  <a:cubicBezTo>
                    <a:pt x="27" y="70"/>
                    <a:pt x="10" y="61"/>
                    <a:pt x="5" y="44"/>
                  </a:cubicBezTo>
                  <a:cubicBezTo>
                    <a:pt x="0" y="28"/>
                    <a:pt x="9" y="10"/>
                    <a:pt x="25" y="5"/>
                  </a:cubicBezTo>
                  <a:cubicBezTo>
                    <a:pt x="42" y="0"/>
                    <a:pt x="59" y="9"/>
                    <a:pt x="6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Freeform 8"/>
            <p:cNvSpPr>
              <a:spLocks/>
            </p:cNvSpPr>
            <p:nvPr/>
          </p:nvSpPr>
          <p:spPr bwMode="auto">
            <a:xfrm>
              <a:off x="2461" y="1213"/>
              <a:ext cx="72" cy="161"/>
            </a:xfrm>
            <a:custGeom>
              <a:avLst/>
              <a:gdLst>
                <a:gd name="T0" fmla="*/ 72 w 72"/>
                <a:gd name="T1" fmla="*/ 153 h 161"/>
                <a:gd name="T2" fmla="*/ 46 w 72"/>
                <a:gd name="T3" fmla="*/ 161 h 161"/>
                <a:gd name="T4" fmla="*/ 0 w 72"/>
                <a:gd name="T5" fmla="*/ 8 h 161"/>
                <a:gd name="T6" fmla="*/ 26 w 72"/>
                <a:gd name="T7" fmla="*/ 0 h 161"/>
                <a:gd name="T8" fmla="*/ 72 w 72"/>
                <a:gd name="T9" fmla="*/ 153 h 1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" h="161">
                  <a:moveTo>
                    <a:pt x="72" y="153"/>
                  </a:moveTo>
                  <a:lnTo>
                    <a:pt x="46" y="161"/>
                  </a:lnTo>
                  <a:lnTo>
                    <a:pt x="0" y="8"/>
                  </a:lnTo>
                  <a:lnTo>
                    <a:pt x="26" y="0"/>
                  </a:lnTo>
                  <a:lnTo>
                    <a:pt x="72" y="153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Freeform 9"/>
            <p:cNvSpPr>
              <a:spLocks/>
            </p:cNvSpPr>
            <p:nvPr/>
          </p:nvSpPr>
          <p:spPr bwMode="auto">
            <a:xfrm>
              <a:off x="2006" y="1290"/>
              <a:ext cx="100" cy="78"/>
            </a:xfrm>
            <a:custGeom>
              <a:avLst/>
              <a:gdLst>
                <a:gd name="T0" fmla="*/ 120 w 50"/>
                <a:gd name="T1" fmla="*/ 0 h 39"/>
                <a:gd name="T2" fmla="*/ 200 w 50"/>
                <a:gd name="T3" fmla="*/ 76 h 39"/>
                <a:gd name="T4" fmla="*/ 120 w 50"/>
                <a:gd name="T5" fmla="*/ 156 h 39"/>
                <a:gd name="T6" fmla="*/ 0 w 50"/>
                <a:gd name="T7" fmla="*/ 156 h 39"/>
                <a:gd name="T8" fmla="*/ 0 w 50"/>
                <a:gd name="T9" fmla="*/ 0 h 39"/>
                <a:gd name="T10" fmla="*/ 120 w 50"/>
                <a:gd name="T11" fmla="*/ 0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39">
                  <a:moveTo>
                    <a:pt x="30" y="0"/>
                  </a:moveTo>
                  <a:cubicBezTo>
                    <a:pt x="41" y="0"/>
                    <a:pt x="50" y="8"/>
                    <a:pt x="50" y="19"/>
                  </a:cubicBezTo>
                  <a:cubicBezTo>
                    <a:pt x="50" y="30"/>
                    <a:pt x="41" y="39"/>
                    <a:pt x="3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Freeform 10"/>
            <p:cNvSpPr>
              <a:spLocks/>
            </p:cNvSpPr>
            <p:nvPr/>
          </p:nvSpPr>
          <p:spPr bwMode="auto">
            <a:xfrm>
              <a:off x="1908" y="1290"/>
              <a:ext cx="98" cy="78"/>
            </a:xfrm>
            <a:custGeom>
              <a:avLst/>
              <a:gdLst>
                <a:gd name="T0" fmla="*/ 80 w 49"/>
                <a:gd name="T1" fmla="*/ 0 h 39"/>
                <a:gd name="T2" fmla="*/ 196 w 49"/>
                <a:gd name="T3" fmla="*/ 0 h 39"/>
                <a:gd name="T4" fmla="*/ 196 w 49"/>
                <a:gd name="T5" fmla="*/ 156 h 39"/>
                <a:gd name="T6" fmla="*/ 80 w 49"/>
                <a:gd name="T7" fmla="*/ 156 h 39"/>
                <a:gd name="T8" fmla="*/ 0 w 49"/>
                <a:gd name="T9" fmla="*/ 76 h 39"/>
                <a:gd name="T10" fmla="*/ 80 w 49"/>
                <a:gd name="T11" fmla="*/ 0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9">
                  <a:moveTo>
                    <a:pt x="20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9" y="39"/>
                    <a:pt x="0" y="30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Freeform 11"/>
            <p:cNvSpPr>
              <a:spLocks/>
            </p:cNvSpPr>
            <p:nvPr/>
          </p:nvSpPr>
          <p:spPr bwMode="auto">
            <a:xfrm>
              <a:off x="2050" y="1169"/>
              <a:ext cx="100" cy="78"/>
            </a:xfrm>
            <a:custGeom>
              <a:avLst/>
              <a:gdLst>
                <a:gd name="T0" fmla="*/ 80 w 50"/>
                <a:gd name="T1" fmla="*/ 156 h 39"/>
                <a:gd name="T2" fmla="*/ 0 w 50"/>
                <a:gd name="T3" fmla="*/ 76 h 39"/>
                <a:gd name="T4" fmla="*/ 80 w 50"/>
                <a:gd name="T5" fmla="*/ 0 h 39"/>
                <a:gd name="T6" fmla="*/ 200 w 50"/>
                <a:gd name="T7" fmla="*/ 0 h 39"/>
                <a:gd name="T8" fmla="*/ 200 w 50"/>
                <a:gd name="T9" fmla="*/ 156 h 39"/>
                <a:gd name="T10" fmla="*/ 80 w 50"/>
                <a:gd name="T11" fmla="*/ 156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9"/>
                    <a:pt x="50" y="39"/>
                    <a:pt x="50" y="39"/>
                  </a:cubicBezTo>
                  <a:lnTo>
                    <a:pt x="20" y="39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Freeform 12"/>
            <p:cNvSpPr>
              <a:spLocks/>
            </p:cNvSpPr>
            <p:nvPr/>
          </p:nvSpPr>
          <p:spPr bwMode="auto">
            <a:xfrm>
              <a:off x="2150" y="1169"/>
              <a:ext cx="99" cy="78"/>
            </a:xfrm>
            <a:custGeom>
              <a:avLst/>
              <a:gdLst>
                <a:gd name="T0" fmla="*/ 119 w 49"/>
                <a:gd name="T1" fmla="*/ 156 h 39"/>
                <a:gd name="T2" fmla="*/ 0 w 49"/>
                <a:gd name="T3" fmla="*/ 156 h 39"/>
                <a:gd name="T4" fmla="*/ 0 w 49"/>
                <a:gd name="T5" fmla="*/ 0 h 39"/>
                <a:gd name="T6" fmla="*/ 119 w 49"/>
                <a:gd name="T7" fmla="*/ 0 h 39"/>
                <a:gd name="T8" fmla="*/ 200 w 49"/>
                <a:gd name="T9" fmla="*/ 76 h 39"/>
                <a:gd name="T10" fmla="*/ 119 w 49"/>
                <a:gd name="T11" fmla="*/ 156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9">
                  <a:moveTo>
                    <a:pt x="29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0" y="0"/>
                    <a:pt x="49" y="9"/>
                    <a:pt x="49" y="19"/>
                  </a:cubicBezTo>
                  <a:cubicBezTo>
                    <a:pt x="49" y="30"/>
                    <a:pt x="40" y="39"/>
                    <a:pt x="29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Freeform 13"/>
            <p:cNvSpPr>
              <a:spLocks/>
            </p:cNvSpPr>
            <p:nvPr/>
          </p:nvSpPr>
          <p:spPr bwMode="auto">
            <a:xfrm>
              <a:off x="1404" y="902"/>
              <a:ext cx="186" cy="191"/>
            </a:xfrm>
            <a:custGeom>
              <a:avLst/>
              <a:gdLst>
                <a:gd name="T0" fmla="*/ 304 w 93"/>
                <a:gd name="T1" fmla="*/ 384 h 95"/>
                <a:gd name="T2" fmla="*/ 72 w 93"/>
                <a:gd name="T3" fmla="*/ 384 h 95"/>
                <a:gd name="T4" fmla="*/ 8 w 93"/>
                <a:gd name="T5" fmla="*/ 328 h 95"/>
                <a:gd name="T6" fmla="*/ 8 w 93"/>
                <a:gd name="T7" fmla="*/ 28 h 95"/>
                <a:gd name="T8" fmla="*/ 32 w 93"/>
                <a:gd name="T9" fmla="*/ 0 h 95"/>
                <a:gd name="T10" fmla="*/ 336 w 93"/>
                <a:gd name="T11" fmla="*/ 0 h 95"/>
                <a:gd name="T12" fmla="*/ 364 w 93"/>
                <a:gd name="T13" fmla="*/ 28 h 95"/>
                <a:gd name="T14" fmla="*/ 364 w 93"/>
                <a:gd name="T15" fmla="*/ 324 h 95"/>
                <a:gd name="T16" fmla="*/ 304 w 93"/>
                <a:gd name="T17" fmla="*/ 384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3" h="95">
                  <a:moveTo>
                    <a:pt x="76" y="95"/>
                  </a:moveTo>
                  <a:cubicBezTo>
                    <a:pt x="59" y="95"/>
                    <a:pt x="37" y="95"/>
                    <a:pt x="18" y="95"/>
                  </a:cubicBezTo>
                  <a:cubicBezTo>
                    <a:pt x="0" y="95"/>
                    <a:pt x="2" y="81"/>
                    <a:pt x="2" y="8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3"/>
                    <a:pt x="5" y="0"/>
                    <a:pt x="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8" y="0"/>
                    <a:pt x="91" y="3"/>
                    <a:pt x="91" y="7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80"/>
                    <a:pt x="93" y="95"/>
                    <a:pt x="76" y="95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Rectangle 14"/>
            <p:cNvSpPr>
              <a:spLocks noChangeArrowheads="1"/>
            </p:cNvSpPr>
            <p:nvPr/>
          </p:nvSpPr>
          <p:spPr bwMode="auto">
            <a:xfrm>
              <a:off x="1390" y="880"/>
              <a:ext cx="218" cy="3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34" name="Rectangle 15"/>
            <p:cNvSpPr>
              <a:spLocks noChangeArrowheads="1"/>
            </p:cNvSpPr>
            <p:nvPr/>
          </p:nvSpPr>
          <p:spPr bwMode="auto">
            <a:xfrm>
              <a:off x="1480" y="958"/>
              <a:ext cx="106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35" name="Rectangle 16"/>
            <p:cNvSpPr>
              <a:spLocks noChangeArrowheads="1"/>
            </p:cNvSpPr>
            <p:nvPr/>
          </p:nvSpPr>
          <p:spPr bwMode="auto">
            <a:xfrm>
              <a:off x="1504" y="1010"/>
              <a:ext cx="82" cy="1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36" name="Rectangle 17"/>
            <p:cNvSpPr>
              <a:spLocks noChangeArrowheads="1"/>
            </p:cNvSpPr>
            <p:nvPr/>
          </p:nvSpPr>
          <p:spPr bwMode="auto">
            <a:xfrm>
              <a:off x="1504" y="978"/>
              <a:ext cx="82" cy="1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37" name="Rectangle 18"/>
            <p:cNvSpPr>
              <a:spLocks noChangeArrowheads="1"/>
            </p:cNvSpPr>
            <p:nvPr/>
          </p:nvSpPr>
          <p:spPr bwMode="auto">
            <a:xfrm>
              <a:off x="2263" y="854"/>
              <a:ext cx="54" cy="3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38" name="Rectangle 19"/>
            <p:cNvSpPr>
              <a:spLocks noChangeArrowheads="1"/>
            </p:cNvSpPr>
            <p:nvPr/>
          </p:nvSpPr>
          <p:spPr bwMode="auto">
            <a:xfrm>
              <a:off x="2275" y="882"/>
              <a:ext cx="30" cy="2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39" name="Rectangle 20"/>
            <p:cNvSpPr>
              <a:spLocks noChangeArrowheads="1"/>
            </p:cNvSpPr>
            <p:nvPr/>
          </p:nvSpPr>
          <p:spPr bwMode="auto">
            <a:xfrm>
              <a:off x="2239" y="484"/>
              <a:ext cx="100" cy="1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40" name="Rectangle 21"/>
            <p:cNvSpPr>
              <a:spLocks noChangeArrowheads="1"/>
            </p:cNvSpPr>
            <p:nvPr/>
          </p:nvSpPr>
          <p:spPr bwMode="auto">
            <a:xfrm>
              <a:off x="2257" y="492"/>
              <a:ext cx="66" cy="6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41" name="Freeform 22"/>
            <p:cNvSpPr>
              <a:spLocks/>
            </p:cNvSpPr>
            <p:nvPr/>
          </p:nvSpPr>
          <p:spPr bwMode="auto">
            <a:xfrm>
              <a:off x="2285" y="902"/>
              <a:ext cx="10" cy="118"/>
            </a:xfrm>
            <a:custGeom>
              <a:avLst/>
              <a:gdLst>
                <a:gd name="T0" fmla="*/ 10 w 10"/>
                <a:gd name="T1" fmla="*/ 104 h 118"/>
                <a:gd name="T2" fmla="*/ 4 w 10"/>
                <a:gd name="T3" fmla="*/ 118 h 118"/>
                <a:gd name="T4" fmla="*/ 0 w 10"/>
                <a:gd name="T5" fmla="*/ 104 h 118"/>
                <a:gd name="T6" fmla="*/ 0 w 10"/>
                <a:gd name="T7" fmla="*/ 0 h 118"/>
                <a:gd name="T8" fmla="*/ 10 w 10"/>
                <a:gd name="T9" fmla="*/ 0 h 118"/>
                <a:gd name="T10" fmla="*/ 10 w 10"/>
                <a:gd name="T11" fmla="*/ 104 h 1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118">
                  <a:moveTo>
                    <a:pt x="10" y="104"/>
                  </a:moveTo>
                  <a:lnTo>
                    <a:pt x="4" y="118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Rectangle 23"/>
            <p:cNvSpPr>
              <a:spLocks noChangeArrowheads="1"/>
            </p:cNvSpPr>
            <p:nvPr/>
          </p:nvSpPr>
          <p:spPr bwMode="auto">
            <a:xfrm>
              <a:off x="2241" y="562"/>
              <a:ext cx="98" cy="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43" name="Rectangle 24"/>
            <p:cNvSpPr>
              <a:spLocks noChangeArrowheads="1"/>
            </p:cNvSpPr>
            <p:nvPr/>
          </p:nvSpPr>
          <p:spPr bwMode="auto">
            <a:xfrm>
              <a:off x="2253" y="717"/>
              <a:ext cx="74" cy="133"/>
            </a:xfrm>
            <a:prstGeom prst="rect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44" name="Rectangle 25"/>
            <p:cNvSpPr>
              <a:spLocks noChangeArrowheads="1"/>
            </p:cNvSpPr>
            <p:nvPr/>
          </p:nvSpPr>
          <p:spPr bwMode="auto">
            <a:xfrm>
              <a:off x="2225" y="554"/>
              <a:ext cx="130" cy="2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45" name="Rectangle 26"/>
            <p:cNvSpPr>
              <a:spLocks noChangeArrowheads="1"/>
            </p:cNvSpPr>
            <p:nvPr/>
          </p:nvSpPr>
          <p:spPr bwMode="auto">
            <a:xfrm>
              <a:off x="2281" y="572"/>
              <a:ext cx="18" cy="13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46" name="Rectangle 27"/>
            <p:cNvSpPr>
              <a:spLocks noChangeArrowheads="1"/>
            </p:cNvSpPr>
            <p:nvPr/>
          </p:nvSpPr>
          <p:spPr bwMode="auto">
            <a:xfrm>
              <a:off x="2253" y="705"/>
              <a:ext cx="74" cy="1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47" name="Oval 28"/>
            <p:cNvSpPr>
              <a:spLocks noChangeArrowheads="1"/>
            </p:cNvSpPr>
            <p:nvPr/>
          </p:nvSpPr>
          <p:spPr bwMode="auto">
            <a:xfrm>
              <a:off x="2379" y="980"/>
              <a:ext cx="184" cy="18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48" name="Freeform 29"/>
            <p:cNvSpPr>
              <a:spLocks/>
            </p:cNvSpPr>
            <p:nvPr/>
          </p:nvSpPr>
          <p:spPr bwMode="auto">
            <a:xfrm>
              <a:off x="2427" y="639"/>
              <a:ext cx="88" cy="442"/>
            </a:xfrm>
            <a:custGeom>
              <a:avLst/>
              <a:gdLst>
                <a:gd name="T0" fmla="*/ 0 w 44"/>
                <a:gd name="T1" fmla="*/ 0 h 220"/>
                <a:gd name="T2" fmla="*/ 0 w 44"/>
                <a:gd name="T3" fmla="*/ 796 h 220"/>
                <a:gd name="T4" fmla="*/ 88 w 44"/>
                <a:gd name="T5" fmla="*/ 888 h 220"/>
                <a:gd name="T6" fmla="*/ 176 w 44"/>
                <a:gd name="T7" fmla="*/ 796 h 220"/>
                <a:gd name="T8" fmla="*/ 176 w 44"/>
                <a:gd name="T9" fmla="*/ 0 h 220"/>
                <a:gd name="T10" fmla="*/ 0 w 44"/>
                <a:gd name="T11" fmla="*/ 0 h 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" h="220">
                  <a:moveTo>
                    <a:pt x="0" y="0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0" y="210"/>
                    <a:pt x="10" y="220"/>
                    <a:pt x="22" y="220"/>
                  </a:cubicBezTo>
                  <a:cubicBezTo>
                    <a:pt x="34" y="220"/>
                    <a:pt x="44" y="210"/>
                    <a:pt x="44" y="197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Oval 30"/>
            <p:cNvSpPr>
              <a:spLocks noChangeArrowheads="1"/>
            </p:cNvSpPr>
            <p:nvPr/>
          </p:nvSpPr>
          <p:spPr bwMode="auto">
            <a:xfrm>
              <a:off x="2401" y="1002"/>
              <a:ext cx="138" cy="139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50" name="Freeform 31"/>
            <p:cNvSpPr>
              <a:spLocks/>
            </p:cNvSpPr>
            <p:nvPr/>
          </p:nvSpPr>
          <p:spPr bwMode="auto">
            <a:xfrm>
              <a:off x="2447" y="765"/>
              <a:ext cx="48" cy="269"/>
            </a:xfrm>
            <a:custGeom>
              <a:avLst/>
              <a:gdLst>
                <a:gd name="T0" fmla="*/ 0 w 24"/>
                <a:gd name="T1" fmla="*/ 0 h 134"/>
                <a:gd name="T2" fmla="*/ 0 w 24"/>
                <a:gd name="T3" fmla="*/ 488 h 134"/>
                <a:gd name="T4" fmla="*/ 48 w 24"/>
                <a:gd name="T5" fmla="*/ 540 h 134"/>
                <a:gd name="T6" fmla="*/ 96 w 24"/>
                <a:gd name="T7" fmla="*/ 488 h 134"/>
                <a:gd name="T8" fmla="*/ 96 w 24"/>
                <a:gd name="T9" fmla="*/ 0 h 134"/>
                <a:gd name="T10" fmla="*/ 0 w 24"/>
                <a:gd name="T11" fmla="*/ 0 h 1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34">
                  <a:moveTo>
                    <a:pt x="0" y="0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8"/>
                    <a:pt x="5" y="134"/>
                    <a:pt x="12" y="134"/>
                  </a:cubicBezTo>
                  <a:cubicBezTo>
                    <a:pt x="18" y="134"/>
                    <a:pt x="24" y="128"/>
                    <a:pt x="24" y="12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1" name="Freeform 32"/>
            <p:cNvSpPr>
              <a:spLocks/>
            </p:cNvSpPr>
            <p:nvPr/>
          </p:nvSpPr>
          <p:spPr bwMode="auto">
            <a:xfrm>
              <a:off x="2465" y="337"/>
              <a:ext cx="82" cy="235"/>
            </a:xfrm>
            <a:custGeom>
              <a:avLst/>
              <a:gdLst>
                <a:gd name="T0" fmla="*/ 0 w 41"/>
                <a:gd name="T1" fmla="*/ 0 h 117"/>
                <a:gd name="T2" fmla="*/ 0 w 41"/>
                <a:gd name="T3" fmla="*/ 315 h 117"/>
                <a:gd name="T4" fmla="*/ 60 w 41"/>
                <a:gd name="T5" fmla="*/ 396 h 117"/>
                <a:gd name="T6" fmla="*/ 64 w 41"/>
                <a:gd name="T7" fmla="*/ 456 h 117"/>
                <a:gd name="T8" fmla="*/ 84 w 41"/>
                <a:gd name="T9" fmla="*/ 472 h 117"/>
                <a:gd name="T10" fmla="*/ 96 w 41"/>
                <a:gd name="T11" fmla="*/ 468 h 117"/>
                <a:gd name="T12" fmla="*/ 100 w 41"/>
                <a:gd name="T13" fmla="*/ 452 h 117"/>
                <a:gd name="T14" fmla="*/ 96 w 41"/>
                <a:gd name="T15" fmla="*/ 396 h 117"/>
                <a:gd name="T16" fmla="*/ 140 w 41"/>
                <a:gd name="T17" fmla="*/ 372 h 117"/>
                <a:gd name="T18" fmla="*/ 164 w 41"/>
                <a:gd name="T19" fmla="*/ 311 h 117"/>
                <a:gd name="T20" fmla="*/ 164 w 41"/>
                <a:gd name="T21" fmla="*/ 20 h 117"/>
                <a:gd name="T22" fmla="*/ 0 w 41"/>
                <a:gd name="T23" fmla="*/ 0 h 1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" h="117">
                  <a:moveTo>
                    <a:pt x="0" y="0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0" y="87"/>
                    <a:pt x="6" y="95"/>
                    <a:pt x="15" y="98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6" y="115"/>
                    <a:pt x="18" y="117"/>
                    <a:pt x="21" y="117"/>
                  </a:cubicBezTo>
                  <a:cubicBezTo>
                    <a:pt x="22" y="117"/>
                    <a:pt x="23" y="116"/>
                    <a:pt x="24" y="116"/>
                  </a:cubicBezTo>
                  <a:cubicBezTo>
                    <a:pt x="25" y="115"/>
                    <a:pt x="25" y="114"/>
                    <a:pt x="25" y="112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9" y="97"/>
                    <a:pt x="32" y="95"/>
                    <a:pt x="35" y="92"/>
                  </a:cubicBezTo>
                  <a:cubicBezTo>
                    <a:pt x="39" y="88"/>
                    <a:pt x="41" y="83"/>
                    <a:pt x="41" y="77"/>
                  </a:cubicBezTo>
                  <a:cubicBezTo>
                    <a:pt x="41" y="5"/>
                    <a:pt x="41" y="5"/>
                    <a:pt x="41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2" name="Freeform 33"/>
            <p:cNvSpPr>
              <a:spLocks/>
            </p:cNvSpPr>
            <p:nvPr/>
          </p:nvSpPr>
          <p:spPr bwMode="auto">
            <a:xfrm>
              <a:off x="2441" y="209"/>
              <a:ext cx="128" cy="142"/>
            </a:xfrm>
            <a:custGeom>
              <a:avLst/>
              <a:gdLst>
                <a:gd name="T0" fmla="*/ 256 w 64"/>
                <a:gd name="T1" fmla="*/ 284 h 71"/>
                <a:gd name="T2" fmla="*/ 256 w 64"/>
                <a:gd name="T3" fmla="*/ 232 h 71"/>
                <a:gd name="T4" fmla="*/ 216 w 64"/>
                <a:gd name="T5" fmla="*/ 232 h 71"/>
                <a:gd name="T6" fmla="*/ 220 w 64"/>
                <a:gd name="T7" fmla="*/ 84 h 71"/>
                <a:gd name="T8" fmla="*/ 136 w 64"/>
                <a:gd name="T9" fmla="*/ 0 h 71"/>
                <a:gd name="T10" fmla="*/ 52 w 64"/>
                <a:gd name="T11" fmla="*/ 84 h 71"/>
                <a:gd name="T12" fmla="*/ 48 w 64"/>
                <a:gd name="T13" fmla="*/ 232 h 71"/>
                <a:gd name="T14" fmla="*/ 0 w 64"/>
                <a:gd name="T15" fmla="*/ 232 h 71"/>
                <a:gd name="T16" fmla="*/ 0 w 64"/>
                <a:gd name="T17" fmla="*/ 284 h 71"/>
                <a:gd name="T18" fmla="*/ 256 w 64"/>
                <a:gd name="T19" fmla="*/ 284 h 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4" h="71">
                  <a:moveTo>
                    <a:pt x="64" y="71"/>
                  </a:moveTo>
                  <a:cubicBezTo>
                    <a:pt x="64" y="58"/>
                    <a:pt x="64" y="58"/>
                    <a:pt x="64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0"/>
                    <a:pt x="45" y="0"/>
                    <a:pt x="34" y="0"/>
                  </a:cubicBezTo>
                  <a:cubicBezTo>
                    <a:pt x="22" y="0"/>
                    <a:pt x="13" y="10"/>
                    <a:pt x="13" y="21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1"/>
                    <a:pt x="0" y="71"/>
                    <a:pt x="0" y="71"/>
                  </a:cubicBezTo>
                  <a:lnTo>
                    <a:pt x="64" y="7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3" name="Freeform 34"/>
            <p:cNvSpPr>
              <a:spLocks noEditPoints="1"/>
            </p:cNvSpPr>
            <p:nvPr/>
          </p:nvSpPr>
          <p:spPr bwMode="auto">
            <a:xfrm>
              <a:off x="1448" y="587"/>
              <a:ext cx="84" cy="162"/>
            </a:xfrm>
            <a:custGeom>
              <a:avLst/>
              <a:gdLst>
                <a:gd name="T0" fmla="*/ 84 w 42"/>
                <a:gd name="T1" fmla="*/ 324 h 81"/>
                <a:gd name="T2" fmla="*/ 24 w 42"/>
                <a:gd name="T3" fmla="*/ 276 h 81"/>
                <a:gd name="T4" fmla="*/ 0 w 42"/>
                <a:gd name="T5" fmla="*/ 164 h 81"/>
                <a:gd name="T6" fmla="*/ 24 w 42"/>
                <a:gd name="T7" fmla="*/ 48 h 81"/>
                <a:gd name="T8" fmla="*/ 84 w 42"/>
                <a:gd name="T9" fmla="*/ 0 h 81"/>
                <a:gd name="T10" fmla="*/ 144 w 42"/>
                <a:gd name="T11" fmla="*/ 48 h 81"/>
                <a:gd name="T12" fmla="*/ 168 w 42"/>
                <a:gd name="T13" fmla="*/ 164 h 81"/>
                <a:gd name="T14" fmla="*/ 144 w 42"/>
                <a:gd name="T15" fmla="*/ 276 h 81"/>
                <a:gd name="T16" fmla="*/ 84 w 42"/>
                <a:gd name="T17" fmla="*/ 324 h 81"/>
                <a:gd name="T18" fmla="*/ 84 w 42"/>
                <a:gd name="T19" fmla="*/ 12 h 81"/>
                <a:gd name="T20" fmla="*/ 32 w 42"/>
                <a:gd name="T21" fmla="*/ 56 h 81"/>
                <a:gd name="T22" fmla="*/ 8 w 42"/>
                <a:gd name="T23" fmla="*/ 164 h 81"/>
                <a:gd name="T24" fmla="*/ 32 w 42"/>
                <a:gd name="T25" fmla="*/ 272 h 81"/>
                <a:gd name="T26" fmla="*/ 84 w 42"/>
                <a:gd name="T27" fmla="*/ 316 h 81"/>
                <a:gd name="T28" fmla="*/ 132 w 42"/>
                <a:gd name="T29" fmla="*/ 272 h 81"/>
                <a:gd name="T30" fmla="*/ 156 w 42"/>
                <a:gd name="T31" fmla="*/ 164 h 81"/>
                <a:gd name="T32" fmla="*/ 132 w 42"/>
                <a:gd name="T33" fmla="*/ 56 h 81"/>
                <a:gd name="T34" fmla="*/ 84 w 42"/>
                <a:gd name="T35" fmla="*/ 12 h 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81">
                  <a:moveTo>
                    <a:pt x="21" y="81"/>
                  </a:moveTo>
                  <a:cubicBezTo>
                    <a:pt x="15" y="81"/>
                    <a:pt x="10" y="77"/>
                    <a:pt x="6" y="69"/>
                  </a:cubicBezTo>
                  <a:cubicBezTo>
                    <a:pt x="2" y="61"/>
                    <a:pt x="0" y="51"/>
                    <a:pt x="0" y="41"/>
                  </a:cubicBezTo>
                  <a:cubicBezTo>
                    <a:pt x="0" y="30"/>
                    <a:pt x="2" y="20"/>
                    <a:pt x="6" y="12"/>
                  </a:cubicBezTo>
                  <a:cubicBezTo>
                    <a:pt x="10" y="5"/>
                    <a:pt x="15" y="0"/>
                    <a:pt x="21" y="0"/>
                  </a:cubicBezTo>
                  <a:cubicBezTo>
                    <a:pt x="26" y="0"/>
                    <a:pt x="32" y="5"/>
                    <a:pt x="36" y="12"/>
                  </a:cubicBezTo>
                  <a:cubicBezTo>
                    <a:pt x="40" y="20"/>
                    <a:pt x="42" y="30"/>
                    <a:pt x="42" y="41"/>
                  </a:cubicBezTo>
                  <a:cubicBezTo>
                    <a:pt x="42" y="51"/>
                    <a:pt x="40" y="61"/>
                    <a:pt x="36" y="69"/>
                  </a:cubicBezTo>
                  <a:cubicBezTo>
                    <a:pt x="32" y="77"/>
                    <a:pt x="26" y="81"/>
                    <a:pt x="21" y="81"/>
                  </a:cubicBezTo>
                  <a:close/>
                  <a:moveTo>
                    <a:pt x="21" y="3"/>
                  </a:moveTo>
                  <a:cubicBezTo>
                    <a:pt x="16" y="3"/>
                    <a:pt x="11" y="7"/>
                    <a:pt x="8" y="14"/>
                  </a:cubicBezTo>
                  <a:cubicBezTo>
                    <a:pt x="4" y="21"/>
                    <a:pt x="2" y="30"/>
                    <a:pt x="2" y="41"/>
                  </a:cubicBezTo>
                  <a:cubicBezTo>
                    <a:pt x="2" y="51"/>
                    <a:pt x="4" y="61"/>
                    <a:pt x="8" y="68"/>
                  </a:cubicBezTo>
                  <a:cubicBezTo>
                    <a:pt x="11" y="75"/>
                    <a:pt x="16" y="79"/>
                    <a:pt x="21" y="79"/>
                  </a:cubicBezTo>
                  <a:cubicBezTo>
                    <a:pt x="25" y="79"/>
                    <a:pt x="30" y="75"/>
                    <a:pt x="33" y="68"/>
                  </a:cubicBezTo>
                  <a:cubicBezTo>
                    <a:pt x="37" y="61"/>
                    <a:pt x="39" y="51"/>
                    <a:pt x="39" y="41"/>
                  </a:cubicBezTo>
                  <a:cubicBezTo>
                    <a:pt x="39" y="30"/>
                    <a:pt x="37" y="21"/>
                    <a:pt x="33" y="14"/>
                  </a:cubicBezTo>
                  <a:cubicBezTo>
                    <a:pt x="30" y="7"/>
                    <a:pt x="25" y="3"/>
                    <a:pt x="21" y="3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4" name="Freeform 35"/>
            <p:cNvSpPr>
              <a:spLocks noEditPoints="1"/>
            </p:cNvSpPr>
            <p:nvPr/>
          </p:nvSpPr>
          <p:spPr bwMode="auto">
            <a:xfrm>
              <a:off x="1414" y="603"/>
              <a:ext cx="150" cy="130"/>
            </a:xfrm>
            <a:custGeom>
              <a:avLst/>
              <a:gdLst>
                <a:gd name="T0" fmla="*/ 224 w 75"/>
                <a:gd name="T1" fmla="*/ 260 h 65"/>
                <a:gd name="T2" fmla="*/ 92 w 75"/>
                <a:gd name="T3" fmla="*/ 192 h 65"/>
                <a:gd name="T4" fmla="*/ 36 w 75"/>
                <a:gd name="T5" fmla="*/ 16 h 65"/>
                <a:gd name="T6" fmla="*/ 76 w 75"/>
                <a:gd name="T7" fmla="*/ 0 h 65"/>
                <a:gd name="T8" fmla="*/ 212 w 75"/>
                <a:gd name="T9" fmla="*/ 72 h 65"/>
                <a:gd name="T10" fmla="*/ 264 w 75"/>
                <a:gd name="T11" fmla="*/ 248 h 65"/>
                <a:gd name="T12" fmla="*/ 224 w 75"/>
                <a:gd name="T13" fmla="*/ 260 h 65"/>
                <a:gd name="T14" fmla="*/ 76 w 75"/>
                <a:gd name="T15" fmla="*/ 12 h 65"/>
                <a:gd name="T16" fmla="*/ 44 w 75"/>
                <a:gd name="T17" fmla="*/ 24 h 65"/>
                <a:gd name="T18" fmla="*/ 100 w 75"/>
                <a:gd name="T19" fmla="*/ 180 h 65"/>
                <a:gd name="T20" fmla="*/ 224 w 75"/>
                <a:gd name="T21" fmla="*/ 248 h 65"/>
                <a:gd name="T22" fmla="*/ 256 w 75"/>
                <a:gd name="T23" fmla="*/ 236 h 65"/>
                <a:gd name="T24" fmla="*/ 200 w 75"/>
                <a:gd name="T25" fmla="*/ 80 h 65"/>
                <a:gd name="T26" fmla="*/ 76 w 75"/>
                <a:gd name="T27" fmla="*/ 12 h 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5" h="65">
                  <a:moveTo>
                    <a:pt x="56" y="65"/>
                  </a:moveTo>
                  <a:cubicBezTo>
                    <a:pt x="46" y="65"/>
                    <a:pt x="33" y="59"/>
                    <a:pt x="23" y="48"/>
                  </a:cubicBezTo>
                  <a:cubicBezTo>
                    <a:pt x="6" y="32"/>
                    <a:pt x="0" y="12"/>
                    <a:pt x="9" y="4"/>
                  </a:cubicBezTo>
                  <a:cubicBezTo>
                    <a:pt x="11" y="1"/>
                    <a:pt x="15" y="0"/>
                    <a:pt x="19" y="0"/>
                  </a:cubicBezTo>
                  <a:cubicBezTo>
                    <a:pt x="29" y="0"/>
                    <a:pt x="42" y="7"/>
                    <a:pt x="53" y="18"/>
                  </a:cubicBezTo>
                  <a:cubicBezTo>
                    <a:pt x="69" y="34"/>
                    <a:pt x="75" y="53"/>
                    <a:pt x="66" y="62"/>
                  </a:cubicBezTo>
                  <a:cubicBezTo>
                    <a:pt x="64" y="64"/>
                    <a:pt x="60" y="65"/>
                    <a:pt x="56" y="65"/>
                  </a:cubicBezTo>
                  <a:close/>
                  <a:moveTo>
                    <a:pt x="19" y="3"/>
                  </a:moveTo>
                  <a:cubicBezTo>
                    <a:pt x="16" y="3"/>
                    <a:pt x="13" y="4"/>
                    <a:pt x="11" y="6"/>
                  </a:cubicBezTo>
                  <a:cubicBezTo>
                    <a:pt x="4" y="13"/>
                    <a:pt x="11" y="31"/>
                    <a:pt x="25" y="45"/>
                  </a:cubicBezTo>
                  <a:cubicBezTo>
                    <a:pt x="35" y="56"/>
                    <a:pt x="47" y="62"/>
                    <a:pt x="56" y="62"/>
                  </a:cubicBezTo>
                  <a:cubicBezTo>
                    <a:pt x="60" y="62"/>
                    <a:pt x="62" y="61"/>
                    <a:pt x="64" y="59"/>
                  </a:cubicBezTo>
                  <a:cubicBezTo>
                    <a:pt x="71" y="52"/>
                    <a:pt x="65" y="34"/>
                    <a:pt x="50" y="20"/>
                  </a:cubicBezTo>
                  <a:cubicBezTo>
                    <a:pt x="40" y="10"/>
                    <a:pt x="28" y="3"/>
                    <a:pt x="1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5" name="Freeform 36"/>
            <p:cNvSpPr>
              <a:spLocks noEditPoints="1"/>
            </p:cNvSpPr>
            <p:nvPr/>
          </p:nvSpPr>
          <p:spPr bwMode="auto">
            <a:xfrm>
              <a:off x="1414" y="603"/>
              <a:ext cx="142" cy="130"/>
            </a:xfrm>
            <a:custGeom>
              <a:avLst/>
              <a:gdLst>
                <a:gd name="T0" fmla="*/ 76 w 71"/>
                <a:gd name="T1" fmla="*/ 260 h 65"/>
                <a:gd name="T2" fmla="*/ 36 w 71"/>
                <a:gd name="T3" fmla="*/ 248 h 65"/>
                <a:gd name="T4" fmla="*/ 92 w 71"/>
                <a:gd name="T5" fmla="*/ 72 h 65"/>
                <a:gd name="T6" fmla="*/ 224 w 71"/>
                <a:gd name="T7" fmla="*/ 0 h 65"/>
                <a:gd name="T8" fmla="*/ 264 w 71"/>
                <a:gd name="T9" fmla="*/ 16 h 65"/>
                <a:gd name="T10" fmla="*/ 276 w 71"/>
                <a:gd name="T11" fmla="*/ 96 h 65"/>
                <a:gd name="T12" fmla="*/ 212 w 71"/>
                <a:gd name="T13" fmla="*/ 192 h 65"/>
                <a:gd name="T14" fmla="*/ 76 w 71"/>
                <a:gd name="T15" fmla="*/ 260 h 65"/>
                <a:gd name="T16" fmla="*/ 224 w 71"/>
                <a:gd name="T17" fmla="*/ 12 h 65"/>
                <a:gd name="T18" fmla="*/ 100 w 71"/>
                <a:gd name="T19" fmla="*/ 80 h 65"/>
                <a:gd name="T20" fmla="*/ 44 w 71"/>
                <a:gd name="T21" fmla="*/ 236 h 65"/>
                <a:gd name="T22" fmla="*/ 76 w 71"/>
                <a:gd name="T23" fmla="*/ 248 h 65"/>
                <a:gd name="T24" fmla="*/ 200 w 71"/>
                <a:gd name="T25" fmla="*/ 180 h 65"/>
                <a:gd name="T26" fmla="*/ 260 w 71"/>
                <a:gd name="T27" fmla="*/ 88 h 65"/>
                <a:gd name="T28" fmla="*/ 256 w 71"/>
                <a:gd name="T29" fmla="*/ 24 h 65"/>
                <a:gd name="T30" fmla="*/ 224 w 71"/>
                <a:gd name="T31" fmla="*/ 12 h 6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1" h="65">
                  <a:moveTo>
                    <a:pt x="19" y="65"/>
                  </a:moveTo>
                  <a:cubicBezTo>
                    <a:pt x="15" y="65"/>
                    <a:pt x="11" y="64"/>
                    <a:pt x="9" y="62"/>
                  </a:cubicBezTo>
                  <a:cubicBezTo>
                    <a:pt x="0" y="53"/>
                    <a:pt x="6" y="34"/>
                    <a:pt x="23" y="18"/>
                  </a:cubicBezTo>
                  <a:cubicBezTo>
                    <a:pt x="33" y="7"/>
                    <a:pt x="46" y="0"/>
                    <a:pt x="56" y="0"/>
                  </a:cubicBezTo>
                  <a:cubicBezTo>
                    <a:pt x="60" y="0"/>
                    <a:pt x="64" y="1"/>
                    <a:pt x="66" y="4"/>
                  </a:cubicBezTo>
                  <a:cubicBezTo>
                    <a:pt x="71" y="8"/>
                    <a:pt x="71" y="15"/>
                    <a:pt x="69" y="24"/>
                  </a:cubicBezTo>
                  <a:cubicBezTo>
                    <a:pt x="66" y="32"/>
                    <a:pt x="60" y="40"/>
                    <a:pt x="53" y="48"/>
                  </a:cubicBezTo>
                  <a:cubicBezTo>
                    <a:pt x="42" y="59"/>
                    <a:pt x="29" y="65"/>
                    <a:pt x="19" y="65"/>
                  </a:cubicBezTo>
                  <a:close/>
                  <a:moveTo>
                    <a:pt x="56" y="3"/>
                  </a:moveTo>
                  <a:cubicBezTo>
                    <a:pt x="47" y="3"/>
                    <a:pt x="35" y="10"/>
                    <a:pt x="25" y="20"/>
                  </a:cubicBezTo>
                  <a:cubicBezTo>
                    <a:pt x="11" y="34"/>
                    <a:pt x="4" y="52"/>
                    <a:pt x="11" y="59"/>
                  </a:cubicBezTo>
                  <a:cubicBezTo>
                    <a:pt x="13" y="61"/>
                    <a:pt x="16" y="62"/>
                    <a:pt x="19" y="62"/>
                  </a:cubicBezTo>
                  <a:cubicBezTo>
                    <a:pt x="28" y="62"/>
                    <a:pt x="40" y="56"/>
                    <a:pt x="50" y="45"/>
                  </a:cubicBezTo>
                  <a:cubicBezTo>
                    <a:pt x="58" y="38"/>
                    <a:pt x="63" y="30"/>
                    <a:pt x="65" y="22"/>
                  </a:cubicBezTo>
                  <a:cubicBezTo>
                    <a:pt x="68" y="15"/>
                    <a:pt x="67" y="9"/>
                    <a:pt x="64" y="6"/>
                  </a:cubicBezTo>
                  <a:cubicBezTo>
                    <a:pt x="62" y="4"/>
                    <a:pt x="60" y="3"/>
                    <a:pt x="5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6" name="Freeform 37"/>
            <p:cNvSpPr>
              <a:spLocks noEditPoints="1"/>
            </p:cNvSpPr>
            <p:nvPr/>
          </p:nvSpPr>
          <p:spPr bwMode="auto">
            <a:xfrm>
              <a:off x="1408" y="627"/>
              <a:ext cx="162" cy="84"/>
            </a:xfrm>
            <a:custGeom>
              <a:avLst/>
              <a:gdLst>
                <a:gd name="T0" fmla="*/ 164 w 81"/>
                <a:gd name="T1" fmla="*/ 168 h 42"/>
                <a:gd name="T2" fmla="*/ 48 w 81"/>
                <a:gd name="T3" fmla="*/ 144 h 42"/>
                <a:gd name="T4" fmla="*/ 0 w 81"/>
                <a:gd name="T5" fmla="*/ 84 h 42"/>
                <a:gd name="T6" fmla="*/ 48 w 81"/>
                <a:gd name="T7" fmla="*/ 24 h 42"/>
                <a:gd name="T8" fmla="*/ 164 w 81"/>
                <a:gd name="T9" fmla="*/ 0 h 42"/>
                <a:gd name="T10" fmla="*/ 276 w 81"/>
                <a:gd name="T11" fmla="*/ 24 h 42"/>
                <a:gd name="T12" fmla="*/ 324 w 81"/>
                <a:gd name="T13" fmla="*/ 84 h 42"/>
                <a:gd name="T14" fmla="*/ 276 w 81"/>
                <a:gd name="T15" fmla="*/ 144 h 42"/>
                <a:gd name="T16" fmla="*/ 164 w 81"/>
                <a:gd name="T17" fmla="*/ 168 h 42"/>
                <a:gd name="T18" fmla="*/ 164 w 81"/>
                <a:gd name="T19" fmla="*/ 8 h 42"/>
                <a:gd name="T20" fmla="*/ 56 w 81"/>
                <a:gd name="T21" fmla="*/ 32 h 42"/>
                <a:gd name="T22" fmla="*/ 12 w 81"/>
                <a:gd name="T23" fmla="*/ 84 h 42"/>
                <a:gd name="T24" fmla="*/ 56 w 81"/>
                <a:gd name="T25" fmla="*/ 136 h 42"/>
                <a:gd name="T26" fmla="*/ 164 w 81"/>
                <a:gd name="T27" fmla="*/ 156 h 42"/>
                <a:gd name="T28" fmla="*/ 272 w 81"/>
                <a:gd name="T29" fmla="*/ 136 h 42"/>
                <a:gd name="T30" fmla="*/ 312 w 81"/>
                <a:gd name="T31" fmla="*/ 84 h 42"/>
                <a:gd name="T32" fmla="*/ 272 w 81"/>
                <a:gd name="T33" fmla="*/ 32 h 42"/>
                <a:gd name="T34" fmla="*/ 164 w 81"/>
                <a:gd name="T35" fmla="*/ 8 h 4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42">
                  <a:moveTo>
                    <a:pt x="41" y="42"/>
                  </a:moveTo>
                  <a:cubicBezTo>
                    <a:pt x="30" y="42"/>
                    <a:pt x="20" y="40"/>
                    <a:pt x="12" y="36"/>
                  </a:cubicBezTo>
                  <a:cubicBezTo>
                    <a:pt x="5" y="32"/>
                    <a:pt x="0" y="26"/>
                    <a:pt x="0" y="21"/>
                  </a:cubicBezTo>
                  <a:cubicBezTo>
                    <a:pt x="0" y="15"/>
                    <a:pt x="5" y="10"/>
                    <a:pt x="12" y="6"/>
                  </a:cubicBezTo>
                  <a:cubicBezTo>
                    <a:pt x="20" y="2"/>
                    <a:pt x="30" y="0"/>
                    <a:pt x="41" y="0"/>
                  </a:cubicBezTo>
                  <a:cubicBezTo>
                    <a:pt x="51" y="0"/>
                    <a:pt x="61" y="2"/>
                    <a:pt x="69" y="6"/>
                  </a:cubicBezTo>
                  <a:cubicBezTo>
                    <a:pt x="77" y="10"/>
                    <a:pt x="81" y="15"/>
                    <a:pt x="81" y="21"/>
                  </a:cubicBezTo>
                  <a:cubicBezTo>
                    <a:pt x="81" y="26"/>
                    <a:pt x="77" y="32"/>
                    <a:pt x="69" y="36"/>
                  </a:cubicBezTo>
                  <a:cubicBezTo>
                    <a:pt x="61" y="40"/>
                    <a:pt x="51" y="42"/>
                    <a:pt x="41" y="42"/>
                  </a:cubicBezTo>
                  <a:close/>
                  <a:moveTo>
                    <a:pt x="41" y="2"/>
                  </a:moveTo>
                  <a:cubicBezTo>
                    <a:pt x="30" y="2"/>
                    <a:pt x="21" y="4"/>
                    <a:pt x="14" y="8"/>
                  </a:cubicBezTo>
                  <a:cubicBezTo>
                    <a:pt x="7" y="11"/>
                    <a:pt x="3" y="16"/>
                    <a:pt x="3" y="21"/>
                  </a:cubicBezTo>
                  <a:cubicBezTo>
                    <a:pt x="3" y="25"/>
                    <a:pt x="7" y="30"/>
                    <a:pt x="14" y="34"/>
                  </a:cubicBezTo>
                  <a:cubicBezTo>
                    <a:pt x="21" y="37"/>
                    <a:pt x="30" y="39"/>
                    <a:pt x="41" y="39"/>
                  </a:cubicBezTo>
                  <a:cubicBezTo>
                    <a:pt x="51" y="39"/>
                    <a:pt x="61" y="37"/>
                    <a:pt x="68" y="34"/>
                  </a:cubicBezTo>
                  <a:cubicBezTo>
                    <a:pt x="75" y="30"/>
                    <a:pt x="78" y="25"/>
                    <a:pt x="78" y="21"/>
                  </a:cubicBezTo>
                  <a:cubicBezTo>
                    <a:pt x="78" y="16"/>
                    <a:pt x="75" y="11"/>
                    <a:pt x="68" y="8"/>
                  </a:cubicBezTo>
                  <a:cubicBezTo>
                    <a:pt x="61" y="4"/>
                    <a:pt x="51" y="2"/>
                    <a:pt x="41" y="2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7" name="Oval 38"/>
            <p:cNvSpPr>
              <a:spLocks noChangeArrowheads="1"/>
            </p:cNvSpPr>
            <p:nvPr/>
          </p:nvSpPr>
          <p:spPr bwMode="auto">
            <a:xfrm>
              <a:off x="1478" y="655"/>
              <a:ext cx="26" cy="26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58" name="Oval 39"/>
            <p:cNvSpPr>
              <a:spLocks noChangeArrowheads="1"/>
            </p:cNvSpPr>
            <p:nvPr/>
          </p:nvSpPr>
          <p:spPr bwMode="auto">
            <a:xfrm>
              <a:off x="1454" y="717"/>
              <a:ext cx="22" cy="22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59" name="Oval 40"/>
            <p:cNvSpPr>
              <a:spLocks noChangeArrowheads="1"/>
            </p:cNvSpPr>
            <p:nvPr/>
          </p:nvSpPr>
          <p:spPr bwMode="auto">
            <a:xfrm>
              <a:off x="1520" y="657"/>
              <a:ext cx="18" cy="18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60" name="Oval 41"/>
            <p:cNvSpPr>
              <a:spLocks noChangeArrowheads="1"/>
            </p:cNvSpPr>
            <p:nvPr/>
          </p:nvSpPr>
          <p:spPr bwMode="auto">
            <a:xfrm>
              <a:off x="1464" y="621"/>
              <a:ext cx="18" cy="16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61" name="Oval 42"/>
            <p:cNvSpPr>
              <a:spLocks noChangeArrowheads="1"/>
            </p:cNvSpPr>
            <p:nvPr/>
          </p:nvSpPr>
          <p:spPr bwMode="auto">
            <a:xfrm>
              <a:off x="1422" y="603"/>
              <a:ext cx="22" cy="22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62" name="Freeform 43"/>
            <p:cNvSpPr>
              <a:spLocks/>
            </p:cNvSpPr>
            <p:nvPr/>
          </p:nvSpPr>
          <p:spPr bwMode="auto">
            <a:xfrm>
              <a:off x="1520" y="1205"/>
              <a:ext cx="78" cy="26"/>
            </a:xfrm>
            <a:custGeom>
              <a:avLst/>
              <a:gdLst>
                <a:gd name="T0" fmla="*/ 78 w 78"/>
                <a:gd name="T1" fmla="*/ 26 h 26"/>
                <a:gd name="T2" fmla="*/ 78 w 78"/>
                <a:gd name="T3" fmla="*/ 0 h 26"/>
                <a:gd name="T4" fmla="*/ 0 w 78"/>
                <a:gd name="T5" fmla="*/ 0 h 26"/>
                <a:gd name="T6" fmla="*/ 0 w 78"/>
                <a:gd name="T7" fmla="*/ 24 h 26"/>
                <a:gd name="T8" fmla="*/ 78 w 78"/>
                <a:gd name="T9" fmla="*/ 26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26">
                  <a:moveTo>
                    <a:pt x="78" y="26"/>
                  </a:moveTo>
                  <a:lnTo>
                    <a:pt x="78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3" name="Freeform 44"/>
            <p:cNvSpPr>
              <a:spLocks/>
            </p:cNvSpPr>
            <p:nvPr/>
          </p:nvSpPr>
          <p:spPr bwMode="auto">
            <a:xfrm>
              <a:off x="1604" y="1107"/>
              <a:ext cx="228" cy="231"/>
            </a:xfrm>
            <a:custGeom>
              <a:avLst/>
              <a:gdLst>
                <a:gd name="T0" fmla="*/ 224 w 114"/>
                <a:gd name="T1" fmla="*/ 460 h 115"/>
                <a:gd name="T2" fmla="*/ 0 w 114"/>
                <a:gd name="T3" fmla="*/ 229 h 115"/>
                <a:gd name="T4" fmla="*/ 232 w 114"/>
                <a:gd name="T5" fmla="*/ 4 h 115"/>
                <a:gd name="T6" fmla="*/ 456 w 114"/>
                <a:gd name="T7" fmla="*/ 235 h 115"/>
                <a:gd name="T8" fmla="*/ 224 w 114"/>
                <a:gd name="T9" fmla="*/ 46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5">
                  <a:moveTo>
                    <a:pt x="56" y="114"/>
                  </a:moveTo>
                  <a:cubicBezTo>
                    <a:pt x="25" y="114"/>
                    <a:pt x="0" y="88"/>
                    <a:pt x="0" y="57"/>
                  </a:cubicBezTo>
                  <a:cubicBezTo>
                    <a:pt x="0" y="25"/>
                    <a:pt x="26" y="0"/>
                    <a:pt x="58" y="1"/>
                  </a:cubicBezTo>
                  <a:cubicBezTo>
                    <a:pt x="89" y="1"/>
                    <a:pt x="114" y="27"/>
                    <a:pt x="114" y="58"/>
                  </a:cubicBezTo>
                  <a:cubicBezTo>
                    <a:pt x="113" y="90"/>
                    <a:pt x="88" y="115"/>
                    <a:pt x="56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4" name="Freeform 45"/>
            <p:cNvSpPr>
              <a:spLocks noEditPoints="1"/>
            </p:cNvSpPr>
            <p:nvPr/>
          </p:nvSpPr>
          <p:spPr bwMode="auto">
            <a:xfrm>
              <a:off x="1580" y="1085"/>
              <a:ext cx="276" cy="275"/>
            </a:xfrm>
            <a:custGeom>
              <a:avLst/>
              <a:gdLst>
                <a:gd name="T0" fmla="*/ 84 w 138"/>
                <a:gd name="T1" fmla="*/ 76 h 137"/>
                <a:gd name="T2" fmla="*/ 280 w 138"/>
                <a:gd name="T3" fmla="*/ 0 h 137"/>
                <a:gd name="T4" fmla="*/ 552 w 138"/>
                <a:gd name="T5" fmla="*/ 279 h 137"/>
                <a:gd name="T6" fmla="*/ 468 w 138"/>
                <a:gd name="T7" fmla="*/ 476 h 137"/>
                <a:gd name="T8" fmla="*/ 272 w 138"/>
                <a:gd name="T9" fmla="*/ 552 h 137"/>
                <a:gd name="T10" fmla="*/ 0 w 138"/>
                <a:gd name="T11" fmla="*/ 273 h 137"/>
                <a:gd name="T12" fmla="*/ 84 w 138"/>
                <a:gd name="T13" fmla="*/ 76 h 137"/>
                <a:gd name="T14" fmla="*/ 404 w 138"/>
                <a:gd name="T15" fmla="*/ 407 h 137"/>
                <a:gd name="T16" fmla="*/ 456 w 138"/>
                <a:gd name="T17" fmla="*/ 279 h 137"/>
                <a:gd name="T18" fmla="*/ 280 w 138"/>
                <a:gd name="T19" fmla="*/ 92 h 137"/>
                <a:gd name="T20" fmla="*/ 148 w 138"/>
                <a:gd name="T21" fmla="*/ 145 h 137"/>
                <a:gd name="T22" fmla="*/ 96 w 138"/>
                <a:gd name="T23" fmla="*/ 273 h 137"/>
                <a:gd name="T24" fmla="*/ 272 w 138"/>
                <a:gd name="T25" fmla="*/ 460 h 137"/>
                <a:gd name="T26" fmla="*/ 404 w 138"/>
                <a:gd name="T27" fmla="*/ 407 h 1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8" h="137">
                  <a:moveTo>
                    <a:pt x="21" y="19"/>
                  </a:moveTo>
                  <a:cubicBezTo>
                    <a:pt x="34" y="6"/>
                    <a:pt x="52" y="0"/>
                    <a:pt x="70" y="0"/>
                  </a:cubicBezTo>
                  <a:cubicBezTo>
                    <a:pt x="108" y="0"/>
                    <a:pt x="138" y="32"/>
                    <a:pt x="138" y="69"/>
                  </a:cubicBezTo>
                  <a:cubicBezTo>
                    <a:pt x="137" y="88"/>
                    <a:pt x="130" y="105"/>
                    <a:pt x="117" y="118"/>
                  </a:cubicBezTo>
                  <a:cubicBezTo>
                    <a:pt x="104" y="130"/>
                    <a:pt x="86" y="137"/>
                    <a:pt x="68" y="137"/>
                  </a:cubicBezTo>
                  <a:cubicBezTo>
                    <a:pt x="30" y="137"/>
                    <a:pt x="0" y="105"/>
                    <a:pt x="0" y="68"/>
                  </a:cubicBezTo>
                  <a:cubicBezTo>
                    <a:pt x="0" y="49"/>
                    <a:pt x="8" y="32"/>
                    <a:pt x="21" y="19"/>
                  </a:cubicBezTo>
                  <a:close/>
                  <a:moveTo>
                    <a:pt x="101" y="101"/>
                  </a:moveTo>
                  <a:cubicBezTo>
                    <a:pt x="109" y="92"/>
                    <a:pt x="114" y="81"/>
                    <a:pt x="114" y="69"/>
                  </a:cubicBezTo>
                  <a:cubicBezTo>
                    <a:pt x="115" y="44"/>
                    <a:pt x="94" y="24"/>
                    <a:pt x="70" y="23"/>
                  </a:cubicBezTo>
                  <a:cubicBezTo>
                    <a:pt x="57" y="23"/>
                    <a:pt x="46" y="28"/>
                    <a:pt x="37" y="36"/>
                  </a:cubicBezTo>
                  <a:cubicBezTo>
                    <a:pt x="29" y="44"/>
                    <a:pt x="24" y="56"/>
                    <a:pt x="24" y="68"/>
                  </a:cubicBezTo>
                  <a:cubicBezTo>
                    <a:pt x="23" y="93"/>
                    <a:pt x="43" y="113"/>
                    <a:pt x="68" y="114"/>
                  </a:cubicBezTo>
                  <a:cubicBezTo>
                    <a:pt x="80" y="114"/>
                    <a:pt x="92" y="109"/>
                    <a:pt x="101" y="10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5" name="Freeform 46"/>
            <p:cNvSpPr>
              <a:spLocks/>
            </p:cNvSpPr>
            <p:nvPr/>
          </p:nvSpPr>
          <p:spPr bwMode="auto">
            <a:xfrm>
              <a:off x="1337" y="1185"/>
              <a:ext cx="199" cy="62"/>
            </a:xfrm>
            <a:custGeom>
              <a:avLst/>
              <a:gdLst>
                <a:gd name="T0" fmla="*/ 60 w 99"/>
                <a:gd name="T1" fmla="*/ 120 h 31"/>
                <a:gd name="T2" fmla="*/ 64 w 99"/>
                <a:gd name="T3" fmla="*/ 4 h 31"/>
                <a:gd name="T4" fmla="*/ 400 w 99"/>
                <a:gd name="T5" fmla="*/ 4 h 31"/>
                <a:gd name="T6" fmla="*/ 400 w 99"/>
                <a:gd name="T7" fmla="*/ 124 h 31"/>
                <a:gd name="T8" fmla="*/ 60 w 99"/>
                <a:gd name="T9" fmla="*/ 12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31">
                  <a:moveTo>
                    <a:pt x="15" y="30"/>
                  </a:moveTo>
                  <a:cubicBezTo>
                    <a:pt x="0" y="30"/>
                    <a:pt x="3" y="0"/>
                    <a:pt x="16" y="1"/>
                  </a:cubicBezTo>
                  <a:cubicBezTo>
                    <a:pt x="28" y="1"/>
                    <a:pt x="99" y="1"/>
                    <a:pt x="99" y="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9" y="31"/>
                    <a:pt x="28" y="30"/>
                    <a:pt x="15" y="3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6" name="Freeform 47"/>
            <p:cNvSpPr>
              <a:spLocks/>
            </p:cNvSpPr>
            <p:nvPr/>
          </p:nvSpPr>
          <p:spPr bwMode="auto">
            <a:xfrm>
              <a:off x="1896" y="834"/>
              <a:ext cx="270" cy="271"/>
            </a:xfrm>
            <a:custGeom>
              <a:avLst/>
              <a:gdLst>
                <a:gd name="T0" fmla="*/ 192 w 270"/>
                <a:gd name="T1" fmla="*/ 0 h 271"/>
                <a:gd name="T2" fmla="*/ 0 w 270"/>
                <a:gd name="T3" fmla="*/ 0 h 271"/>
                <a:gd name="T4" fmla="*/ 0 w 270"/>
                <a:gd name="T5" fmla="*/ 271 h 271"/>
                <a:gd name="T6" fmla="*/ 270 w 270"/>
                <a:gd name="T7" fmla="*/ 271 h 271"/>
                <a:gd name="T8" fmla="*/ 270 w 270"/>
                <a:gd name="T9" fmla="*/ 78 h 271"/>
                <a:gd name="T10" fmla="*/ 192 w 270"/>
                <a:gd name="T11" fmla="*/ 0 h 2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271">
                  <a:moveTo>
                    <a:pt x="192" y="0"/>
                  </a:moveTo>
                  <a:lnTo>
                    <a:pt x="0" y="0"/>
                  </a:lnTo>
                  <a:lnTo>
                    <a:pt x="0" y="271"/>
                  </a:lnTo>
                  <a:lnTo>
                    <a:pt x="270" y="271"/>
                  </a:lnTo>
                  <a:lnTo>
                    <a:pt x="270" y="7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3F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7" name="Freeform 48"/>
            <p:cNvSpPr>
              <a:spLocks/>
            </p:cNvSpPr>
            <p:nvPr/>
          </p:nvSpPr>
          <p:spPr bwMode="auto">
            <a:xfrm>
              <a:off x="2088" y="834"/>
              <a:ext cx="78" cy="78"/>
            </a:xfrm>
            <a:custGeom>
              <a:avLst/>
              <a:gdLst>
                <a:gd name="T0" fmla="*/ 0 w 78"/>
                <a:gd name="T1" fmla="*/ 78 h 78"/>
                <a:gd name="T2" fmla="*/ 0 w 78"/>
                <a:gd name="T3" fmla="*/ 0 h 78"/>
                <a:gd name="T4" fmla="*/ 78 w 78"/>
                <a:gd name="T5" fmla="*/ 78 h 78"/>
                <a:gd name="T6" fmla="*/ 0 w 78"/>
                <a:gd name="T7" fmla="*/ 78 h 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78">
                  <a:moveTo>
                    <a:pt x="0" y="78"/>
                  </a:moveTo>
                  <a:lnTo>
                    <a:pt x="0" y="0"/>
                  </a:lnTo>
                  <a:lnTo>
                    <a:pt x="78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E2D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8" name="Freeform 49"/>
            <p:cNvSpPr>
              <a:spLocks/>
            </p:cNvSpPr>
            <p:nvPr/>
          </p:nvSpPr>
          <p:spPr bwMode="auto">
            <a:xfrm>
              <a:off x="877" y="687"/>
              <a:ext cx="198" cy="223"/>
            </a:xfrm>
            <a:custGeom>
              <a:avLst/>
              <a:gdLst>
                <a:gd name="T0" fmla="*/ 0 w 99"/>
                <a:gd name="T1" fmla="*/ 0 h 111"/>
                <a:gd name="T2" fmla="*/ 0 w 99"/>
                <a:gd name="T3" fmla="*/ 412 h 111"/>
                <a:gd name="T4" fmla="*/ 36 w 99"/>
                <a:gd name="T5" fmla="*/ 448 h 111"/>
                <a:gd name="T6" fmla="*/ 360 w 99"/>
                <a:gd name="T7" fmla="*/ 448 h 111"/>
                <a:gd name="T8" fmla="*/ 396 w 99"/>
                <a:gd name="T9" fmla="*/ 412 h 111"/>
                <a:gd name="T10" fmla="*/ 396 w 99"/>
                <a:gd name="T11" fmla="*/ 0 h 111"/>
                <a:gd name="T12" fmla="*/ 0 w 99"/>
                <a:gd name="T13" fmla="*/ 0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9" h="111">
                  <a:moveTo>
                    <a:pt x="0" y="0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0" y="107"/>
                    <a:pt x="4" y="111"/>
                    <a:pt x="9" y="111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5" y="111"/>
                    <a:pt x="99" y="107"/>
                    <a:pt x="99" y="102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9" name="Freeform 50"/>
            <p:cNvSpPr>
              <a:spLocks/>
            </p:cNvSpPr>
            <p:nvPr/>
          </p:nvSpPr>
          <p:spPr bwMode="auto">
            <a:xfrm>
              <a:off x="895" y="787"/>
              <a:ext cx="162" cy="105"/>
            </a:xfrm>
            <a:custGeom>
              <a:avLst/>
              <a:gdLst>
                <a:gd name="T0" fmla="*/ 0 w 81"/>
                <a:gd name="T1" fmla="*/ 0 h 52"/>
                <a:gd name="T2" fmla="*/ 0 w 81"/>
                <a:gd name="T3" fmla="*/ 180 h 52"/>
                <a:gd name="T4" fmla="*/ 32 w 81"/>
                <a:gd name="T5" fmla="*/ 212 h 52"/>
                <a:gd name="T6" fmla="*/ 292 w 81"/>
                <a:gd name="T7" fmla="*/ 212 h 52"/>
                <a:gd name="T8" fmla="*/ 324 w 81"/>
                <a:gd name="T9" fmla="*/ 180 h 52"/>
                <a:gd name="T10" fmla="*/ 324 w 81"/>
                <a:gd name="T11" fmla="*/ 0 h 52"/>
                <a:gd name="T12" fmla="*/ 0 w 81"/>
                <a:gd name="T13" fmla="*/ 0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1" h="52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2"/>
                    <a:pt x="8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7" y="52"/>
                    <a:pt x="81" y="49"/>
                    <a:pt x="81" y="44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0" name="Rectangle 51"/>
            <p:cNvSpPr>
              <a:spLocks noChangeArrowheads="1"/>
            </p:cNvSpPr>
            <p:nvPr/>
          </p:nvSpPr>
          <p:spPr bwMode="auto">
            <a:xfrm>
              <a:off x="1035" y="709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71" name="Rectangle 52"/>
            <p:cNvSpPr>
              <a:spLocks noChangeArrowheads="1"/>
            </p:cNvSpPr>
            <p:nvPr/>
          </p:nvSpPr>
          <p:spPr bwMode="auto">
            <a:xfrm>
              <a:off x="1035" y="737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72" name="Rectangle 53"/>
            <p:cNvSpPr>
              <a:spLocks noChangeArrowheads="1"/>
            </p:cNvSpPr>
            <p:nvPr/>
          </p:nvSpPr>
          <p:spPr bwMode="auto">
            <a:xfrm>
              <a:off x="1035" y="765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73" name="Rectangle 54"/>
            <p:cNvSpPr>
              <a:spLocks noChangeArrowheads="1"/>
            </p:cNvSpPr>
            <p:nvPr/>
          </p:nvSpPr>
          <p:spPr bwMode="auto">
            <a:xfrm>
              <a:off x="1035" y="793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74" name="Rectangle 55"/>
            <p:cNvSpPr>
              <a:spLocks noChangeArrowheads="1"/>
            </p:cNvSpPr>
            <p:nvPr/>
          </p:nvSpPr>
          <p:spPr bwMode="auto">
            <a:xfrm>
              <a:off x="1035" y="822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75" name="Rectangle 56"/>
            <p:cNvSpPr>
              <a:spLocks noChangeArrowheads="1"/>
            </p:cNvSpPr>
            <p:nvPr/>
          </p:nvSpPr>
          <p:spPr bwMode="auto">
            <a:xfrm>
              <a:off x="1035" y="850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76" name="Rectangle 57"/>
            <p:cNvSpPr>
              <a:spLocks noChangeArrowheads="1"/>
            </p:cNvSpPr>
            <p:nvPr/>
          </p:nvSpPr>
          <p:spPr bwMode="auto">
            <a:xfrm>
              <a:off x="1035" y="878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77" name="Freeform 58"/>
            <p:cNvSpPr>
              <a:spLocks/>
            </p:cNvSpPr>
            <p:nvPr/>
          </p:nvSpPr>
          <p:spPr bwMode="auto">
            <a:xfrm>
              <a:off x="1916" y="540"/>
              <a:ext cx="238" cy="213"/>
            </a:xfrm>
            <a:custGeom>
              <a:avLst/>
              <a:gdLst>
                <a:gd name="T0" fmla="*/ 476 w 119"/>
                <a:gd name="T1" fmla="*/ 137 h 106"/>
                <a:gd name="T2" fmla="*/ 340 w 119"/>
                <a:gd name="T3" fmla="*/ 0 h 106"/>
                <a:gd name="T4" fmla="*/ 236 w 119"/>
                <a:gd name="T5" fmla="*/ 44 h 106"/>
                <a:gd name="T6" fmla="*/ 236 w 119"/>
                <a:gd name="T7" fmla="*/ 48 h 106"/>
                <a:gd name="T8" fmla="*/ 136 w 119"/>
                <a:gd name="T9" fmla="*/ 0 h 106"/>
                <a:gd name="T10" fmla="*/ 0 w 119"/>
                <a:gd name="T11" fmla="*/ 137 h 106"/>
                <a:gd name="T12" fmla="*/ 48 w 119"/>
                <a:gd name="T13" fmla="*/ 243 h 106"/>
                <a:gd name="T14" fmla="*/ 48 w 119"/>
                <a:gd name="T15" fmla="*/ 243 h 106"/>
                <a:gd name="T16" fmla="*/ 240 w 119"/>
                <a:gd name="T17" fmla="*/ 428 h 106"/>
                <a:gd name="T18" fmla="*/ 428 w 119"/>
                <a:gd name="T19" fmla="*/ 243 h 106"/>
                <a:gd name="T20" fmla="*/ 428 w 119"/>
                <a:gd name="T21" fmla="*/ 243 h 106"/>
                <a:gd name="T22" fmla="*/ 476 w 119"/>
                <a:gd name="T23" fmla="*/ 137 h 1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9" h="106">
                  <a:moveTo>
                    <a:pt x="119" y="34"/>
                  </a:moveTo>
                  <a:cubicBezTo>
                    <a:pt x="119" y="15"/>
                    <a:pt x="103" y="0"/>
                    <a:pt x="85" y="0"/>
                  </a:cubicBezTo>
                  <a:cubicBezTo>
                    <a:pt x="75" y="0"/>
                    <a:pt x="66" y="5"/>
                    <a:pt x="59" y="11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3" y="5"/>
                    <a:pt x="4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45"/>
                    <a:pt x="4" y="54"/>
                    <a:pt x="12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4" y="54"/>
                    <a:pt x="119" y="45"/>
                    <a:pt x="119" y="34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8" name="Rectangle 59"/>
            <p:cNvSpPr>
              <a:spLocks noChangeArrowheads="1"/>
            </p:cNvSpPr>
            <p:nvPr/>
          </p:nvSpPr>
          <p:spPr bwMode="auto">
            <a:xfrm>
              <a:off x="1694" y="701"/>
              <a:ext cx="20" cy="143"/>
            </a:xfrm>
            <a:prstGeom prst="rect">
              <a:avLst/>
            </a:pr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79" name="Rectangle 60"/>
            <p:cNvSpPr>
              <a:spLocks noChangeArrowheads="1"/>
            </p:cNvSpPr>
            <p:nvPr/>
          </p:nvSpPr>
          <p:spPr bwMode="auto">
            <a:xfrm>
              <a:off x="1694" y="844"/>
              <a:ext cx="20" cy="22"/>
            </a:xfrm>
            <a:prstGeom prst="rect">
              <a:avLst/>
            </a:prstGeom>
            <a:solidFill>
              <a:srgbClr val="2F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80" name="Freeform 61"/>
            <p:cNvSpPr>
              <a:spLocks noEditPoints="1"/>
            </p:cNvSpPr>
            <p:nvPr/>
          </p:nvSpPr>
          <p:spPr bwMode="auto">
            <a:xfrm>
              <a:off x="1642" y="482"/>
              <a:ext cx="124" cy="231"/>
            </a:xfrm>
            <a:custGeom>
              <a:avLst/>
              <a:gdLst>
                <a:gd name="T0" fmla="*/ 54 w 124"/>
                <a:gd name="T1" fmla="*/ 231 h 231"/>
                <a:gd name="T2" fmla="*/ 0 w 124"/>
                <a:gd name="T3" fmla="*/ 151 h 231"/>
                <a:gd name="T4" fmla="*/ 0 w 124"/>
                <a:gd name="T5" fmla="*/ 2 h 231"/>
                <a:gd name="T6" fmla="*/ 124 w 124"/>
                <a:gd name="T7" fmla="*/ 0 h 231"/>
                <a:gd name="T8" fmla="*/ 124 w 124"/>
                <a:gd name="T9" fmla="*/ 151 h 231"/>
                <a:gd name="T10" fmla="*/ 70 w 124"/>
                <a:gd name="T11" fmla="*/ 229 h 231"/>
                <a:gd name="T12" fmla="*/ 64 w 124"/>
                <a:gd name="T13" fmla="*/ 225 h 231"/>
                <a:gd name="T14" fmla="*/ 54 w 124"/>
                <a:gd name="T15" fmla="*/ 231 h 231"/>
                <a:gd name="T16" fmla="*/ 18 w 124"/>
                <a:gd name="T17" fmla="*/ 147 h 231"/>
                <a:gd name="T18" fmla="*/ 62 w 124"/>
                <a:gd name="T19" fmla="*/ 211 h 231"/>
                <a:gd name="T20" fmla="*/ 106 w 124"/>
                <a:gd name="T21" fmla="*/ 145 h 231"/>
                <a:gd name="T22" fmla="*/ 106 w 124"/>
                <a:gd name="T23" fmla="*/ 18 h 231"/>
                <a:gd name="T24" fmla="*/ 18 w 124"/>
                <a:gd name="T25" fmla="*/ 20 h 231"/>
                <a:gd name="T26" fmla="*/ 18 w 124"/>
                <a:gd name="T27" fmla="*/ 147 h 2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231">
                  <a:moveTo>
                    <a:pt x="54" y="231"/>
                  </a:moveTo>
                  <a:lnTo>
                    <a:pt x="0" y="151"/>
                  </a:lnTo>
                  <a:lnTo>
                    <a:pt x="0" y="2"/>
                  </a:lnTo>
                  <a:lnTo>
                    <a:pt x="124" y="0"/>
                  </a:lnTo>
                  <a:lnTo>
                    <a:pt x="124" y="151"/>
                  </a:lnTo>
                  <a:lnTo>
                    <a:pt x="70" y="229"/>
                  </a:lnTo>
                  <a:lnTo>
                    <a:pt x="64" y="225"/>
                  </a:lnTo>
                  <a:lnTo>
                    <a:pt x="54" y="231"/>
                  </a:lnTo>
                  <a:close/>
                  <a:moveTo>
                    <a:pt x="18" y="147"/>
                  </a:moveTo>
                  <a:lnTo>
                    <a:pt x="62" y="211"/>
                  </a:lnTo>
                  <a:lnTo>
                    <a:pt x="106" y="145"/>
                  </a:lnTo>
                  <a:lnTo>
                    <a:pt x="106" y="18"/>
                  </a:lnTo>
                  <a:lnTo>
                    <a:pt x="18" y="20"/>
                  </a:lnTo>
                  <a:lnTo>
                    <a:pt x="18" y="147"/>
                  </a:lnTo>
                  <a:close/>
                </a:path>
              </a:pathLst>
            </a:cu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1" name="Rectangle 62"/>
            <p:cNvSpPr>
              <a:spLocks noChangeArrowheads="1"/>
            </p:cNvSpPr>
            <p:nvPr/>
          </p:nvSpPr>
          <p:spPr bwMode="auto">
            <a:xfrm>
              <a:off x="1650" y="595"/>
              <a:ext cx="108" cy="18"/>
            </a:xfrm>
            <a:prstGeom prst="rect">
              <a:avLst/>
            </a:pr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82" name="Freeform 63"/>
            <p:cNvSpPr>
              <a:spLocks/>
            </p:cNvSpPr>
            <p:nvPr/>
          </p:nvSpPr>
          <p:spPr bwMode="auto">
            <a:xfrm>
              <a:off x="1642" y="452"/>
              <a:ext cx="124" cy="52"/>
            </a:xfrm>
            <a:custGeom>
              <a:avLst/>
              <a:gdLst>
                <a:gd name="T0" fmla="*/ 96 w 124"/>
                <a:gd name="T1" fmla="*/ 0 h 52"/>
                <a:gd name="T2" fmla="*/ 96 w 124"/>
                <a:gd name="T3" fmla="*/ 18 h 52"/>
                <a:gd name="T4" fmla="*/ 26 w 124"/>
                <a:gd name="T5" fmla="*/ 18 h 52"/>
                <a:gd name="T6" fmla="*/ 26 w 124"/>
                <a:gd name="T7" fmla="*/ 0 h 52"/>
                <a:gd name="T8" fmla="*/ 0 w 124"/>
                <a:gd name="T9" fmla="*/ 0 h 52"/>
                <a:gd name="T10" fmla="*/ 0 w 124"/>
                <a:gd name="T11" fmla="*/ 18 h 52"/>
                <a:gd name="T12" fmla="*/ 0 w 124"/>
                <a:gd name="T13" fmla="*/ 52 h 52"/>
                <a:gd name="T14" fmla="*/ 26 w 124"/>
                <a:gd name="T15" fmla="*/ 52 h 52"/>
                <a:gd name="T16" fmla="*/ 96 w 124"/>
                <a:gd name="T17" fmla="*/ 52 h 52"/>
                <a:gd name="T18" fmla="*/ 124 w 124"/>
                <a:gd name="T19" fmla="*/ 52 h 52"/>
                <a:gd name="T20" fmla="*/ 124 w 124"/>
                <a:gd name="T21" fmla="*/ 18 h 52"/>
                <a:gd name="T22" fmla="*/ 124 w 124"/>
                <a:gd name="T23" fmla="*/ 0 h 52"/>
                <a:gd name="T24" fmla="*/ 96 w 124"/>
                <a:gd name="T25" fmla="*/ 0 h 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4" h="52">
                  <a:moveTo>
                    <a:pt x="96" y="0"/>
                  </a:moveTo>
                  <a:lnTo>
                    <a:pt x="96" y="18"/>
                  </a:lnTo>
                  <a:lnTo>
                    <a:pt x="26" y="1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2"/>
                  </a:lnTo>
                  <a:lnTo>
                    <a:pt x="26" y="52"/>
                  </a:lnTo>
                  <a:lnTo>
                    <a:pt x="96" y="52"/>
                  </a:lnTo>
                  <a:lnTo>
                    <a:pt x="124" y="52"/>
                  </a:lnTo>
                  <a:lnTo>
                    <a:pt x="124" y="18"/>
                  </a:lnTo>
                  <a:lnTo>
                    <a:pt x="124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F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3" name="Rectangle 64"/>
            <p:cNvSpPr>
              <a:spLocks noChangeArrowheads="1"/>
            </p:cNvSpPr>
            <p:nvPr/>
          </p:nvSpPr>
          <p:spPr bwMode="auto">
            <a:xfrm>
              <a:off x="1756" y="775"/>
              <a:ext cx="20" cy="14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84" name="Rectangle 65"/>
            <p:cNvSpPr>
              <a:spLocks noChangeArrowheads="1"/>
            </p:cNvSpPr>
            <p:nvPr/>
          </p:nvSpPr>
          <p:spPr bwMode="auto">
            <a:xfrm>
              <a:off x="1756" y="920"/>
              <a:ext cx="20" cy="2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85" name="Freeform 66"/>
            <p:cNvSpPr>
              <a:spLocks noEditPoints="1"/>
            </p:cNvSpPr>
            <p:nvPr/>
          </p:nvSpPr>
          <p:spPr bwMode="auto">
            <a:xfrm>
              <a:off x="1704" y="558"/>
              <a:ext cx="124" cy="229"/>
            </a:xfrm>
            <a:custGeom>
              <a:avLst/>
              <a:gdLst>
                <a:gd name="T0" fmla="*/ 54 w 124"/>
                <a:gd name="T1" fmla="*/ 229 h 229"/>
                <a:gd name="T2" fmla="*/ 0 w 124"/>
                <a:gd name="T3" fmla="*/ 151 h 229"/>
                <a:gd name="T4" fmla="*/ 0 w 124"/>
                <a:gd name="T5" fmla="*/ 2 h 229"/>
                <a:gd name="T6" fmla="*/ 124 w 124"/>
                <a:gd name="T7" fmla="*/ 0 h 229"/>
                <a:gd name="T8" fmla="*/ 124 w 124"/>
                <a:gd name="T9" fmla="*/ 149 h 229"/>
                <a:gd name="T10" fmla="*/ 70 w 124"/>
                <a:gd name="T11" fmla="*/ 229 h 229"/>
                <a:gd name="T12" fmla="*/ 64 w 124"/>
                <a:gd name="T13" fmla="*/ 223 h 229"/>
                <a:gd name="T14" fmla="*/ 54 w 124"/>
                <a:gd name="T15" fmla="*/ 229 h 229"/>
                <a:gd name="T16" fmla="*/ 18 w 124"/>
                <a:gd name="T17" fmla="*/ 145 h 229"/>
                <a:gd name="T18" fmla="*/ 62 w 124"/>
                <a:gd name="T19" fmla="*/ 209 h 229"/>
                <a:gd name="T20" fmla="*/ 106 w 124"/>
                <a:gd name="T21" fmla="*/ 145 h 229"/>
                <a:gd name="T22" fmla="*/ 106 w 124"/>
                <a:gd name="T23" fmla="*/ 18 h 229"/>
                <a:gd name="T24" fmla="*/ 18 w 124"/>
                <a:gd name="T25" fmla="*/ 18 h 229"/>
                <a:gd name="T26" fmla="*/ 18 w 124"/>
                <a:gd name="T27" fmla="*/ 145 h 2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229">
                  <a:moveTo>
                    <a:pt x="54" y="229"/>
                  </a:moveTo>
                  <a:lnTo>
                    <a:pt x="0" y="151"/>
                  </a:lnTo>
                  <a:lnTo>
                    <a:pt x="0" y="2"/>
                  </a:lnTo>
                  <a:lnTo>
                    <a:pt x="124" y="0"/>
                  </a:lnTo>
                  <a:lnTo>
                    <a:pt x="124" y="149"/>
                  </a:lnTo>
                  <a:lnTo>
                    <a:pt x="70" y="229"/>
                  </a:lnTo>
                  <a:lnTo>
                    <a:pt x="64" y="223"/>
                  </a:lnTo>
                  <a:lnTo>
                    <a:pt x="54" y="229"/>
                  </a:lnTo>
                  <a:close/>
                  <a:moveTo>
                    <a:pt x="18" y="145"/>
                  </a:moveTo>
                  <a:lnTo>
                    <a:pt x="62" y="209"/>
                  </a:lnTo>
                  <a:lnTo>
                    <a:pt x="106" y="145"/>
                  </a:lnTo>
                  <a:lnTo>
                    <a:pt x="106" y="18"/>
                  </a:lnTo>
                  <a:lnTo>
                    <a:pt x="18" y="18"/>
                  </a:lnTo>
                  <a:lnTo>
                    <a:pt x="18" y="145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Rectangle 67"/>
            <p:cNvSpPr>
              <a:spLocks noChangeArrowheads="1"/>
            </p:cNvSpPr>
            <p:nvPr/>
          </p:nvSpPr>
          <p:spPr bwMode="auto">
            <a:xfrm>
              <a:off x="1712" y="671"/>
              <a:ext cx="108" cy="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87" name="Freeform 68"/>
            <p:cNvSpPr>
              <a:spLocks/>
            </p:cNvSpPr>
            <p:nvPr/>
          </p:nvSpPr>
          <p:spPr bwMode="auto">
            <a:xfrm>
              <a:off x="1704" y="526"/>
              <a:ext cx="124" cy="52"/>
            </a:xfrm>
            <a:custGeom>
              <a:avLst/>
              <a:gdLst>
                <a:gd name="T0" fmla="*/ 96 w 124"/>
                <a:gd name="T1" fmla="*/ 0 h 52"/>
                <a:gd name="T2" fmla="*/ 96 w 124"/>
                <a:gd name="T3" fmla="*/ 20 h 52"/>
                <a:gd name="T4" fmla="*/ 26 w 124"/>
                <a:gd name="T5" fmla="*/ 20 h 52"/>
                <a:gd name="T6" fmla="*/ 26 w 124"/>
                <a:gd name="T7" fmla="*/ 0 h 52"/>
                <a:gd name="T8" fmla="*/ 0 w 124"/>
                <a:gd name="T9" fmla="*/ 0 h 52"/>
                <a:gd name="T10" fmla="*/ 0 w 124"/>
                <a:gd name="T11" fmla="*/ 20 h 52"/>
                <a:gd name="T12" fmla="*/ 0 w 124"/>
                <a:gd name="T13" fmla="*/ 52 h 52"/>
                <a:gd name="T14" fmla="*/ 26 w 124"/>
                <a:gd name="T15" fmla="*/ 52 h 52"/>
                <a:gd name="T16" fmla="*/ 96 w 124"/>
                <a:gd name="T17" fmla="*/ 52 h 52"/>
                <a:gd name="T18" fmla="*/ 124 w 124"/>
                <a:gd name="T19" fmla="*/ 52 h 52"/>
                <a:gd name="T20" fmla="*/ 124 w 124"/>
                <a:gd name="T21" fmla="*/ 20 h 52"/>
                <a:gd name="T22" fmla="*/ 124 w 124"/>
                <a:gd name="T23" fmla="*/ 0 h 52"/>
                <a:gd name="T24" fmla="*/ 96 w 124"/>
                <a:gd name="T25" fmla="*/ 0 h 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4" h="52">
                  <a:moveTo>
                    <a:pt x="96" y="0"/>
                  </a:moveTo>
                  <a:lnTo>
                    <a:pt x="96" y="20"/>
                  </a:lnTo>
                  <a:lnTo>
                    <a:pt x="26" y="2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0" y="52"/>
                  </a:lnTo>
                  <a:lnTo>
                    <a:pt x="26" y="52"/>
                  </a:lnTo>
                  <a:lnTo>
                    <a:pt x="96" y="52"/>
                  </a:lnTo>
                  <a:lnTo>
                    <a:pt x="124" y="52"/>
                  </a:lnTo>
                  <a:lnTo>
                    <a:pt x="124" y="20"/>
                  </a:lnTo>
                  <a:lnTo>
                    <a:pt x="124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8" name="Rectangle 69"/>
            <p:cNvSpPr>
              <a:spLocks noChangeArrowheads="1"/>
            </p:cNvSpPr>
            <p:nvPr/>
          </p:nvSpPr>
          <p:spPr bwMode="auto">
            <a:xfrm>
              <a:off x="1197" y="721"/>
              <a:ext cx="88" cy="207"/>
            </a:xfrm>
            <a:prstGeom prst="rect">
              <a:avLst/>
            </a:prstGeom>
            <a:solidFill>
              <a:srgbClr val="E4E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89" name="Rectangle 70"/>
            <p:cNvSpPr>
              <a:spLocks noChangeArrowheads="1"/>
            </p:cNvSpPr>
            <p:nvPr/>
          </p:nvSpPr>
          <p:spPr bwMode="auto">
            <a:xfrm>
              <a:off x="1217" y="791"/>
              <a:ext cx="48" cy="69"/>
            </a:xfrm>
            <a:prstGeom prst="rect">
              <a:avLst/>
            </a:prstGeom>
            <a:solidFill>
              <a:srgbClr val="EB9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90" name="Rectangle 71"/>
            <p:cNvSpPr>
              <a:spLocks noChangeArrowheads="1"/>
            </p:cNvSpPr>
            <p:nvPr/>
          </p:nvSpPr>
          <p:spPr bwMode="auto">
            <a:xfrm>
              <a:off x="1137" y="781"/>
              <a:ext cx="209" cy="87"/>
            </a:xfrm>
            <a:prstGeom prst="rect">
              <a:avLst/>
            </a:prstGeom>
            <a:solidFill>
              <a:srgbClr val="F3F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91" name="Rectangle 72"/>
            <p:cNvSpPr>
              <a:spLocks noChangeArrowheads="1"/>
            </p:cNvSpPr>
            <p:nvPr/>
          </p:nvSpPr>
          <p:spPr bwMode="auto">
            <a:xfrm>
              <a:off x="1207" y="801"/>
              <a:ext cx="68" cy="49"/>
            </a:xfrm>
            <a:prstGeom prst="rect">
              <a:avLst/>
            </a:pr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92" name="Freeform 73"/>
            <p:cNvSpPr>
              <a:spLocks noEditPoints="1"/>
            </p:cNvSpPr>
            <p:nvPr/>
          </p:nvSpPr>
          <p:spPr bwMode="auto">
            <a:xfrm>
              <a:off x="905" y="984"/>
              <a:ext cx="258" cy="185"/>
            </a:xfrm>
            <a:custGeom>
              <a:avLst/>
              <a:gdLst>
                <a:gd name="T0" fmla="*/ 258 w 258"/>
                <a:gd name="T1" fmla="*/ 185 h 185"/>
                <a:gd name="T2" fmla="*/ 0 w 258"/>
                <a:gd name="T3" fmla="*/ 185 h 185"/>
                <a:gd name="T4" fmla="*/ 0 w 258"/>
                <a:gd name="T5" fmla="*/ 0 h 185"/>
                <a:gd name="T6" fmla="*/ 258 w 258"/>
                <a:gd name="T7" fmla="*/ 0 h 185"/>
                <a:gd name="T8" fmla="*/ 258 w 258"/>
                <a:gd name="T9" fmla="*/ 185 h 185"/>
                <a:gd name="T10" fmla="*/ 36 w 258"/>
                <a:gd name="T11" fmla="*/ 149 h 185"/>
                <a:gd name="T12" fmla="*/ 222 w 258"/>
                <a:gd name="T13" fmla="*/ 149 h 185"/>
                <a:gd name="T14" fmla="*/ 222 w 258"/>
                <a:gd name="T15" fmla="*/ 36 h 185"/>
                <a:gd name="T16" fmla="*/ 36 w 258"/>
                <a:gd name="T17" fmla="*/ 36 h 185"/>
                <a:gd name="T18" fmla="*/ 36 w 258"/>
                <a:gd name="T19" fmla="*/ 149 h 1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8" h="185">
                  <a:moveTo>
                    <a:pt x="258" y="185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258" y="0"/>
                  </a:lnTo>
                  <a:lnTo>
                    <a:pt x="258" y="185"/>
                  </a:lnTo>
                  <a:close/>
                  <a:moveTo>
                    <a:pt x="36" y="149"/>
                  </a:moveTo>
                  <a:lnTo>
                    <a:pt x="222" y="149"/>
                  </a:lnTo>
                  <a:lnTo>
                    <a:pt x="222" y="36"/>
                  </a:lnTo>
                  <a:lnTo>
                    <a:pt x="36" y="36"/>
                  </a:lnTo>
                  <a:lnTo>
                    <a:pt x="36" y="149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3" name="Rectangle 74"/>
            <p:cNvSpPr>
              <a:spLocks noChangeArrowheads="1"/>
            </p:cNvSpPr>
            <p:nvPr/>
          </p:nvSpPr>
          <p:spPr bwMode="auto">
            <a:xfrm>
              <a:off x="803" y="1073"/>
              <a:ext cx="462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94" name="Oval 75"/>
            <p:cNvSpPr>
              <a:spLocks noChangeArrowheads="1"/>
            </p:cNvSpPr>
            <p:nvPr/>
          </p:nvSpPr>
          <p:spPr bwMode="auto">
            <a:xfrm>
              <a:off x="945" y="1131"/>
              <a:ext cx="178" cy="177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95" name="Freeform 76"/>
            <p:cNvSpPr>
              <a:spLocks/>
            </p:cNvSpPr>
            <p:nvPr/>
          </p:nvSpPr>
          <p:spPr bwMode="auto">
            <a:xfrm>
              <a:off x="981" y="1167"/>
              <a:ext cx="106" cy="109"/>
            </a:xfrm>
            <a:custGeom>
              <a:avLst/>
              <a:gdLst>
                <a:gd name="T0" fmla="*/ 106 w 106"/>
                <a:gd name="T1" fmla="*/ 38 h 109"/>
                <a:gd name="T2" fmla="*/ 68 w 106"/>
                <a:gd name="T3" fmla="*/ 38 h 109"/>
                <a:gd name="T4" fmla="*/ 68 w 106"/>
                <a:gd name="T5" fmla="*/ 0 h 109"/>
                <a:gd name="T6" fmla="*/ 36 w 106"/>
                <a:gd name="T7" fmla="*/ 0 h 109"/>
                <a:gd name="T8" fmla="*/ 36 w 106"/>
                <a:gd name="T9" fmla="*/ 38 h 109"/>
                <a:gd name="T10" fmla="*/ 0 w 106"/>
                <a:gd name="T11" fmla="*/ 38 h 109"/>
                <a:gd name="T12" fmla="*/ 0 w 106"/>
                <a:gd name="T13" fmla="*/ 70 h 109"/>
                <a:gd name="T14" fmla="*/ 36 w 106"/>
                <a:gd name="T15" fmla="*/ 70 h 109"/>
                <a:gd name="T16" fmla="*/ 36 w 106"/>
                <a:gd name="T17" fmla="*/ 109 h 109"/>
                <a:gd name="T18" fmla="*/ 68 w 106"/>
                <a:gd name="T19" fmla="*/ 109 h 109"/>
                <a:gd name="T20" fmla="*/ 68 w 106"/>
                <a:gd name="T21" fmla="*/ 70 h 109"/>
                <a:gd name="T22" fmla="*/ 106 w 106"/>
                <a:gd name="T23" fmla="*/ 70 h 109"/>
                <a:gd name="T24" fmla="*/ 106 w 106"/>
                <a:gd name="T25" fmla="*/ 38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6" h="109">
                  <a:moveTo>
                    <a:pt x="106" y="38"/>
                  </a:moveTo>
                  <a:lnTo>
                    <a:pt x="68" y="38"/>
                  </a:lnTo>
                  <a:lnTo>
                    <a:pt x="68" y="0"/>
                  </a:lnTo>
                  <a:lnTo>
                    <a:pt x="36" y="0"/>
                  </a:lnTo>
                  <a:lnTo>
                    <a:pt x="36" y="38"/>
                  </a:lnTo>
                  <a:lnTo>
                    <a:pt x="0" y="38"/>
                  </a:lnTo>
                  <a:lnTo>
                    <a:pt x="0" y="70"/>
                  </a:lnTo>
                  <a:lnTo>
                    <a:pt x="36" y="70"/>
                  </a:lnTo>
                  <a:lnTo>
                    <a:pt x="36" y="109"/>
                  </a:lnTo>
                  <a:lnTo>
                    <a:pt x="68" y="109"/>
                  </a:lnTo>
                  <a:lnTo>
                    <a:pt x="68" y="70"/>
                  </a:lnTo>
                  <a:lnTo>
                    <a:pt x="106" y="70"/>
                  </a:lnTo>
                  <a:lnTo>
                    <a:pt x="10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6" name="Freeform 77"/>
            <p:cNvSpPr>
              <a:spLocks/>
            </p:cNvSpPr>
            <p:nvPr/>
          </p:nvSpPr>
          <p:spPr bwMode="auto">
            <a:xfrm>
              <a:off x="507" y="1127"/>
              <a:ext cx="66" cy="48"/>
            </a:xfrm>
            <a:custGeom>
              <a:avLst/>
              <a:gdLst>
                <a:gd name="T0" fmla="*/ 112 w 33"/>
                <a:gd name="T1" fmla="*/ 96 h 24"/>
                <a:gd name="T2" fmla="*/ 4 w 33"/>
                <a:gd name="T3" fmla="*/ 48 h 24"/>
                <a:gd name="T4" fmla="*/ 20 w 33"/>
                <a:gd name="T5" fmla="*/ 16 h 24"/>
                <a:gd name="T6" fmla="*/ 48 w 33"/>
                <a:gd name="T7" fmla="*/ 4 h 24"/>
                <a:gd name="T8" fmla="*/ 116 w 33"/>
                <a:gd name="T9" fmla="*/ 36 h 24"/>
                <a:gd name="T10" fmla="*/ 128 w 33"/>
                <a:gd name="T11" fmla="*/ 64 h 24"/>
                <a:gd name="T12" fmla="*/ 112 w 33"/>
                <a:gd name="T13" fmla="*/ 9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" h="24">
                  <a:moveTo>
                    <a:pt x="28" y="24"/>
                  </a:moveTo>
                  <a:cubicBezTo>
                    <a:pt x="28" y="24"/>
                    <a:pt x="0" y="11"/>
                    <a:pt x="1" y="12"/>
                  </a:cubicBezTo>
                  <a:cubicBezTo>
                    <a:pt x="2" y="13"/>
                    <a:pt x="5" y="4"/>
                    <a:pt x="5" y="4"/>
                  </a:cubicBezTo>
                  <a:cubicBezTo>
                    <a:pt x="6" y="1"/>
                    <a:pt x="9" y="0"/>
                    <a:pt x="1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3" y="13"/>
                    <a:pt x="32" y="16"/>
                  </a:cubicBezTo>
                  <a:lnTo>
                    <a:pt x="28" y="2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7" name="Freeform 78"/>
            <p:cNvSpPr>
              <a:spLocks/>
            </p:cNvSpPr>
            <p:nvPr/>
          </p:nvSpPr>
          <p:spPr bwMode="auto">
            <a:xfrm>
              <a:off x="611" y="840"/>
              <a:ext cx="96" cy="102"/>
            </a:xfrm>
            <a:custGeom>
              <a:avLst/>
              <a:gdLst>
                <a:gd name="T0" fmla="*/ 132 w 48"/>
                <a:gd name="T1" fmla="*/ 188 h 51"/>
                <a:gd name="T2" fmla="*/ 108 w 48"/>
                <a:gd name="T3" fmla="*/ 200 h 51"/>
                <a:gd name="T4" fmla="*/ 12 w 48"/>
                <a:gd name="T5" fmla="*/ 156 h 51"/>
                <a:gd name="T6" fmla="*/ 4 w 48"/>
                <a:gd name="T7" fmla="*/ 132 h 51"/>
                <a:gd name="T8" fmla="*/ 60 w 48"/>
                <a:gd name="T9" fmla="*/ 0 h 51"/>
                <a:gd name="T10" fmla="*/ 192 w 48"/>
                <a:gd name="T11" fmla="*/ 56 h 51"/>
                <a:gd name="T12" fmla="*/ 132 w 48"/>
                <a:gd name="T13" fmla="*/ 188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51">
                  <a:moveTo>
                    <a:pt x="33" y="47"/>
                  </a:moveTo>
                  <a:cubicBezTo>
                    <a:pt x="32" y="50"/>
                    <a:pt x="29" y="51"/>
                    <a:pt x="27" y="5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8"/>
                    <a:pt x="0" y="35"/>
                    <a:pt x="1" y="3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14"/>
                    <a:pt x="48" y="14"/>
                    <a:pt x="48" y="14"/>
                  </a:cubicBezTo>
                  <a:lnTo>
                    <a:pt x="33" y="4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8" name="Freeform 79"/>
            <p:cNvSpPr>
              <a:spLocks/>
            </p:cNvSpPr>
            <p:nvPr/>
          </p:nvSpPr>
          <p:spPr bwMode="auto">
            <a:xfrm>
              <a:off x="513" y="886"/>
              <a:ext cx="186" cy="241"/>
            </a:xfrm>
            <a:custGeom>
              <a:avLst/>
              <a:gdLst>
                <a:gd name="T0" fmla="*/ 208 w 93"/>
                <a:gd name="T1" fmla="*/ 468 h 120"/>
                <a:gd name="T2" fmla="*/ 180 w 93"/>
                <a:gd name="T3" fmla="*/ 480 h 120"/>
                <a:gd name="T4" fmla="*/ 16 w 93"/>
                <a:gd name="T5" fmla="*/ 408 h 120"/>
                <a:gd name="T6" fmla="*/ 4 w 93"/>
                <a:gd name="T7" fmla="*/ 376 h 120"/>
                <a:gd name="T8" fmla="*/ 164 w 93"/>
                <a:gd name="T9" fmla="*/ 16 h 120"/>
                <a:gd name="T10" fmla="*/ 192 w 93"/>
                <a:gd name="T11" fmla="*/ 4 h 120"/>
                <a:gd name="T12" fmla="*/ 356 w 93"/>
                <a:gd name="T13" fmla="*/ 80 h 120"/>
                <a:gd name="T14" fmla="*/ 368 w 93"/>
                <a:gd name="T15" fmla="*/ 108 h 120"/>
                <a:gd name="T16" fmla="*/ 208 w 93"/>
                <a:gd name="T17" fmla="*/ 468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3" h="120">
                  <a:moveTo>
                    <a:pt x="52" y="116"/>
                  </a:moveTo>
                  <a:cubicBezTo>
                    <a:pt x="51" y="119"/>
                    <a:pt x="48" y="120"/>
                    <a:pt x="45" y="119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1" y="99"/>
                    <a:pt x="0" y="96"/>
                    <a:pt x="1" y="9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1"/>
                    <a:pt x="45" y="0"/>
                    <a:pt x="48" y="1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2" y="21"/>
                    <a:pt x="93" y="24"/>
                    <a:pt x="92" y="27"/>
                  </a:cubicBezTo>
                  <a:lnTo>
                    <a:pt x="52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9" name="Freeform 80"/>
            <p:cNvSpPr>
              <a:spLocks/>
            </p:cNvSpPr>
            <p:nvPr/>
          </p:nvSpPr>
          <p:spPr bwMode="auto">
            <a:xfrm>
              <a:off x="492" y="1073"/>
              <a:ext cx="125" cy="96"/>
            </a:xfrm>
            <a:custGeom>
              <a:avLst/>
              <a:gdLst>
                <a:gd name="T0" fmla="*/ 216 w 62"/>
                <a:gd name="T1" fmla="*/ 176 h 48"/>
                <a:gd name="T2" fmla="*/ 183 w 62"/>
                <a:gd name="T3" fmla="*/ 188 h 48"/>
                <a:gd name="T4" fmla="*/ 16 w 62"/>
                <a:gd name="T5" fmla="*/ 116 h 48"/>
                <a:gd name="T6" fmla="*/ 4 w 62"/>
                <a:gd name="T7" fmla="*/ 84 h 48"/>
                <a:gd name="T8" fmla="*/ 44 w 62"/>
                <a:gd name="T9" fmla="*/ 0 h 48"/>
                <a:gd name="T10" fmla="*/ 252 w 62"/>
                <a:gd name="T11" fmla="*/ 92 h 48"/>
                <a:gd name="T12" fmla="*/ 216 w 62"/>
                <a:gd name="T13" fmla="*/ 176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" h="48">
                  <a:moveTo>
                    <a:pt x="53" y="44"/>
                  </a:moveTo>
                  <a:cubicBezTo>
                    <a:pt x="51" y="47"/>
                    <a:pt x="48" y="48"/>
                    <a:pt x="45" y="4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1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53" y="4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0" name="Freeform 81"/>
            <p:cNvSpPr>
              <a:spLocks/>
            </p:cNvSpPr>
            <p:nvPr/>
          </p:nvSpPr>
          <p:spPr bwMode="auto">
            <a:xfrm>
              <a:off x="434" y="1010"/>
              <a:ext cx="307" cy="288"/>
            </a:xfrm>
            <a:custGeom>
              <a:avLst/>
              <a:gdLst>
                <a:gd name="T0" fmla="*/ 616 w 153"/>
                <a:gd name="T1" fmla="*/ 260 h 143"/>
                <a:gd name="T2" fmla="*/ 371 w 153"/>
                <a:gd name="T3" fmla="*/ 4 h 143"/>
                <a:gd name="T4" fmla="*/ 351 w 153"/>
                <a:gd name="T5" fmla="*/ 20 h 143"/>
                <a:gd name="T6" fmla="*/ 351 w 153"/>
                <a:gd name="T7" fmla="*/ 64 h 143"/>
                <a:gd name="T8" fmla="*/ 371 w 153"/>
                <a:gd name="T9" fmla="*/ 97 h 143"/>
                <a:gd name="T10" fmla="*/ 524 w 153"/>
                <a:gd name="T11" fmla="*/ 264 h 143"/>
                <a:gd name="T12" fmla="*/ 331 w 153"/>
                <a:gd name="T13" fmla="*/ 483 h 143"/>
                <a:gd name="T14" fmla="*/ 0 w 153"/>
                <a:gd name="T15" fmla="*/ 483 h 143"/>
                <a:gd name="T16" fmla="*/ 0 w 153"/>
                <a:gd name="T17" fmla="*/ 580 h 143"/>
                <a:gd name="T18" fmla="*/ 331 w 153"/>
                <a:gd name="T19" fmla="*/ 580 h 143"/>
                <a:gd name="T20" fmla="*/ 616 w 153"/>
                <a:gd name="T21" fmla="*/ 260 h 1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3" h="143">
                  <a:moveTo>
                    <a:pt x="153" y="64"/>
                  </a:moveTo>
                  <a:cubicBezTo>
                    <a:pt x="153" y="16"/>
                    <a:pt x="92" y="1"/>
                    <a:pt x="92" y="1"/>
                  </a:cubicBezTo>
                  <a:cubicBezTo>
                    <a:pt x="89" y="0"/>
                    <a:pt x="87" y="1"/>
                    <a:pt x="87" y="5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20"/>
                    <a:pt x="89" y="23"/>
                    <a:pt x="92" y="24"/>
                  </a:cubicBezTo>
                  <a:cubicBezTo>
                    <a:pt x="92" y="24"/>
                    <a:pt x="130" y="35"/>
                    <a:pt x="130" y="65"/>
                  </a:cubicBezTo>
                  <a:cubicBezTo>
                    <a:pt x="130" y="94"/>
                    <a:pt x="101" y="119"/>
                    <a:pt x="82" y="119"/>
                  </a:cubicBezTo>
                  <a:cubicBezTo>
                    <a:pt x="71" y="119"/>
                    <a:pt x="0" y="119"/>
                    <a:pt x="0" y="119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52" y="143"/>
                    <a:pt x="82" y="143"/>
                  </a:cubicBezTo>
                  <a:cubicBezTo>
                    <a:pt x="115" y="143"/>
                    <a:pt x="153" y="113"/>
                    <a:pt x="153" y="6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1" name="Freeform 82"/>
            <p:cNvSpPr>
              <a:spLocks/>
            </p:cNvSpPr>
            <p:nvPr/>
          </p:nvSpPr>
          <p:spPr bwMode="auto">
            <a:xfrm>
              <a:off x="376" y="1338"/>
              <a:ext cx="299" cy="26"/>
            </a:xfrm>
            <a:custGeom>
              <a:avLst/>
              <a:gdLst>
                <a:gd name="T0" fmla="*/ 600 w 149"/>
                <a:gd name="T1" fmla="*/ 32 h 13"/>
                <a:gd name="T2" fmla="*/ 580 w 149"/>
                <a:gd name="T3" fmla="*/ 52 h 13"/>
                <a:gd name="T4" fmla="*/ 0 w 149"/>
                <a:gd name="T5" fmla="*/ 52 h 13"/>
                <a:gd name="T6" fmla="*/ 0 w 149"/>
                <a:gd name="T7" fmla="*/ 0 h 13"/>
                <a:gd name="T8" fmla="*/ 580 w 149"/>
                <a:gd name="T9" fmla="*/ 0 h 13"/>
                <a:gd name="T10" fmla="*/ 600 w 149"/>
                <a:gd name="T11" fmla="*/ 24 h 13"/>
                <a:gd name="T12" fmla="*/ 600 w 149"/>
                <a:gd name="T13" fmla="*/ 32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" h="13">
                  <a:moveTo>
                    <a:pt x="149" y="8"/>
                  </a:moveTo>
                  <a:cubicBezTo>
                    <a:pt x="149" y="11"/>
                    <a:pt x="147" y="13"/>
                    <a:pt x="14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49" y="3"/>
                    <a:pt x="149" y="6"/>
                  </a:cubicBezTo>
                  <a:lnTo>
                    <a:pt x="149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2" name="Oval 83"/>
            <p:cNvSpPr>
              <a:spLocks noChangeArrowheads="1"/>
            </p:cNvSpPr>
            <p:nvPr/>
          </p:nvSpPr>
          <p:spPr bwMode="auto">
            <a:xfrm>
              <a:off x="573" y="976"/>
              <a:ext cx="102" cy="103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03" name="Oval 84"/>
            <p:cNvSpPr>
              <a:spLocks noChangeArrowheads="1"/>
            </p:cNvSpPr>
            <p:nvPr/>
          </p:nvSpPr>
          <p:spPr bwMode="auto">
            <a:xfrm>
              <a:off x="589" y="992"/>
              <a:ext cx="72" cy="7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04" name="Freeform 85"/>
            <p:cNvSpPr>
              <a:spLocks/>
            </p:cNvSpPr>
            <p:nvPr/>
          </p:nvSpPr>
          <p:spPr bwMode="auto">
            <a:xfrm>
              <a:off x="519" y="1249"/>
              <a:ext cx="180" cy="115"/>
            </a:xfrm>
            <a:custGeom>
              <a:avLst/>
              <a:gdLst>
                <a:gd name="T0" fmla="*/ 344 w 90"/>
                <a:gd name="T1" fmla="*/ 232 h 57"/>
                <a:gd name="T2" fmla="*/ 0 w 90"/>
                <a:gd name="T3" fmla="*/ 232 h 57"/>
                <a:gd name="T4" fmla="*/ 0 w 90"/>
                <a:gd name="T5" fmla="*/ 0 h 57"/>
                <a:gd name="T6" fmla="*/ 172 w 90"/>
                <a:gd name="T7" fmla="*/ 0 h 57"/>
                <a:gd name="T8" fmla="*/ 348 w 90"/>
                <a:gd name="T9" fmla="*/ 220 h 57"/>
                <a:gd name="T10" fmla="*/ 344 w 90"/>
                <a:gd name="T11" fmla="*/ 232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0" h="57">
                  <a:moveTo>
                    <a:pt x="86" y="57"/>
                  </a:moveTo>
                  <a:cubicBezTo>
                    <a:pt x="81" y="57"/>
                    <a:pt x="0" y="57"/>
                    <a:pt x="0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4"/>
                    <a:pt x="90" y="57"/>
                    <a:pt x="8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5" name="Oval 86"/>
            <p:cNvSpPr>
              <a:spLocks noChangeArrowheads="1"/>
            </p:cNvSpPr>
            <p:nvPr/>
          </p:nvSpPr>
          <p:spPr bwMode="auto">
            <a:xfrm>
              <a:off x="607" y="1008"/>
              <a:ext cx="36" cy="39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06" name="Oval 87"/>
            <p:cNvSpPr>
              <a:spLocks noChangeArrowheads="1"/>
            </p:cNvSpPr>
            <p:nvPr/>
          </p:nvSpPr>
          <p:spPr bwMode="auto">
            <a:xfrm>
              <a:off x="539" y="1265"/>
              <a:ext cx="22" cy="23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07" name="Oval 88"/>
            <p:cNvSpPr>
              <a:spLocks noChangeArrowheads="1"/>
            </p:cNvSpPr>
            <p:nvPr/>
          </p:nvSpPr>
          <p:spPr bwMode="auto">
            <a:xfrm>
              <a:off x="535" y="1338"/>
              <a:ext cx="22" cy="22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08" name="Rectangle 89"/>
            <p:cNvSpPr>
              <a:spLocks noChangeArrowheads="1"/>
            </p:cNvSpPr>
            <p:nvPr/>
          </p:nvSpPr>
          <p:spPr bwMode="auto">
            <a:xfrm>
              <a:off x="52" y="870"/>
              <a:ext cx="112" cy="500"/>
            </a:xfrm>
            <a:prstGeom prst="rect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09" name="Rectangle 90"/>
            <p:cNvSpPr>
              <a:spLocks noChangeArrowheads="1"/>
            </p:cNvSpPr>
            <p:nvPr/>
          </p:nvSpPr>
          <p:spPr bwMode="auto">
            <a:xfrm>
              <a:off x="52" y="930"/>
              <a:ext cx="112" cy="4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10" name="Rectangle 91"/>
            <p:cNvSpPr>
              <a:spLocks noChangeArrowheads="1"/>
            </p:cNvSpPr>
            <p:nvPr/>
          </p:nvSpPr>
          <p:spPr bwMode="auto">
            <a:xfrm>
              <a:off x="92" y="1155"/>
              <a:ext cx="34" cy="163"/>
            </a:xfrm>
            <a:prstGeom prst="rect">
              <a:avLst/>
            </a:prstGeom>
            <a:solidFill>
              <a:srgbClr val="F1F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11" name="Rectangle 92"/>
            <p:cNvSpPr>
              <a:spLocks noChangeArrowheads="1"/>
            </p:cNvSpPr>
            <p:nvPr/>
          </p:nvSpPr>
          <p:spPr bwMode="auto">
            <a:xfrm>
              <a:off x="10" y="970"/>
              <a:ext cx="42" cy="39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12" name="Rectangle 93"/>
            <p:cNvSpPr>
              <a:spLocks noChangeArrowheads="1"/>
            </p:cNvSpPr>
            <p:nvPr/>
          </p:nvSpPr>
          <p:spPr bwMode="auto">
            <a:xfrm>
              <a:off x="10" y="1016"/>
              <a:ext cx="42" cy="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13" name="Rectangle 94"/>
            <p:cNvSpPr>
              <a:spLocks noChangeArrowheads="1"/>
            </p:cNvSpPr>
            <p:nvPr/>
          </p:nvSpPr>
          <p:spPr bwMode="auto">
            <a:xfrm>
              <a:off x="10" y="1059"/>
              <a:ext cx="42" cy="2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14" name="Freeform 95"/>
            <p:cNvSpPr>
              <a:spLocks/>
            </p:cNvSpPr>
            <p:nvPr/>
          </p:nvSpPr>
          <p:spPr bwMode="auto">
            <a:xfrm>
              <a:off x="224" y="964"/>
              <a:ext cx="226" cy="243"/>
            </a:xfrm>
            <a:custGeom>
              <a:avLst/>
              <a:gdLst>
                <a:gd name="T0" fmla="*/ 408 w 113"/>
                <a:gd name="T1" fmla="*/ 408 h 121"/>
                <a:gd name="T2" fmla="*/ 276 w 113"/>
                <a:gd name="T3" fmla="*/ 181 h 121"/>
                <a:gd name="T4" fmla="*/ 276 w 113"/>
                <a:gd name="T5" fmla="*/ 0 h 121"/>
                <a:gd name="T6" fmla="*/ 176 w 113"/>
                <a:gd name="T7" fmla="*/ 0 h 121"/>
                <a:gd name="T8" fmla="*/ 176 w 113"/>
                <a:gd name="T9" fmla="*/ 181 h 121"/>
                <a:gd name="T10" fmla="*/ 40 w 113"/>
                <a:gd name="T11" fmla="*/ 408 h 121"/>
                <a:gd name="T12" fmla="*/ 76 w 113"/>
                <a:gd name="T13" fmla="*/ 488 h 121"/>
                <a:gd name="T14" fmla="*/ 376 w 113"/>
                <a:gd name="T15" fmla="*/ 488 h 121"/>
                <a:gd name="T16" fmla="*/ 408 w 113"/>
                <a:gd name="T17" fmla="*/ 408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3" h="121">
                  <a:moveTo>
                    <a:pt x="102" y="101"/>
                  </a:moveTo>
                  <a:cubicBezTo>
                    <a:pt x="92" y="82"/>
                    <a:pt x="69" y="53"/>
                    <a:pt x="69" y="45"/>
                  </a:cubicBezTo>
                  <a:cubicBezTo>
                    <a:pt x="69" y="37"/>
                    <a:pt x="69" y="0"/>
                    <a:pt x="6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37"/>
                    <a:pt x="44" y="45"/>
                  </a:cubicBezTo>
                  <a:cubicBezTo>
                    <a:pt x="44" y="53"/>
                    <a:pt x="21" y="82"/>
                    <a:pt x="10" y="101"/>
                  </a:cubicBezTo>
                  <a:cubicBezTo>
                    <a:pt x="5" y="110"/>
                    <a:pt x="0" y="121"/>
                    <a:pt x="19" y="121"/>
                  </a:cubicBezTo>
                  <a:cubicBezTo>
                    <a:pt x="26" y="121"/>
                    <a:pt x="86" y="121"/>
                    <a:pt x="94" y="121"/>
                  </a:cubicBezTo>
                  <a:cubicBezTo>
                    <a:pt x="113" y="121"/>
                    <a:pt x="108" y="110"/>
                    <a:pt x="102" y="10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5" name="Freeform 96"/>
            <p:cNvSpPr>
              <a:spLocks/>
            </p:cNvSpPr>
            <p:nvPr/>
          </p:nvSpPr>
          <p:spPr bwMode="auto">
            <a:xfrm>
              <a:off x="250" y="1105"/>
              <a:ext cx="174" cy="88"/>
            </a:xfrm>
            <a:custGeom>
              <a:avLst/>
              <a:gdLst>
                <a:gd name="T0" fmla="*/ 248 w 87"/>
                <a:gd name="T1" fmla="*/ 12 h 44"/>
                <a:gd name="T2" fmla="*/ 168 w 87"/>
                <a:gd name="T3" fmla="*/ 8 h 44"/>
                <a:gd name="T4" fmla="*/ 104 w 87"/>
                <a:gd name="T5" fmla="*/ 0 h 44"/>
                <a:gd name="T6" fmla="*/ 32 w 87"/>
                <a:gd name="T7" fmla="*/ 112 h 44"/>
                <a:gd name="T8" fmla="*/ 60 w 87"/>
                <a:gd name="T9" fmla="*/ 176 h 44"/>
                <a:gd name="T10" fmla="*/ 288 w 87"/>
                <a:gd name="T11" fmla="*/ 176 h 44"/>
                <a:gd name="T12" fmla="*/ 316 w 87"/>
                <a:gd name="T13" fmla="*/ 112 h 44"/>
                <a:gd name="T14" fmla="*/ 248 w 87"/>
                <a:gd name="T15" fmla="*/ 12 h 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7" h="44">
                  <a:moveTo>
                    <a:pt x="62" y="3"/>
                  </a:moveTo>
                  <a:cubicBezTo>
                    <a:pt x="55" y="3"/>
                    <a:pt x="49" y="2"/>
                    <a:pt x="42" y="2"/>
                  </a:cubicBezTo>
                  <a:cubicBezTo>
                    <a:pt x="37" y="1"/>
                    <a:pt x="32" y="0"/>
                    <a:pt x="26" y="0"/>
                  </a:cubicBezTo>
                  <a:cubicBezTo>
                    <a:pt x="21" y="9"/>
                    <a:pt x="13" y="20"/>
                    <a:pt x="8" y="28"/>
                  </a:cubicBezTo>
                  <a:cubicBezTo>
                    <a:pt x="4" y="36"/>
                    <a:pt x="0" y="44"/>
                    <a:pt x="15" y="44"/>
                  </a:cubicBezTo>
                  <a:cubicBezTo>
                    <a:pt x="20" y="44"/>
                    <a:pt x="66" y="44"/>
                    <a:pt x="72" y="44"/>
                  </a:cubicBezTo>
                  <a:cubicBezTo>
                    <a:pt x="87" y="44"/>
                    <a:pt x="83" y="36"/>
                    <a:pt x="79" y="28"/>
                  </a:cubicBezTo>
                  <a:cubicBezTo>
                    <a:pt x="74" y="21"/>
                    <a:pt x="67" y="11"/>
                    <a:pt x="62" y="3"/>
                  </a:cubicBezTo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6" name="Oval 97"/>
            <p:cNvSpPr>
              <a:spLocks noChangeArrowheads="1"/>
            </p:cNvSpPr>
            <p:nvPr/>
          </p:nvSpPr>
          <p:spPr bwMode="auto">
            <a:xfrm>
              <a:off x="316" y="1131"/>
              <a:ext cx="18" cy="18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17" name="Oval 98"/>
            <p:cNvSpPr>
              <a:spLocks noChangeArrowheads="1"/>
            </p:cNvSpPr>
            <p:nvPr/>
          </p:nvSpPr>
          <p:spPr bwMode="auto">
            <a:xfrm>
              <a:off x="328" y="1167"/>
              <a:ext cx="18" cy="16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18" name="Oval 99"/>
            <p:cNvSpPr>
              <a:spLocks noChangeArrowheads="1"/>
            </p:cNvSpPr>
            <p:nvPr/>
          </p:nvSpPr>
          <p:spPr bwMode="auto">
            <a:xfrm>
              <a:off x="342" y="1145"/>
              <a:ext cx="10" cy="10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19" name="Oval 100"/>
            <p:cNvSpPr>
              <a:spLocks noChangeArrowheads="1"/>
            </p:cNvSpPr>
            <p:nvPr/>
          </p:nvSpPr>
          <p:spPr bwMode="auto">
            <a:xfrm>
              <a:off x="334" y="1119"/>
              <a:ext cx="10" cy="10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20" name="Rectangle 101"/>
            <p:cNvSpPr>
              <a:spLocks noChangeArrowheads="1"/>
            </p:cNvSpPr>
            <p:nvPr/>
          </p:nvSpPr>
          <p:spPr bwMode="auto">
            <a:xfrm>
              <a:off x="308" y="962"/>
              <a:ext cx="58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21" name="Freeform 102"/>
            <p:cNvSpPr>
              <a:spLocks/>
            </p:cNvSpPr>
            <p:nvPr/>
          </p:nvSpPr>
          <p:spPr bwMode="auto">
            <a:xfrm>
              <a:off x="1966" y="50"/>
              <a:ext cx="295" cy="368"/>
            </a:xfrm>
            <a:custGeom>
              <a:avLst/>
              <a:gdLst>
                <a:gd name="T0" fmla="*/ 379 w 147"/>
                <a:gd name="T1" fmla="*/ 255 h 183"/>
                <a:gd name="T2" fmla="*/ 383 w 147"/>
                <a:gd name="T3" fmla="*/ 0 h 183"/>
                <a:gd name="T4" fmla="*/ 331 w 147"/>
                <a:gd name="T5" fmla="*/ 0 h 183"/>
                <a:gd name="T6" fmla="*/ 331 w 147"/>
                <a:gd name="T7" fmla="*/ 0 h 183"/>
                <a:gd name="T8" fmla="*/ 213 w 147"/>
                <a:gd name="T9" fmla="*/ 0 h 183"/>
                <a:gd name="T10" fmla="*/ 209 w 147"/>
                <a:gd name="T11" fmla="*/ 255 h 183"/>
                <a:gd name="T12" fmla="*/ 0 w 147"/>
                <a:gd name="T13" fmla="*/ 537 h 183"/>
                <a:gd name="T14" fmla="*/ 80 w 147"/>
                <a:gd name="T15" fmla="*/ 740 h 183"/>
                <a:gd name="T16" fmla="*/ 293 w 147"/>
                <a:gd name="T17" fmla="*/ 740 h 183"/>
                <a:gd name="T18" fmla="*/ 512 w 147"/>
                <a:gd name="T19" fmla="*/ 740 h 183"/>
                <a:gd name="T20" fmla="*/ 592 w 147"/>
                <a:gd name="T21" fmla="*/ 537 h 183"/>
                <a:gd name="T22" fmla="*/ 379 w 147"/>
                <a:gd name="T23" fmla="*/ 255 h 18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7" h="183">
                  <a:moveTo>
                    <a:pt x="94" y="63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21" y="72"/>
                    <a:pt x="0" y="100"/>
                    <a:pt x="0" y="133"/>
                  </a:cubicBezTo>
                  <a:cubicBezTo>
                    <a:pt x="0" y="152"/>
                    <a:pt x="7" y="170"/>
                    <a:pt x="20" y="183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127" y="183"/>
                    <a:pt x="127" y="183"/>
                    <a:pt x="127" y="183"/>
                  </a:cubicBezTo>
                  <a:cubicBezTo>
                    <a:pt x="139" y="170"/>
                    <a:pt x="147" y="152"/>
                    <a:pt x="147" y="133"/>
                  </a:cubicBezTo>
                  <a:cubicBezTo>
                    <a:pt x="147" y="100"/>
                    <a:pt x="125" y="72"/>
                    <a:pt x="94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2" name="Freeform 103"/>
            <p:cNvSpPr>
              <a:spLocks/>
            </p:cNvSpPr>
            <p:nvPr/>
          </p:nvSpPr>
          <p:spPr bwMode="auto">
            <a:xfrm>
              <a:off x="1996" y="271"/>
              <a:ext cx="235" cy="119"/>
            </a:xfrm>
            <a:custGeom>
              <a:avLst/>
              <a:gdLst>
                <a:gd name="T0" fmla="*/ 28 w 117"/>
                <a:gd name="T1" fmla="*/ 32 h 59"/>
                <a:gd name="T2" fmla="*/ 12 w 117"/>
                <a:gd name="T3" fmla="*/ 32 h 59"/>
                <a:gd name="T4" fmla="*/ 0 w 117"/>
                <a:gd name="T5" fmla="*/ 101 h 59"/>
                <a:gd name="T6" fmla="*/ 44 w 117"/>
                <a:gd name="T7" fmla="*/ 240 h 59"/>
                <a:gd name="T8" fmla="*/ 233 w 117"/>
                <a:gd name="T9" fmla="*/ 240 h 59"/>
                <a:gd name="T10" fmla="*/ 428 w 117"/>
                <a:gd name="T11" fmla="*/ 240 h 59"/>
                <a:gd name="T12" fmla="*/ 472 w 117"/>
                <a:gd name="T13" fmla="*/ 101 h 59"/>
                <a:gd name="T14" fmla="*/ 448 w 117"/>
                <a:gd name="T15" fmla="*/ 0 h 59"/>
                <a:gd name="T16" fmla="*/ 267 w 117"/>
                <a:gd name="T17" fmla="*/ 16 h 59"/>
                <a:gd name="T18" fmla="*/ 28 w 117"/>
                <a:gd name="T19" fmla="*/ 32 h 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7" h="59">
                  <a:moveTo>
                    <a:pt x="7" y="8"/>
                  </a:moveTo>
                  <a:cubicBezTo>
                    <a:pt x="5" y="8"/>
                    <a:pt x="4" y="8"/>
                    <a:pt x="3" y="8"/>
                  </a:cubicBezTo>
                  <a:cubicBezTo>
                    <a:pt x="1" y="13"/>
                    <a:pt x="0" y="19"/>
                    <a:pt x="0" y="25"/>
                  </a:cubicBezTo>
                  <a:cubicBezTo>
                    <a:pt x="0" y="38"/>
                    <a:pt x="4" y="50"/>
                    <a:pt x="11" y="59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13" y="50"/>
                    <a:pt x="117" y="38"/>
                    <a:pt x="117" y="25"/>
                  </a:cubicBezTo>
                  <a:cubicBezTo>
                    <a:pt x="117" y="16"/>
                    <a:pt x="115" y="8"/>
                    <a:pt x="111" y="0"/>
                  </a:cubicBezTo>
                  <a:cubicBezTo>
                    <a:pt x="96" y="0"/>
                    <a:pt x="81" y="2"/>
                    <a:pt x="66" y="4"/>
                  </a:cubicBezTo>
                  <a:cubicBezTo>
                    <a:pt x="46" y="7"/>
                    <a:pt x="26" y="10"/>
                    <a:pt x="7" y="8"/>
                  </a:cubicBezTo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3" name="Oval 104"/>
            <p:cNvSpPr>
              <a:spLocks noChangeArrowheads="1"/>
            </p:cNvSpPr>
            <p:nvPr/>
          </p:nvSpPr>
          <p:spPr bwMode="auto">
            <a:xfrm>
              <a:off x="2104" y="309"/>
              <a:ext cx="14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24" name="Oval 105"/>
            <p:cNvSpPr>
              <a:spLocks noChangeArrowheads="1"/>
            </p:cNvSpPr>
            <p:nvPr/>
          </p:nvSpPr>
          <p:spPr bwMode="auto">
            <a:xfrm>
              <a:off x="2122" y="343"/>
              <a:ext cx="24" cy="27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25" name="Oval 106"/>
            <p:cNvSpPr>
              <a:spLocks noChangeArrowheads="1"/>
            </p:cNvSpPr>
            <p:nvPr/>
          </p:nvSpPr>
          <p:spPr bwMode="auto">
            <a:xfrm>
              <a:off x="2140" y="313"/>
              <a:ext cx="16" cy="16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26" name="Oval 107"/>
            <p:cNvSpPr>
              <a:spLocks noChangeArrowheads="1"/>
            </p:cNvSpPr>
            <p:nvPr/>
          </p:nvSpPr>
          <p:spPr bwMode="auto">
            <a:xfrm>
              <a:off x="2070" y="337"/>
              <a:ext cx="14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27" name="Oval 108"/>
            <p:cNvSpPr>
              <a:spLocks noChangeArrowheads="1"/>
            </p:cNvSpPr>
            <p:nvPr/>
          </p:nvSpPr>
          <p:spPr bwMode="auto">
            <a:xfrm>
              <a:off x="2034" y="301"/>
              <a:ext cx="16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28" name="Rectangle 109"/>
            <p:cNvSpPr>
              <a:spLocks noChangeArrowheads="1"/>
            </p:cNvSpPr>
            <p:nvPr/>
          </p:nvSpPr>
          <p:spPr bwMode="auto">
            <a:xfrm>
              <a:off x="2062" y="48"/>
              <a:ext cx="102" cy="18"/>
            </a:xfrm>
            <a:prstGeom prst="rect">
              <a:avLst/>
            </a:pr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29" name="Freeform 110"/>
            <p:cNvSpPr>
              <a:spLocks/>
            </p:cNvSpPr>
            <p:nvPr/>
          </p:nvSpPr>
          <p:spPr bwMode="auto">
            <a:xfrm>
              <a:off x="34" y="524"/>
              <a:ext cx="260" cy="275"/>
            </a:xfrm>
            <a:custGeom>
              <a:avLst/>
              <a:gdLst>
                <a:gd name="T0" fmla="*/ 348 w 130"/>
                <a:gd name="T1" fmla="*/ 4 h 137"/>
                <a:gd name="T2" fmla="*/ 268 w 130"/>
                <a:gd name="T3" fmla="*/ 16 h 137"/>
                <a:gd name="T4" fmla="*/ 260 w 130"/>
                <a:gd name="T5" fmla="*/ 20 h 137"/>
                <a:gd name="T6" fmla="*/ 248 w 130"/>
                <a:gd name="T7" fmla="*/ 16 h 137"/>
                <a:gd name="T8" fmla="*/ 172 w 130"/>
                <a:gd name="T9" fmla="*/ 4 h 137"/>
                <a:gd name="T10" fmla="*/ 108 w 130"/>
                <a:gd name="T11" fmla="*/ 221 h 137"/>
                <a:gd name="T12" fmla="*/ 132 w 130"/>
                <a:gd name="T13" fmla="*/ 307 h 137"/>
                <a:gd name="T14" fmla="*/ 228 w 130"/>
                <a:gd name="T15" fmla="*/ 552 h 137"/>
                <a:gd name="T16" fmla="*/ 260 w 130"/>
                <a:gd name="T17" fmla="*/ 363 h 137"/>
                <a:gd name="T18" fmla="*/ 292 w 130"/>
                <a:gd name="T19" fmla="*/ 552 h 137"/>
                <a:gd name="T20" fmla="*/ 388 w 130"/>
                <a:gd name="T21" fmla="*/ 307 h 137"/>
                <a:gd name="T22" fmla="*/ 412 w 130"/>
                <a:gd name="T23" fmla="*/ 221 h 137"/>
                <a:gd name="T24" fmla="*/ 348 w 130"/>
                <a:gd name="T25" fmla="*/ 4 h 1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0" h="137">
                  <a:moveTo>
                    <a:pt x="87" y="1"/>
                  </a:moveTo>
                  <a:cubicBezTo>
                    <a:pt x="87" y="1"/>
                    <a:pt x="74" y="0"/>
                    <a:pt x="67" y="4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0"/>
                    <a:pt x="43" y="1"/>
                    <a:pt x="43" y="1"/>
                  </a:cubicBezTo>
                  <a:cubicBezTo>
                    <a:pt x="0" y="3"/>
                    <a:pt x="27" y="55"/>
                    <a:pt x="27" y="55"/>
                  </a:cubicBezTo>
                  <a:cubicBezTo>
                    <a:pt x="33" y="63"/>
                    <a:pt x="33" y="76"/>
                    <a:pt x="33" y="76"/>
                  </a:cubicBezTo>
                  <a:cubicBezTo>
                    <a:pt x="25" y="125"/>
                    <a:pt x="57" y="137"/>
                    <a:pt x="57" y="137"/>
                  </a:cubicBezTo>
                  <a:cubicBezTo>
                    <a:pt x="51" y="103"/>
                    <a:pt x="60" y="93"/>
                    <a:pt x="65" y="90"/>
                  </a:cubicBezTo>
                  <a:cubicBezTo>
                    <a:pt x="70" y="93"/>
                    <a:pt x="79" y="103"/>
                    <a:pt x="73" y="137"/>
                  </a:cubicBezTo>
                  <a:cubicBezTo>
                    <a:pt x="73" y="137"/>
                    <a:pt x="105" y="125"/>
                    <a:pt x="97" y="76"/>
                  </a:cubicBezTo>
                  <a:cubicBezTo>
                    <a:pt x="97" y="76"/>
                    <a:pt x="96" y="63"/>
                    <a:pt x="103" y="55"/>
                  </a:cubicBezTo>
                  <a:cubicBezTo>
                    <a:pt x="103" y="55"/>
                    <a:pt x="130" y="3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0" name="Rectangle 111"/>
            <p:cNvSpPr>
              <a:spLocks noChangeArrowheads="1"/>
            </p:cNvSpPr>
            <p:nvPr/>
          </p:nvSpPr>
          <p:spPr bwMode="auto">
            <a:xfrm>
              <a:off x="717" y="580"/>
              <a:ext cx="38" cy="18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31" name="Rectangle 112"/>
            <p:cNvSpPr>
              <a:spLocks noChangeArrowheads="1"/>
            </p:cNvSpPr>
            <p:nvPr/>
          </p:nvSpPr>
          <p:spPr bwMode="auto">
            <a:xfrm>
              <a:off x="667" y="675"/>
              <a:ext cx="138" cy="3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32" name="Oval 113"/>
            <p:cNvSpPr>
              <a:spLocks noChangeArrowheads="1"/>
            </p:cNvSpPr>
            <p:nvPr/>
          </p:nvSpPr>
          <p:spPr bwMode="auto">
            <a:xfrm>
              <a:off x="651" y="430"/>
              <a:ext cx="172" cy="17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33" name="Freeform 114"/>
            <p:cNvSpPr>
              <a:spLocks noEditPoints="1"/>
            </p:cNvSpPr>
            <p:nvPr/>
          </p:nvSpPr>
          <p:spPr bwMode="auto">
            <a:xfrm>
              <a:off x="633" y="412"/>
              <a:ext cx="208" cy="209"/>
            </a:xfrm>
            <a:custGeom>
              <a:avLst/>
              <a:gdLst>
                <a:gd name="T0" fmla="*/ 208 w 104"/>
                <a:gd name="T1" fmla="*/ 420 h 104"/>
                <a:gd name="T2" fmla="*/ 0 w 104"/>
                <a:gd name="T3" fmla="*/ 211 h 104"/>
                <a:gd name="T4" fmla="*/ 208 w 104"/>
                <a:gd name="T5" fmla="*/ 0 h 104"/>
                <a:gd name="T6" fmla="*/ 416 w 104"/>
                <a:gd name="T7" fmla="*/ 211 h 104"/>
                <a:gd name="T8" fmla="*/ 208 w 104"/>
                <a:gd name="T9" fmla="*/ 420 h 104"/>
                <a:gd name="T10" fmla="*/ 208 w 104"/>
                <a:gd name="T11" fmla="*/ 72 h 104"/>
                <a:gd name="T12" fmla="*/ 72 w 104"/>
                <a:gd name="T13" fmla="*/ 211 h 104"/>
                <a:gd name="T14" fmla="*/ 208 w 104"/>
                <a:gd name="T15" fmla="*/ 348 h 104"/>
                <a:gd name="T16" fmla="*/ 344 w 104"/>
                <a:gd name="T17" fmla="*/ 211 h 104"/>
                <a:gd name="T18" fmla="*/ 208 w 104"/>
                <a:gd name="T19" fmla="*/ 72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0" y="0"/>
                    <a:pt x="104" y="23"/>
                    <a:pt x="104" y="52"/>
                  </a:cubicBezTo>
                  <a:cubicBezTo>
                    <a:pt x="104" y="81"/>
                    <a:pt x="80" y="104"/>
                    <a:pt x="52" y="104"/>
                  </a:cubicBezTo>
                  <a:close/>
                  <a:moveTo>
                    <a:pt x="52" y="18"/>
                  </a:moveTo>
                  <a:cubicBezTo>
                    <a:pt x="33" y="18"/>
                    <a:pt x="18" y="33"/>
                    <a:pt x="18" y="52"/>
                  </a:cubicBezTo>
                  <a:cubicBezTo>
                    <a:pt x="18" y="71"/>
                    <a:pt x="33" y="86"/>
                    <a:pt x="52" y="86"/>
                  </a:cubicBezTo>
                  <a:cubicBezTo>
                    <a:pt x="71" y="86"/>
                    <a:pt x="86" y="71"/>
                    <a:pt x="86" y="52"/>
                  </a:cubicBezTo>
                  <a:cubicBezTo>
                    <a:pt x="86" y="33"/>
                    <a:pt x="71" y="18"/>
                    <a:pt x="52" y="1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4" name="Freeform 115"/>
            <p:cNvSpPr>
              <a:spLocks/>
            </p:cNvSpPr>
            <p:nvPr/>
          </p:nvSpPr>
          <p:spPr bwMode="auto">
            <a:xfrm>
              <a:off x="2379" y="38"/>
              <a:ext cx="112" cy="113"/>
            </a:xfrm>
            <a:custGeom>
              <a:avLst/>
              <a:gdLst>
                <a:gd name="T0" fmla="*/ 92 w 112"/>
                <a:gd name="T1" fmla="*/ 0 h 113"/>
                <a:gd name="T2" fmla="*/ 112 w 112"/>
                <a:gd name="T3" fmla="*/ 20 h 113"/>
                <a:gd name="T4" fmla="*/ 20 w 112"/>
                <a:gd name="T5" fmla="*/ 113 h 113"/>
                <a:gd name="T6" fmla="*/ 0 w 112"/>
                <a:gd name="T7" fmla="*/ 93 h 113"/>
                <a:gd name="T8" fmla="*/ 92 w 11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" h="113">
                  <a:moveTo>
                    <a:pt x="92" y="0"/>
                  </a:moveTo>
                  <a:lnTo>
                    <a:pt x="112" y="20"/>
                  </a:lnTo>
                  <a:lnTo>
                    <a:pt x="20" y="113"/>
                  </a:lnTo>
                  <a:lnTo>
                    <a:pt x="0" y="9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5" name="Rectangle 116"/>
            <p:cNvSpPr>
              <a:spLocks noChangeArrowheads="1"/>
            </p:cNvSpPr>
            <p:nvPr/>
          </p:nvSpPr>
          <p:spPr bwMode="auto">
            <a:xfrm>
              <a:off x="2385" y="20"/>
              <a:ext cx="124" cy="2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36" name="Rectangle 117"/>
            <p:cNvSpPr>
              <a:spLocks noChangeArrowheads="1"/>
            </p:cNvSpPr>
            <p:nvPr/>
          </p:nvSpPr>
          <p:spPr bwMode="auto">
            <a:xfrm>
              <a:off x="2481" y="26"/>
              <a:ext cx="28" cy="11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37" name="Freeform 118"/>
            <p:cNvSpPr>
              <a:spLocks/>
            </p:cNvSpPr>
            <p:nvPr/>
          </p:nvSpPr>
          <p:spPr bwMode="auto">
            <a:xfrm>
              <a:off x="2287" y="104"/>
              <a:ext cx="136" cy="137"/>
            </a:xfrm>
            <a:custGeom>
              <a:avLst/>
              <a:gdLst>
                <a:gd name="T0" fmla="*/ 48 w 68"/>
                <a:gd name="T1" fmla="*/ 48 h 68"/>
                <a:gd name="T2" fmla="*/ 224 w 68"/>
                <a:gd name="T3" fmla="*/ 48 h 68"/>
                <a:gd name="T4" fmla="*/ 224 w 68"/>
                <a:gd name="T5" fmla="*/ 228 h 68"/>
                <a:gd name="T6" fmla="*/ 48 w 68"/>
                <a:gd name="T7" fmla="*/ 228 h 68"/>
                <a:gd name="T8" fmla="*/ 48 w 68"/>
                <a:gd name="T9" fmla="*/ 48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12" y="12"/>
                  </a:moveTo>
                  <a:cubicBezTo>
                    <a:pt x="24" y="0"/>
                    <a:pt x="44" y="0"/>
                    <a:pt x="56" y="12"/>
                  </a:cubicBezTo>
                  <a:cubicBezTo>
                    <a:pt x="68" y="24"/>
                    <a:pt x="68" y="44"/>
                    <a:pt x="56" y="56"/>
                  </a:cubicBezTo>
                  <a:cubicBezTo>
                    <a:pt x="44" y="68"/>
                    <a:pt x="24" y="68"/>
                    <a:pt x="12" y="56"/>
                  </a:cubicBezTo>
                  <a:cubicBezTo>
                    <a:pt x="0" y="44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8" name="Freeform 119"/>
            <p:cNvSpPr>
              <a:spLocks noEditPoints="1"/>
            </p:cNvSpPr>
            <p:nvPr/>
          </p:nvSpPr>
          <p:spPr bwMode="auto">
            <a:xfrm>
              <a:off x="2273" y="90"/>
              <a:ext cx="164" cy="165"/>
            </a:xfrm>
            <a:custGeom>
              <a:avLst/>
              <a:gdLst>
                <a:gd name="T0" fmla="*/ 272 w 82"/>
                <a:gd name="T1" fmla="*/ 60 h 82"/>
                <a:gd name="T2" fmla="*/ 272 w 82"/>
                <a:gd name="T3" fmla="*/ 276 h 82"/>
                <a:gd name="T4" fmla="*/ 60 w 82"/>
                <a:gd name="T5" fmla="*/ 276 h 82"/>
                <a:gd name="T6" fmla="*/ 60 w 82"/>
                <a:gd name="T7" fmla="*/ 60 h 82"/>
                <a:gd name="T8" fmla="*/ 272 w 82"/>
                <a:gd name="T9" fmla="*/ 60 h 82"/>
                <a:gd name="T10" fmla="*/ 96 w 82"/>
                <a:gd name="T11" fmla="*/ 239 h 82"/>
                <a:gd name="T12" fmla="*/ 236 w 82"/>
                <a:gd name="T13" fmla="*/ 239 h 82"/>
                <a:gd name="T14" fmla="*/ 236 w 82"/>
                <a:gd name="T15" fmla="*/ 97 h 82"/>
                <a:gd name="T16" fmla="*/ 96 w 82"/>
                <a:gd name="T17" fmla="*/ 97 h 82"/>
                <a:gd name="T18" fmla="*/ 96 w 82"/>
                <a:gd name="T19" fmla="*/ 239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" h="82">
                  <a:moveTo>
                    <a:pt x="68" y="15"/>
                  </a:moveTo>
                  <a:cubicBezTo>
                    <a:pt x="82" y="29"/>
                    <a:pt x="82" y="53"/>
                    <a:pt x="68" y="68"/>
                  </a:cubicBezTo>
                  <a:cubicBezTo>
                    <a:pt x="53" y="82"/>
                    <a:pt x="29" y="82"/>
                    <a:pt x="15" y="68"/>
                  </a:cubicBezTo>
                  <a:cubicBezTo>
                    <a:pt x="0" y="53"/>
                    <a:pt x="0" y="29"/>
                    <a:pt x="15" y="15"/>
                  </a:cubicBezTo>
                  <a:cubicBezTo>
                    <a:pt x="29" y="0"/>
                    <a:pt x="53" y="0"/>
                    <a:pt x="68" y="15"/>
                  </a:cubicBezTo>
                  <a:close/>
                  <a:moveTo>
                    <a:pt x="24" y="59"/>
                  </a:moveTo>
                  <a:cubicBezTo>
                    <a:pt x="33" y="68"/>
                    <a:pt x="49" y="68"/>
                    <a:pt x="59" y="59"/>
                  </a:cubicBezTo>
                  <a:cubicBezTo>
                    <a:pt x="68" y="49"/>
                    <a:pt x="68" y="33"/>
                    <a:pt x="59" y="24"/>
                  </a:cubicBezTo>
                  <a:cubicBezTo>
                    <a:pt x="49" y="14"/>
                    <a:pt x="33" y="14"/>
                    <a:pt x="24" y="24"/>
                  </a:cubicBezTo>
                  <a:cubicBezTo>
                    <a:pt x="14" y="33"/>
                    <a:pt x="14" y="49"/>
                    <a:pt x="24" y="59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9" name="Freeform 120"/>
            <p:cNvSpPr>
              <a:spLocks/>
            </p:cNvSpPr>
            <p:nvPr/>
          </p:nvSpPr>
          <p:spPr bwMode="auto">
            <a:xfrm>
              <a:off x="1033" y="372"/>
              <a:ext cx="403" cy="281"/>
            </a:xfrm>
            <a:custGeom>
              <a:avLst/>
              <a:gdLst>
                <a:gd name="T0" fmla="*/ 357 w 201"/>
                <a:gd name="T1" fmla="*/ 564 h 140"/>
                <a:gd name="T2" fmla="*/ 357 w 201"/>
                <a:gd name="T3" fmla="*/ 564 h 140"/>
                <a:gd name="T4" fmla="*/ 337 w 201"/>
                <a:gd name="T5" fmla="*/ 548 h 140"/>
                <a:gd name="T6" fmla="*/ 305 w 201"/>
                <a:gd name="T7" fmla="*/ 193 h 140"/>
                <a:gd name="T8" fmla="*/ 269 w 201"/>
                <a:gd name="T9" fmla="*/ 468 h 140"/>
                <a:gd name="T10" fmla="*/ 253 w 201"/>
                <a:gd name="T11" fmla="*/ 488 h 140"/>
                <a:gd name="T12" fmla="*/ 233 w 201"/>
                <a:gd name="T13" fmla="*/ 472 h 140"/>
                <a:gd name="T14" fmla="*/ 188 w 201"/>
                <a:gd name="T15" fmla="*/ 217 h 140"/>
                <a:gd name="T16" fmla="*/ 176 w 201"/>
                <a:gd name="T17" fmla="*/ 291 h 140"/>
                <a:gd name="T18" fmla="*/ 156 w 201"/>
                <a:gd name="T19" fmla="*/ 307 h 140"/>
                <a:gd name="T20" fmla="*/ 20 w 201"/>
                <a:gd name="T21" fmla="*/ 307 h 140"/>
                <a:gd name="T22" fmla="*/ 0 w 201"/>
                <a:gd name="T23" fmla="*/ 287 h 140"/>
                <a:gd name="T24" fmla="*/ 20 w 201"/>
                <a:gd name="T25" fmla="*/ 265 h 140"/>
                <a:gd name="T26" fmla="*/ 140 w 201"/>
                <a:gd name="T27" fmla="*/ 265 h 140"/>
                <a:gd name="T28" fmla="*/ 168 w 201"/>
                <a:gd name="T29" fmla="*/ 96 h 140"/>
                <a:gd name="T30" fmla="*/ 188 w 201"/>
                <a:gd name="T31" fmla="*/ 80 h 140"/>
                <a:gd name="T32" fmla="*/ 188 w 201"/>
                <a:gd name="T33" fmla="*/ 80 h 140"/>
                <a:gd name="T34" fmla="*/ 209 w 201"/>
                <a:gd name="T35" fmla="*/ 96 h 140"/>
                <a:gd name="T36" fmla="*/ 249 w 201"/>
                <a:gd name="T37" fmla="*/ 335 h 140"/>
                <a:gd name="T38" fmla="*/ 289 w 201"/>
                <a:gd name="T39" fmla="*/ 16 h 140"/>
                <a:gd name="T40" fmla="*/ 309 w 201"/>
                <a:gd name="T41" fmla="*/ 0 h 140"/>
                <a:gd name="T42" fmla="*/ 329 w 201"/>
                <a:gd name="T43" fmla="*/ 16 h 140"/>
                <a:gd name="T44" fmla="*/ 365 w 201"/>
                <a:gd name="T45" fmla="*/ 391 h 140"/>
                <a:gd name="T46" fmla="*/ 411 w 201"/>
                <a:gd name="T47" fmla="*/ 100 h 140"/>
                <a:gd name="T48" fmla="*/ 431 w 201"/>
                <a:gd name="T49" fmla="*/ 84 h 140"/>
                <a:gd name="T50" fmla="*/ 451 w 201"/>
                <a:gd name="T51" fmla="*/ 100 h 140"/>
                <a:gd name="T52" fmla="*/ 483 w 201"/>
                <a:gd name="T53" fmla="*/ 347 h 140"/>
                <a:gd name="T54" fmla="*/ 523 w 201"/>
                <a:gd name="T55" fmla="*/ 213 h 140"/>
                <a:gd name="T56" fmla="*/ 543 w 201"/>
                <a:gd name="T57" fmla="*/ 201 h 140"/>
                <a:gd name="T58" fmla="*/ 559 w 201"/>
                <a:gd name="T59" fmla="*/ 217 h 140"/>
                <a:gd name="T60" fmla="*/ 571 w 201"/>
                <a:gd name="T61" fmla="*/ 273 h 140"/>
                <a:gd name="T62" fmla="*/ 792 w 201"/>
                <a:gd name="T63" fmla="*/ 273 h 140"/>
                <a:gd name="T64" fmla="*/ 808 w 201"/>
                <a:gd name="T65" fmla="*/ 295 h 140"/>
                <a:gd name="T66" fmla="*/ 792 w 201"/>
                <a:gd name="T67" fmla="*/ 315 h 140"/>
                <a:gd name="T68" fmla="*/ 555 w 201"/>
                <a:gd name="T69" fmla="*/ 315 h 140"/>
                <a:gd name="T70" fmla="*/ 539 w 201"/>
                <a:gd name="T71" fmla="*/ 303 h 140"/>
                <a:gd name="T72" fmla="*/ 495 w 201"/>
                <a:gd name="T73" fmla="*/ 448 h 140"/>
                <a:gd name="T74" fmla="*/ 475 w 201"/>
                <a:gd name="T75" fmla="*/ 464 h 140"/>
                <a:gd name="T76" fmla="*/ 459 w 201"/>
                <a:gd name="T77" fmla="*/ 448 h 140"/>
                <a:gd name="T78" fmla="*/ 431 w 201"/>
                <a:gd name="T79" fmla="*/ 237 h 140"/>
                <a:gd name="T80" fmla="*/ 377 w 201"/>
                <a:gd name="T81" fmla="*/ 548 h 140"/>
                <a:gd name="T82" fmla="*/ 357 w 201"/>
                <a:gd name="T83" fmla="*/ 564 h 14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01" h="140">
                  <a:moveTo>
                    <a:pt x="89" y="140"/>
                  </a:moveTo>
                  <a:cubicBezTo>
                    <a:pt x="89" y="140"/>
                    <a:pt x="89" y="140"/>
                    <a:pt x="89" y="140"/>
                  </a:cubicBezTo>
                  <a:cubicBezTo>
                    <a:pt x="87" y="140"/>
                    <a:pt x="85" y="138"/>
                    <a:pt x="84" y="136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7" y="119"/>
                    <a:pt x="65" y="121"/>
                    <a:pt x="63" y="121"/>
                  </a:cubicBezTo>
                  <a:cubicBezTo>
                    <a:pt x="60" y="121"/>
                    <a:pt x="58" y="119"/>
                    <a:pt x="58" y="117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4"/>
                    <a:pt x="42" y="76"/>
                    <a:pt x="39" y="76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" y="76"/>
                    <a:pt x="0" y="74"/>
                    <a:pt x="0" y="71"/>
                  </a:cubicBezTo>
                  <a:cubicBezTo>
                    <a:pt x="0" y="68"/>
                    <a:pt x="2" y="66"/>
                    <a:pt x="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2"/>
                    <a:pt x="45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9" y="20"/>
                    <a:pt x="51" y="22"/>
                    <a:pt x="52" y="24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5" y="0"/>
                    <a:pt x="77" y="0"/>
                  </a:cubicBezTo>
                  <a:cubicBezTo>
                    <a:pt x="80" y="0"/>
                    <a:pt x="82" y="2"/>
                    <a:pt x="82" y="4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3" y="23"/>
                    <a:pt x="105" y="21"/>
                    <a:pt x="107" y="21"/>
                  </a:cubicBezTo>
                  <a:cubicBezTo>
                    <a:pt x="110" y="21"/>
                    <a:pt x="112" y="23"/>
                    <a:pt x="112" y="25"/>
                  </a:cubicBezTo>
                  <a:cubicBezTo>
                    <a:pt x="120" y="86"/>
                    <a:pt x="120" y="86"/>
                    <a:pt x="120" y="8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30" y="51"/>
                    <a:pt x="132" y="50"/>
                    <a:pt x="135" y="50"/>
                  </a:cubicBezTo>
                  <a:cubicBezTo>
                    <a:pt x="137" y="50"/>
                    <a:pt x="139" y="51"/>
                    <a:pt x="139" y="54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97" y="68"/>
                    <a:pt x="197" y="68"/>
                    <a:pt x="197" y="68"/>
                  </a:cubicBezTo>
                  <a:cubicBezTo>
                    <a:pt x="199" y="68"/>
                    <a:pt x="201" y="70"/>
                    <a:pt x="201" y="73"/>
                  </a:cubicBezTo>
                  <a:cubicBezTo>
                    <a:pt x="201" y="76"/>
                    <a:pt x="199" y="78"/>
                    <a:pt x="197" y="78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136" y="78"/>
                    <a:pt x="135" y="77"/>
                    <a:pt x="134" y="75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3"/>
                    <a:pt x="121" y="115"/>
                    <a:pt x="118" y="115"/>
                  </a:cubicBezTo>
                  <a:cubicBezTo>
                    <a:pt x="116" y="115"/>
                    <a:pt x="114" y="113"/>
                    <a:pt x="114" y="111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8"/>
                    <a:pt x="92" y="140"/>
                    <a:pt x="89" y="14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0" name="Freeform 121"/>
            <p:cNvSpPr>
              <a:spLocks/>
            </p:cNvSpPr>
            <p:nvPr/>
          </p:nvSpPr>
          <p:spPr bwMode="auto">
            <a:xfrm>
              <a:off x="344" y="721"/>
              <a:ext cx="100" cy="187"/>
            </a:xfrm>
            <a:custGeom>
              <a:avLst/>
              <a:gdLst>
                <a:gd name="T0" fmla="*/ 112 w 50"/>
                <a:gd name="T1" fmla="*/ 173 h 93"/>
                <a:gd name="T2" fmla="*/ 112 w 50"/>
                <a:gd name="T3" fmla="*/ 0 h 93"/>
                <a:gd name="T4" fmla="*/ 0 w 50"/>
                <a:gd name="T5" fmla="*/ 0 h 93"/>
                <a:gd name="T6" fmla="*/ 0 w 50"/>
                <a:gd name="T7" fmla="*/ 173 h 93"/>
                <a:gd name="T8" fmla="*/ 200 w 50"/>
                <a:gd name="T9" fmla="*/ 376 h 93"/>
                <a:gd name="T10" fmla="*/ 200 w 50"/>
                <a:gd name="T11" fmla="*/ 376 h 93"/>
                <a:gd name="T12" fmla="*/ 200 w 50"/>
                <a:gd name="T13" fmla="*/ 267 h 93"/>
                <a:gd name="T14" fmla="*/ 200 w 50"/>
                <a:gd name="T15" fmla="*/ 267 h 93"/>
                <a:gd name="T16" fmla="*/ 112 w 50"/>
                <a:gd name="T17" fmla="*/ 173 h 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" h="93">
                  <a:moveTo>
                    <a:pt x="28" y="43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1"/>
                    <a:pt x="23" y="93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38" y="66"/>
                    <a:pt x="28" y="56"/>
                    <a:pt x="28" y="43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1" name="Rectangle 122"/>
            <p:cNvSpPr>
              <a:spLocks noChangeArrowheads="1"/>
            </p:cNvSpPr>
            <p:nvPr/>
          </p:nvSpPr>
          <p:spPr bwMode="auto">
            <a:xfrm>
              <a:off x="344" y="691"/>
              <a:ext cx="56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42" name="Rectangle 123"/>
            <p:cNvSpPr>
              <a:spLocks noChangeArrowheads="1"/>
            </p:cNvSpPr>
            <p:nvPr/>
          </p:nvSpPr>
          <p:spPr bwMode="auto">
            <a:xfrm>
              <a:off x="488" y="691"/>
              <a:ext cx="57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43" name="Freeform 124"/>
            <p:cNvSpPr>
              <a:spLocks/>
            </p:cNvSpPr>
            <p:nvPr/>
          </p:nvSpPr>
          <p:spPr bwMode="auto">
            <a:xfrm>
              <a:off x="444" y="721"/>
              <a:ext cx="101" cy="187"/>
            </a:xfrm>
            <a:custGeom>
              <a:avLst/>
              <a:gdLst>
                <a:gd name="T0" fmla="*/ 89 w 50"/>
                <a:gd name="T1" fmla="*/ 0 h 93"/>
                <a:gd name="T2" fmla="*/ 89 w 50"/>
                <a:gd name="T3" fmla="*/ 173 h 93"/>
                <a:gd name="T4" fmla="*/ 0 w 50"/>
                <a:gd name="T5" fmla="*/ 267 h 93"/>
                <a:gd name="T6" fmla="*/ 0 w 50"/>
                <a:gd name="T7" fmla="*/ 376 h 93"/>
                <a:gd name="T8" fmla="*/ 204 w 50"/>
                <a:gd name="T9" fmla="*/ 173 h 93"/>
                <a:gd name="T10" fmla="*/ 204 w 50"/>
                <a:gd name="T11" fmla="*/ 0 h 93"/>
                <a:gd name="T12" fmla="*/ 89 w 50"/>
                <a:gd name="T13" fmla="*/ 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93">
                  <a:moveTo>
                    <a:pt x="22" y="0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2" y="55"/>
                    <a:pt x="12" y="65"/>
                    <a:pt x="0" y="6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27" y="93"/>
                    <a:pt x="50" y="70"/>
                    <a:pt x="50" y="43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4" name="Freeform 125"/>
            <p:cNvSpPr>
              <a:spLocks noEditPoints="1"/>
            </p:cNvSpPr>
            <p:nvPr/>
          </p:nvSpPr>
          <p:spPr bwMode="auto">
            <a:xfrm>
              <a:off x="408" y="358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0 w 72"/>
                <a:gd name="T3" fmla="*/ 54 h 54"/>
                <a:gd name="T4" fmla="*/ 0 w 72"/>
                <a:gd name="T5" fmla="*/ 0 h 54"/>
                <a:gd name="T6" fmla="*/ 72 w 72"/>
                <a:gd name="T7" fmla="*/ 0 h 54"/>
                <a:gd name="T8" fmla="*/ 72 w 72"/>
                <a:gd name="T9" fmla="*/ 54 h 54"/>
                <a:gd name="T10" fmla="*/ 12 w 72"/>
                <a:gd name="T11" fmla="*/ 42 h 54"/>
                <a:gd name="T12" fmla="*/ 60 w 72"/>
                <a:gd name="T13" fmla="*/ 42 h 54"/>
                <a:gd name="T14" fmla="*/ 60 w 72"/>
                <a:gd name="T15" fmla="*/ 10 h 54"/>
                <a:gd name="T16" fmla="*/ 12 w 72"/>
                <a:gd name="T17" fmla="*/ 10 h 54"/>
                <a:gd name="T18" fmla="*/ 12 w 72"/>
                <a:gd name="T19" fmla="*/ 42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2" h="54">
                  <a:moveTo>
                    <a:pt x="72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54"/>
                  </a:lnTo>
                  <a:close/>
                  <a:moveTo>
                    <a:pt x="12" y="42"/>
                  </a:moveTo>
                  <a:lnTo>
                    <a:pt x="60" y="42"/>
                  </a:lnTo>
                  <a:lnTo>
                    <a:pt x="60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5" name="Rectangle 126"/>
            <p:cNvSpPr>
              <a:spLocks noChangeArrowheads="1"/>
            </p:cNvSpPr>
            <p:nvPr/>
          </p:nvSpPr>
          <p:spPr bwMode="auto">
            <a:xfrm>
              <a:off x="376" y="390"/>
              <a:ext cx="137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46" name="Rectangle 127"/>
            <p:cNvSpPr>
              <a:spLocks noChangeArrowheads="1"/>
            </p:cNvSpPr>
            <p:nvPr/>
          </p:nvSpPr>
          <p:spPr bwMode="auto">
            <a:xfrm>
              <a:off x="388" y="480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47" name="Rectangle 128"/>
            <p:cNvSpPr>
              <a:spLocks noChangeArrowheads="1"/>
            </p:cNvSpPr>
            <p:nvPr/>
          </p:nvSpPr>
          <p:spPr bwMode="auto">
            <a:xfrm>
              <a:off x="384" y="568"/>
              <a:ext cx="22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48" name="Rectangle 129"/>
            <p:cNvSpPr>
              <a:spLocks noChangeArrowheads="1"/>
            </p:cNvSpPr>
            <p:nvPr/>
          </p:nvSpPr>
          <p:spPr bwMode="auto">
            <a:xfrm>
              <a:off x="426" y="570"/>
              <a:ext cx="36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49" name="Rectangle 130"/>
            <p:cNvSpPr>
              <a:spLocks noChangeArrowheads="1"/>
            </p:cNvSpPr>
            <p:nvPr/>
          </p:nvSpPr>
          <p:spPr bwMode="auto">
            <a:xfrm>
              <a:off x="432" y="556"/>
              <a:ext cx="26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50" name="Rectangle 131"/>
            <p:cNvSpPr>
              <a:spLocks noChangeArrowheads="1"/>
            </p:cNvSpPr>
            <p:nvPr/>
          </p:nvSpPr>
          <p:spPr bwMode="auto">
            <a:xfrm>
              <a:off x="388" y="558"/>
              <a:ext cx="14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51" name="Rectangle 132"/>
            <p:cNvSpPr>
              <a:spLocks noChangeArrowheads="1"/>
            </p:cNvSpPr>
            <p:nvPr/>
          </p:nvSpPr>
          <p:spPr bwMode="auto">
            <a:xfrm>
              <a:off x="440" y="595"/>
              <a:ext cx="8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52" name="Rectangle 133"/>
            <p:cNvSpPr>
              <a:spLocks noChangeArrowheads="1"/>
            </p:cNvSpPr>
            <p:nvPr/>
          </p:nvSpPr>
          <p:spPr bwMode="auto">
            <a:xfrm>
              <a:off x="484" y="46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53" name="Rectangle 134"/>
            <p:cNvSpPr>
              <a:spLocks noChangeArrowheads="1"/>
            </p:cNvSpPr>
            <p:nvPr/>
          </p:nvSpPr>
          <p:spPr bwMode="auto">
            <a:xfrm>
              <a:off x="484" y="47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54" name="Rectangle 135"/>
            <p:cNvSpPr>
              <a:spLocks noChangeArrowheads="1"/>
            </p:cNvSpPr>
            <p:nvPr/>
          </p:nvSpPr>
          <p:spPr bwMode="auto">
            <a:xfrm>
              <a:off x="484" y="49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55" name="Rectangle 136"/>
            <p:cNvSpPr>
              <a:spLocks noChangeArrowheads="1"/>
            </p:cNvSpPr>
            <p:nvPr/>
          </p:nvSpPr>
          <p:spPr bwMode="auto">
            <a:xfrm>
              <a:off x="484" y="50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56" name="Rectangle 137"/>
            <p:cNvSpPr>
              <a:spLocks noChangeArrowheads="1"/>
            </p:cNvSpPr>
            <p:nvPr/>
          </p:nvSpPr>
          <p:spPr bwMode="auto">
            <a:xfrm>
              <a:off x="484" y="51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57" name="Rectangle 138"/>
            <p:cNvSpPr>
              <a:spLocks noChangeArrowheads="1"/>
            </p:cNvSpPr>
            <p:nvPr/>
          </p:nvSpPr>
          <p:spPr bwMode="auto">
            <a:xfrm>
              <a:off x="484" y="53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58" name="Rectangle 139"/>
            <p:cNvSpPr>
              <a:spLocks noChangeArrowheads="1"/>
            </p:cNvSpPr>
            <p:nvPr/>
          </p:nvSpPr>
          <p:spPr bwMode="auto">
            <a:xfrm>
              <a:off x="484" y="544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59" name="Rectangle 140"/>
            <p:cNvSpPr>
              <a:spLocks noChangeArrowheads="1"/>
            </p:cNvSpPr>
            <p:nvPr/>
          </p:nvSpPr>
          <p:spPr bwMode="auto">
            <a:xfrm>
              <a:off x="484" y="406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60" name="Rectangle 141"/>
            <p:cNvSpPr>
              <a:spLocks noChangeArrowheads="1"/>
            </p:cNvSpPr>
            <p:nvPr/>
          </p:nvSpPr>
          <p:spPr bwMode="auto">
            <a:xfrm>
              <a:off x="484" y="420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61" name="Rectangle 142"/>
            <p:cNvSpPr>
              <a:spLocks noChangeArrowheads="1"/>
            </p:cNvSpPr>
            <p:nvPr/>
          </p:nvSpPr>
          <p:spPr bwMode="auto">
            <a:xfrm>
              <a:off x="484" y="434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62" name="Rectangle 143"/>
            <p:cNvSpPr>
              <a:spLocks noChangeArrowheads="1"/>
            </p:cNvSpPr>
            <p:nvPr/>
          </p:nvSpPr>
          <p:spPr bwMode="auto">
            <a:xfrm>
              <a:off x="484" y="44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63" name="Rectangle 144"/>
            <p:cNvSpPr>
              <a:spLocks noChangeArrowheads="1"/>
            </p:cNvSpPr>
            <p:nvPr/>
          </p:nvSpPr>
          <p:spPr bwMode="auto">
            <a:xfrm>
              <a:off x="484" y="46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64" name="Rectangle 145"/>
            <p:cNvSpPr>
              <a:spLocks noChangeArrowheads="1"/>
            </p:cNvSpPr>
            <p:nvPr/>
          </p:nvSpPr>
          <p:spPr bwMode="auto">
            <a:xfrm>
              <a:off x="484" y="47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65" name="Rectangle 146"/>
            <p:cNvSpPr>
              <a:spLocks noChangeArrowheads="1"/>
            </p:cNvSpPr>
            <p:nvPr/>
          </p:nvSpPr>
          <p:spPr bwMode="auto">
            <a:xfrm>
              <a:off x="484" y="49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66" name="Rectangle 147"/>
            <p:cNvSpPr>
              <a:spLocks noChangeArrowheads="1"/>
            </p:cNvSpPr>
            <p:nvPr/>
          </p:nvSpPr>
          <p:spPr bwMode="auto">
            <a:xfrm>
              <a:off x="424" y="593"/>
              <a:ext cx="40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67" name="Rectangle 148"/>
            <p:cNvSpPr>
              <a:spLocks noChangeArrowheads="1"/>
            </p:cNvSpPr>
            <p:nvPr/>
          </p:nvSpPr>
          <p:spPr bwMode="auto">
            <a:xfrm>
              <a:off x="0" y="42"/>
              <a:ext cx="276" cy="36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68" name="Rectangle 149"/>
            <p:cNvSpPr>
              <a:spLocks noChangeArrowheads="1"/>
            </p:cNvSpPr>
            <p:nvPr/>
          </p:nvSpPr>
          <p:spPr bwMode="auto">
            <a:xfrm>
              <a:off x="24" y="74"/>
              <a:ext cx="22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69" name="Freeform 150"/>
            <p:cNvSpPr>
              <a:spLocks/>
            </p:cNvSpPr>
            <p:nvPr/>
          </p:nvSpPr>
          <p:spPr bwMode="auto">
            <a:xfrm>
              <a:off x="56" y="0"/>
              <a:ext cx="162" cy="90"/>
            </a:xfrm>
            <a:custGeom>
              <a:avLst/>
              <a:gdLst>
                <a:gd name="T0" fmla="*/ 134 w 162"/>
                <a:gd name="T1" fmla="*/ 34 h 90"/>
                <a:gd name="T2" fmla="*/ 134 w 162"/>
                <a:gd name="T3" fmla="*/ 0 h 90"/>
                <a:gd name="T4" fmla="*/ 28 w 162"/>
                <a:gd name="T5" fmla="*/ 0 h 90"/>
                <a:gd name="T6" fmla="*/ 28 w 162"/>
                <a:gd name="T7" fmla="*/ 34 h 90"/>
                <a:gd name="T8" fmla="*/ 0 w 162"/>
                <a:gd name="T9" fmla="*/ 34 h 90"/>
                <a:gd name="T10" fmla="*/ 0 w 162"/>
                <a:gd name="T11" fmla="*/ 90 h 90"/>
                <a:gd name="T12" fmla="*/ 162 w 162"/>
                <a:gd name="T13" fmla="*/ 90 h 90"/>
                <a:gd name="T14" fmla="*/ 162 w 162"/>
                <a:gd name="T15" fmla="*/ 34 h 90"/>
                <a:gd name="T16" fmla="*/ 134 w 162"/>
                <a:gd name="T17" fmla="*/ 34 h 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90">
                  <a:moveTo>
                    <a:pt x="134" y="34"/>
                  </a:moveTo>
                  <a:lnTo>
                    <a:pt x="134" y="0"/>
                  </a:lnTo>
                  <a:lnTo>
                    <a:pt x="28" y="0"/>
                  </a:lnTo>
                  <a:lnTo>
                    <a:pt x="28" y="34"/>
                  </a:lnTo>
                  <a:lnTo>
                    <a:pt x="0" y="34"/>
                  </a:lnTo>
                  <a:lnTo>
                    <a:pt x="0" y="90"/>
                  </a:lnTo>
                  <a:lnTo>
                    <a:pt x="162" y="90"/>
                  </a:lnTo>
                  <a:lnTo>
                    <a:pt x="162" y="34"/>
                  </a:lnTo>
                  <a:lnTo>
                    <a:pt x="134" y="3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0" name="Oval 151"/>
            <p:cNvSpPr>
              <a:spLocks noChangeArrowheads="1"/>
            </p:cNvSpPr>
            <p:nvPr/>
          </p:nvSpPr>
          <p:spPr bwMode="auto">
            <a:xfrm>
              <a:off x="54" y="157"/>
              <a:ext cx="168" cy="168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71" name="Freeform 152"/>
            <p:cNvSpPr>
              <a:spLocks/>
            </p:cNvSpPr>
            <p:nvPr/>
          </p:nvSpPr>
          <p:spPr bwMode="auto">
            <a:xfrm>
              <a:off x="86" y="193"/>
              <a:ext cx="102" cy="100"/>
            </a:xfrm>
            <a:custGeom>
              <a:avLst/>
              <a:gdLst>
                <a:gd name="T0" fmla="*/ 102 w 102"/>
                <a:gd name="T1" fmla="*/ 34 h 100"/>
                <a:gd name="T2" fmla="*/ 66 w 102"/>
                <a:gd name="T3" fmla="*/ 34 h 100"/>
                <a:gd name="T4" fmla="*/ 66 w 102"/>
                <a:gd name="T5" fmla="*/ 0 h 100"/>
                <a:gd name="T6" fmla="*/ 36 w 102"/>
                <a:gd name="T7" fmla="*/ 0 h 100"/>
                <a:gd name="T8" fmla="*/ 36 w 102"/>
                <a:gd name="T9" fmla="*/ 34 h 100"/>
                <a:gd name="T10" fmla="*/ 0 w 102"/>
                <a:gd name="T11" fmla="*/ 34 h 100"/>
                <a:gd name="T12" fmla="*/ 0 w 102"/>
                <a:gd name="T13" fmla="*/ 66 h 100"/>
                <a:gd name="T14" fmla="*/ 36 w 102"/>
                <a:gd name="T15" fmla="*/ 66 h 100"/>
                <a:gd name="T16" fmla="*/ 36 w 102"/>
                <a:gd name="T17" fmla="*/ 100 h 100"/>
                <a:gd name="T18" fmla="*/ 66 w 102"/>
                <a:gd name="T19" fmla="*/ 100 h 100"/>
                <a:gd name="T20" fmla="*/ 66 w 102"/>
                <a:gd name="T21" fmla="*/ 66 h 100"/>
                <a:gd name="T22" fmla="*/ 102 w 102"/>
                <a:gd name="T23" fmla="*/ 66 h 100"/>
                <a:gd name="T24" fmla="*/ 102 w 102"/>
                <a:gd name="T25" fmla="*/ 34 h 1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00">
                  <a:moveTo>
                    <a:pt x="102" y="34"/>
                  </a:moveTo>
                  <a:lnTo>
                    <a:pt x="66" y="34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36" y="66"/>
                  </a:lnTo>
                  <a:lnTo>
                    <a:pt x="36" y="100"/>
                  </a:lnTo>
                  <a:lnTo>
                    <a:pt x="66" y="100"/>
                  </a:lnTo>
                  <a:lnTo>
                    <a:pt x="66" y="66"/>
                  </a:lnTo>
                  <a:lnTo>
                    <a:pt x="102" y="66"/>
                  </a:lnTo>
                  <a:lnTo>
                    <a:pt x="1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2" name="Oval 153"/>
            <p:cNvSpPr>
              <a:spLocks noChangeArrowheads="1"/>
            </p:cNvSpPr>
            <p:nvPr/>
          </p:nvSpPr>
          <p:spPr bwMode="auto">
            <a:xfrm>
              <a:off x="1666" y="60"/>
              <a:ext cx="264" cy="265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73" name="Oval 154"/>
            <p:cNvSpPr>
              <a:spLocks noChangeArrowheads="1"/>
            </p:cNvSpPr>
            <p:nvPr/>
          </p:nvSpPr>
          <p:spPr bwMode="auto">
            <a:xfrm>
              <a:off x="1690" y="84"/>
              <a:ext cx="216" cy="2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74" name="Rectangle 155"/>
            <p:cNvSpPr>
              <a:spLocks noChangeArrowheads="1"/>
            </p:cNvSpPr>
            <p:nvPr/>
          </p:nvSpPr>
          <p:spPr bwMode="auto">
            <a:xfrm>
              <a:off x="1794" y="96"/>
              <a:ext cx="8" cy="2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75" name="Rectangle 156"/>
            <p:cNvSpPr>
              <a:spLocks noChangeArrowheads="1"/>
            </p:cNvSpPr>
            <p:nvPr/>
          </p:nvSpPr>
          <p:spPr bwMode="auto">
            <a:xfrm>
              <a:off x="1794" y="265"/>
              <a:ext cx="8" cy="2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76" name="Rectangle 157"/>
            <p:cNvSpPr>
              <a:spLocks noChangeArrowheads="1"/>
            </p:cNvSpPr>
            <p:nvPr/>
          </p:nvSpPr>
          <p:spPr bwMode="auto">
            <a:xfrm>
              <a:off x="1870" y="189"/>
              <a:ext cx="24" cy="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77" name="Rectangle 158"/>
            <p:cNvSpPr>
              <a:spLocks noChangeArrowheads="1"/>
            </p:cNvSpPr>
            <p:nvPr/>
          </p:nvSpPr>
          <p:spPr bwMode="auto">
            <a:xfrm>
              <a:off x="1702" y="189"/>
              <a:ext cx="26" cy="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78" name="Freeform 159"/>
            <p:cNvSpPr>
              <a:spLocks/>
            </p:cNvSpPr>
            <p:nvPr/>
          </p:nvSpPr>
          <p:spPr bwMode="auto">
            <a:xfrm>
              <a:off x="1868" y="139"/>
              <a:ext cx="14" cy="14"/>
            </a:xfrm>
            <a:custGeom>
              <a:avLst/>
              <a:gdLst>
                <a:gd name="T0" fmla="*/ 4 w 14"/>
                <a:gd name="T1" fmla="*/ 14 h 14"/>
                <a:gd name="T2" fmla="*/ 0 w 14"/>
                <a:gd name="T3" fmla="*/ 6 h 14"/>
                <a:gd name="T4" fmla="*/ 10 w 14"/>
                <a:gd name="T5" fmla="*/ 0 h 14"/>
                <a:gd name="T6" fmla="*/ 14 w 14"/>
                <a:gd name="T7" fmla="*/ 8 h 14"/>
                <a:gd name="T8" fmla="*/ 4 w 14"/>
                <a:gd name="T9" fmla="*/ 14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14">
                  <a:moveTo>
                    <a:pt x="4" y="14"/>
                  </a:moveTo>
                  <a:lnTo>
                    <a:pt x="0" y="6"/>
                  </a:lnTo>
                  <a:lnTo>
                    <a:pt x="10" y="0"/>
                  </a:lnTo>
                  <a:lnTo>
                    <a:pt x="14" y="8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9" name="Freeform 160"/>
            <p:cNvSpPr>
              <a:spLocks/>
            </p:cNvSpPr>
            <p:nvPr/>
          </p:nvSpPr>
          <p:spPr bwMode="auto">
            <a:xfrm>
              <a:off x="1714" y="235"/>
              <a:ext cx="14" cy="12"/>
            </a:xfrm>
            <a:custGeom>
              <a:avLst/>
              <a:gdLst>
                <a:gd name="T0" fmla="*/ 4 w 14"/>
                <a:gd name="T1" fmla="*/ 12 h 12"/>
                <a:gd name="T2" fmla="*/ 0 w 14"/>
                <a:gd name="T3" fmla="*/ 6 h 12"/>
                <a:gd name="T4" fmla="*/ 10 w 14"/>
                <a:gd name="T5" fmla="*/ 0 h 12"/>
                <a:gd name="T6" fmla="*/ 14 w 14"/>
                <a:gd name="T7" fmla="*/ 6 h 12"/>
                <a:gd name="T8" fmla="*/ 4 w 14"/>
                <a:gd name="T9" fmla="*/ 12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12">
                  <a:moveTo>
                    <a:pt x="4" y="12"/>
                  </a:moveTo>
                  <a:lnTo>
                    <a:pt x="0" y="6"/>
                  </a:lnTo>
                  <a:lnTo>
                    <a:pt x="10" y="0"/>
                  </a:lnTo>
                  <a:lnTo>
                    <a:pt x="14" y="6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0" name="Freeform 161"/>
            <p:cNvSpPr>
              <a:spLocks/>
            </p:cNvSpPr>
            <p:nvPr/>
          </p:nvSpPr>
          <p:spPr bwMode="auto">
            <a:xfrm>
              <a:off x="1836" y="106"/>
              <a:ext cx="12" cy="14"/>
            </a:xfrm>
            <a:custGeom>
              <a:avLst/>
              <a:gdLst>
                <a:gd name="T0" fmla="*/ 6 w 12"/>
                <a:gd name="T1" fmla="*/ 14 h 14"/>
                <a:gd name="T2" fmla="*/ 0 w 12"/>
                <a:gd name="T3" fmla="*/ 10 h 14"/>
                <a:gd name="T4" fmla="*/ 6 w 12"/>
                <a:gd name="T5" fmla="*/ 0 h 14"/>
                <a:gd name="T6" fmla="*/ 12 w 12"/>
                <a:gd name="T7" fmla="*/ 4 h 14"/>
                <a:gd name="T8" fmla="*/ 6 w 12"/>
                <a:gd name="T9" fmla="*/ 14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2" y="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1" name="Freeform 162"/>
            <p:cNvSpPr>
              <a:spLocks/>
            </p:cNvSpPr>
            <p:nvPr/>
          </p:nvSpPr>
          <p:spPr bwMode="auto">
            <a:xfrm>
              <a:off x="1748" y="265"/>
              <a:ext cx="14" cy="14"/>
            </a:xfrm>
            <a:custGeom>
              <a:avLst/>
              <a:gdLst>
                <a:gd name="T0" fmla="*/ 8 w 14"/>
                <a:gd name="T1" fmla="*/ 14 h 14"/>
                <a:gd name="T2" fmla="*/ 0 w 14"/>
                <a:gd name="T3" fmla="*/ 10 h 14"/>
                <a:gd name="T4" fmla="*/ 6 w 14"/>
                <a:gd name="T5" fmla="*/ 0 h 14"/>
                <a:gd name="T6" fmla="*/ 14 w 14"/>
                <a:gd name="T7" fmla="*/ 4 h 14"/>
                <a:gd name="T8" fmla="*/ 8 w 14"/>
                <a:gd name="T9" fmla="*/ 14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14">
                  <a:moveTo>
                    <a:pt x="8" y="14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4" y="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2" name="Freeform 163"/>
            <p:cNvSpPr>
              <a:spLocks/>
            </p:cNvSpPr>
            <p:nvPr/>
          </p:nvSpPr>
          <p:spPr bwMode="auto">
            <a:xfrm>
              <a:off x="1838" y="263"/>
              <a:ext cx="12" cy="16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0 h 16"/>
                <a:gd name="T4" fmla="*/ 12 w 12"/>
                <a:gd name="T5" fmla="*/ 12 h 16"/>
                <a:gd name="T6" fmla="*/ 6 w 12"/>
                <a:gd name="T7" fmla="*/ 16 h 16"/>
                <a:gd name="T8" fmla="*/ 0 w 12"/>
                <a:gd name="T9" fmla="*/ 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lnTo>
                    <a:pt x="6" y="0"/>
                  </a:lnTo>
                  <a:lnTo>
                    <a:pt x="12" y="12"/>
                  </a:lnTo>
                  <a:lnTo>
                    <a:pt x="6" y="1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3" name="Freeform 164"/>
            <p:cNvSpPr>
              <a:spLocks/>
            </p:cNvSpPr>
            <p:nvPr/>
          </p:nvSpPr>
          <p:spPr bwMode="auto">
            <a:xfrm>
              <a:off x="1746" y="108"/>
              <a:ext cx="12" cy="14"/>
            </a:xfrm>
            <a:custGeom>
              <a:avLst/>
              <a:gdLst>
                <a:gd name="T0" fmla="*/ 0 w 12"/>
                <a:gd name="T1" fmla="*/ 4 h 14"/>
                <a:gd name="T2" fmla="*/ 6 w 12"/>
                <a:gd name="T3" fmla="*/ 0 h 14"/>
                <a:gd name="T4" fmla="*/ 12 w 12"/>
                <a:gd name="T5" fmla="*/ 10 h 14"/>
                <a:gd name="T6" fmla="*/ 6 w 12"/>
                <a:gd name="T7" fmla="*/ 14 h 14"/>
                <a:gd name="T8" fmla="*/ 0 w 12"/>
                <a:gd name="T9" fmla="*/ 4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4">
                  <a:moveTo>
                    <a:pt x="0" y="4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6" y="1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4" name="Freeform 165"/>
            <p:cNvSpPr>
              <a:spLocks/>
            </p:cNvSpPr>
            <p:nvPr/>
          </p:nvSpPr>
          <p:spPr bwMode="auto">
            <a:xfrm>
              <a:off x="1870" y="231"/>
              <a:ext cx="14" cy="14"/>
            </a:xfrm>
            <a:custGeom>
              <a:avLst/>
              <a:gdLst>
                <a:gd name="T0" fmla="*/ 0 w 14"/>
                <a:gd name="T1" fmla="*/ 8 h 14"/>
                <a:gd name="T2" fmla="*/ 4 w 14"/>
                <a:gd name="T3" fmla="*/ 0 h 14"/>
                <a:gd name="T4" fmla="*/ 14 w 14"/>
                <a:gd name="T5" fmla="*/ 6 h 14"/>
                <a:gd name="T6" fmla="*/ 10 w 14"/>
                <a:gd name="T7" fmla="*/ 14 h 14"/>
                <a:gd name="T8" fmla="*/ 0 w 14"/>
                <a:gd name="T9" fmla="*/ 8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14">
                  <a:moveTo>
                    <a:pt x="0" y="8"/>
                  </a:moveTo>
                  <a:lnTo>
                    <a:pt x="4" y="0"/>
                  </a:lnTo>
                  <a:lnTo>
                    <a:pt x="14" y="6"/>
                  </a:lnTo>
                  <a:lnTo>
                    <a:pt x="10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5" name="Freeform 166"/>
            <p:cNvSpPr>
              <a:spLocks/>
            </p:cNvSpPr>
            <p:nvPr/>
          </p:nvSpPr>
          <p:spPr bwMode="auto">
            <a:xfrm>
              <a:off x="1712" y="143"/>
              <a:ext cx="14" cy="12"/>
            </a:xfrm>
            <a:custGeom>
              <a:avLst/>
              <a:gdLst>
                <a:gd name="T0" fmla="*/ 0 w 14"/>
                <a:gd name="T1" fmla="*/ 6 h 12"/>
                <a:gd name="T2" fmla="*/ 4 w 14"/>
                <a:gd name="T3" fmla="*/ 0 h 12"/>
                <a:gd name="T4" fmla="*/ 14 w 14"/>
                <a:gd name="T5" fmla="*/ 6 h 12"/>
                <a:gd name="T6" fmla="*/ 10 w 14"/>
                <a:gd name="T7" fmla="*/ 12 h 12"/>
                <a:gd name="T8" fmla="*/ 0 w 14"/>
                <a:gd name="T9" fmla="*/ 6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12">
                  <a:moveTo>
                    <a:pt x="0" y="6"/>
                  </a:moveTo>
                  <a:lnTo>
                    <a:pt x="4" y="0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6" name="Freeform 167"/>
            <p:cNvSpPr>
              <a:spLocks/>
            </p:cNvSpPr>
            <p:nvPr/>
          </p:nvSpPr>
          <p:spPr bwMode="auto">
            <a:xfrm>
              <a:off x="1772" y="181"/>
              <a:ext cx="78" cy="68"/>
            </a:xfrm>
            <a:custGeom>
              <a:avLst/>
              <a:gdLst>
                <a:gd name="T0" fmla="*/ 22 w 78"/>
                <a:gd name="T1" fmla="*/ 2 h 68"/>
                <a:gd name="T2" fmla="*/ 0 w 78"/>
                <a:gd name="T3" fmla="*/ 68 h 68"/>
                <a:gd name="T4" fmla="*/ 34 w 78"/>
                <a:gd name="T5" fmla="*/ 18 h 68"/>
                <a:gd name="T6" fmla="*/ 78 w 78"/>
                <a:gd name="T7" fmla="*/ 0 h 68"/>
                <a:gd name="T8" fmla="*/ 22 w 78"/>
                <a:gd name="T9" fmla="*/ 2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68">
                  <a:moveTo>
                    <a:pt x="22" y="2"/>
                  </a:moveTo>
                  <a:lnTo>
                    <a:pt x="0" y="68"/>
                  </a:lnTo>
                  <a:lnTo>
                    <a:pt x="34" y="18"/>
                  </a:lnTo>
                  <a:lnTo>
                    <a:pt x="78" y="0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7" name="Freeform 168"/>
            <p:cNvSpPr>
              <a:spLocks/>
            </p:cNvSpPr>
            <p:nvPr/>
          </p:nvSpPr>
          <p:spPr bwMode="auto">
            <a:xfrm>
              <a:off x="599" y="30"/>
              <a:ext cx="314" cy="313"/>
            </a:xfrm>
            <a:custGeom>
              <a:avLst/>
              <a:gdLst>
                <a:gd name="T0" fmla="*/ 232 w 157"/>
                <a:gd name="T1" fmla="*/ 0 h 156"/>
                <a:gd name="T2" fmla="*/ 300 w 157"/>
                <a:gd name="T3" fmla="*/ 0 h 156"/>
                <a:gd name="T4" fmla="*/ 364 w 157"/>
                <a:gd name="T5" fmla="*/ 124 h 156"/>
                <a:gd name="T6" fmla="*/ 524 w 157"/>
                <a:gd name="T7" fmla="*/ 120 h 156"/>
                <a:gd name="T8" fmla="*/ 552 w 157"/>
                <a:gd name="T9" fmla="*/ 411 h 156"/>
                <a:gd name="T10" fmla="*/ 188 w 157"/>
                <a:gd name="T11" fmla="*/ 484 h 156"/>
                <a:gd name="T12" fmla="*/ 72 w 157"/>
                <a:gd name="T13" fmla="*/ 576 h 156"/>
                <a:gd name="T14" fmla="*/ 4 w 157"/>
                <a:gd name="T15" fmla="*/ 576 h 156"/>
                <a:gd name="T16" fmla="*/ 116 w 157"/>
                <a:gd name="T17" fmla="*/ 391 h 156"/>
                <a:gd name="T18" fmla="*/ 336 w 157"/>
                <a:gd name="T19" fmla="*/ 293 h 156"/>
                <a:gd name="T20" fmla="*/ 284 w 157"/>
                <a:gd name="T21" fmla="*/ 185 h 156"/>
                <a:gd name="T22" fmla="*/ 232 w 157"/>
                <a:gd name="T23" fmla="*/ 0 h 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7" h="156">
                  <a:moveTo>
                    <a:pt x="5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3" y="43"/>
                    <a:pt x="91" y="31"/>
                  </a:cubicBezTo>
                  <a:cubicBezTo>
                    <a:pt x="100" y="25"/>
                    <a:pt x="114" y="15"/>
                    <a:pt x="131" y="30"/>
                  </a:cubicBezTo>
                  <a:cubicBezTo>
                    <a:pt x="145" y="42"/>
                    <a:pt x="157" y="61"/>
                    <a:pt x="138" y="102"/>
                  </a:cubicBezTo>
                  <a:cubicBezTo>
                    <a:pt x="128" y="123"/>
                    <a:pt x="96" y="156"/>
                    <a:pt x="47" y="120"/>
                  </a:cubicBezTo>
                  <a:cubicBezTo>
                    <a:pt x="39" y="114"/>
                    <a:pt x="20" y="101"/>
                    <a:pt x="18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0" y="93"/>
                    <a:pt x="29" y="97"/>
                  </a:cubicBezTo>
                  <a:cubicBezTo>
                    <a:pt x="44" y="99"/>
                    <a:pt x="79" y="108"/>
                    <a:pt x="84" y="73"/>
                  </a:cubicBezTo>
                  <a:cubicBezTo>
                    <a:pt x="85" y="65"/>
                    <a:pt x="89" y="56"/>
                    <a:pt x="71" y="46"/>
                  </a:cubicBezTo>
                  <a:cubicBezTo>
                    <a:pt x="64" y="41"/>
                    <a:pt x="57" y="37"/>
                    <a:pt x="58" y="0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8" name="Freeform 169"/>
            <p:cNvSpPr>
              <a:spLocks/>
            </p:cNvSpPr>
            <p:nvPr/>
          </p:nvSpPr>
          <p:spPr bwMode="auto">
            <a:xfrm>
              <a:off x="384" y="38"/>
              <a:ext cx="223" cy="169"/>
            </a:xfrm>
            <a:custGeom>
              <a:avLst/>
              <a:gdLst>
                <a:gd name="T0" fmla="*/ 432 w 111"/>
                <a:gd name="T1" fmla="*/ 340 h 84"/>
                <a:gd name="T2" fmla="*/ 420 w 111"/>
                <a:gd name="T3" fmla="*/ 324 h 84"/>
                <a:gd name="T4" fmla="*/ 420 w 111"/>
                <a:gd name="T5" fmla="*/ 28 h 84"/>
                <a:gd name="T6" fmla="*/ 28 w 111"/>
                <a:gd name="T7" fmla="*/ 28 h 84"/>
                <a:gd name="T8" fmla="*/ 28 w 111"/>
                <a:gd name="T9" fmla="*/ 324 h 84"/>
                <a:gd name="T10" fmla="*/ 12 w 111"/>
                <a:gd name="T11" fmla="*/ 340 h 84"/>
                <a:gd name="T12" fmla="*/ 0 w 111"/>
                <a:gd name="T13" fmla="*/ 324 h 84"/>
                <a:gd name="T14" fmla="*/ 0 w 111"/>
                <a:gd name="T15" fmla="*/ 16 h 84"/>
                <a:gd name="T16" fmla="*/ 12 w 111"/>
                <a:gd name="T17" fmla="*/ 0 h 84"/>
                <a:gd name="T18" fmla="*/ 432 w 111"/>
                <a:gd name="T19" fmla="*/ 0 h 84"/>
                <a:gd name="T20" fmla="*/ 448 w 111"/>
                <a:gd name="T21" fmla="*/ 16 h 84"/>
                <a:gd name="T22" fmla="*/ 448 w 111"/>
                <a:gd name="T23" fmla="*/ 324 h 84"/>
                <a:gd name="T24" fmla="*/ 432 w 111"/>
                <a:gd name="T25" fmla="*/ 340 h 8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1" h="84">
                  <a:moveTo>
                    <a:pt x="107" y="84"/>
                  </a:moveTo>
                  <a:cubicBezTo>
                    <a:pt x="105" y="84"/>
                    <a:pt x="104" y="82"/>
                    <a:pt x="104" y="80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2"/>
                    <a:pt x="5" y="84"/>
                    <a:pt x="3" y="84"/>
                  </a:cubicBezTo>
                  <a:cubicBezTo>
                    <a:pt x="1" y="84"/>
                    <a:pt x="0" y="82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9" y="0"/>
                    <a:pt x="111" y="2"/>
                    <a:pt x="111" y="4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2"/>
                    <a:pt x="109" y="84"/>
                    <a:pt x="107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9" name="Freeform 170"/>
            <p:cNvSpPr>
              <a:spLocks/>
            </p:cNvSpPr>
            <p:nvPr/>
          </p:nvSpPr>
          <p:spPr bwMode="auto">
            <a:xfrm>
              <a:off x="354" y="189"/>
              <a:ext cx="275" cy="22"/>
            </a:xfrm>
            <a:custGeom>
              <a:avLst/>
              <a:gdLst>
                <a:gd name="T0" fmla="*/ 552 w 137"/>
                <a:gd name="T1" fmla="*/ 44 h 11"/>
                <a:gd name="T2" fmla="*/ 0 w 137"/>
                <a:gd name="T3" fmla="*/ 44 h 11"/>
                <a:gd name="T4" fmla="*/ 44 w 137"/>
                <a:gd name="T5" fmla="*/ 0 h 11"/>
                <a:gd name="T6" fmla="*/ 504 w 137"/>
                <a:gd name="T7" fmla="*/ 0 h 11"/>
                <a:gd name="T8" fmla="*/ 552 w 137"/>
                <a:gd name="T9" fmla="*/ 44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7" h="11">
                  <a:moveTo>
                    <a:pt x="137" y="11"/>
                  </a:moveTo>
                  <a:cubicBezTo>
                    <a:pt x="113" y="11"/>
                    <a:pt x="62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32" y="0"/>
                    <a:pt x="137" y="5"/>
                    <a:pt x="13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0" name="Oval 171"/>
            <p:cNvSpPr>
              <a:spLocks noChangeArrowheads="1"/>
            </p:cNvSpPr>
            <p:nvPr/>
          </p:nvSpPr>
          <p:spPr bwMode="auto">
            <a:xfrm>
              <a:off x="440" y="135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91" name="Rectangle 172"/>
            <p:cNvSpPr>
              <a:spLocks noChangeArrowheads="1"/>
            </p:cNvSpPr>
            <p:nvPr/>
          </p:nvSpPr>
          <p:spPr bwMode="auto">
            <a:xfrm>
              <a:off x="456" y="52"/>
              <a:ext cx="6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92" name="Freeform 173"/>
            <p:cNvSpPr>
              <a:spLocks/>
            </p:cNvSpPr>
            <p:nvPr/>
          </p:nvSpPr>
          <p:spPr bwMode="auto">
            <a:xfrm>
              <a:off x="334" y="92"/>
              <a:ext cx="44" cy="43"/>
            </a:xfrm>
            <a:custGeom>
              <a:avLst/>
              <a:gdLst>
                <a:gd name="T0" fmla="*/ 68 w 22"/>
                <a:gd name="T1" fmla="*/ 76 h 21"/>
                <a:gd name="T2" fmla="*/ 16 w 22"/>
                <a:gd name="T3" fmla="*/ 68 h 21"/>
                <a:gd name="T4" fmla="*/ 20 w 22"/>
                <a:gd name="T5" fmla="*/ 12 h 21"/>
                <a:gd name="T6" fmla="*/ 72 w 22"/>
                <a:gd name="T7" fmla="*/ 16 h 21"/>
                <a:gd name="T8" fmla="*/ 68 w 22"/>
                <a:gd name="T9" fmla="*/ 76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1">
                  <a:moveTo>
                    <a:pt x="17" y="18"/>
                  </a:moveTo>
                  <a:cubicBezTo>
                    <a:pt x="13" y="21"/>
                    <a:pt x="7" y="20"/>
                    <a:pt x="4" y="16"/>
                  </a:cubicBezTo>
                  <a:cubicBezTo>
                    <a:pt x="0" y="12"/>
                    <a:pt x="1" y="6"/>
                    <a:pt x="5" y="3"/>
                  </a:cubicBezTo>
                  <a:cubicBezTo>
                    <a:pt x="9" y="0"/>
                    <a:pt x="15" y="0"/>
                    <a:pt x="18" y="4"/>
                  </a:cubicBezTo>
                  <a:cubicBezTo>
                    <a:pt x="22" y="8"/>
                    <a:pt x="21" y="14"/>
                    <a:pt x="17" y="18"/>
                  </a:cubicBez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3" name="Freeform 174"/>
            <p:cNvSpPr>
              <a:spLocks/>
            </p:cNvSpPr>
            <p:nvPr/>
          </p:nvSpPr>
          <p:spPr bwMode="auto">
            <a:xfrm>
              <a:off x="366" y="46"/>
              <a:ext cx="70" cy="60"/>
            </a:xfrm>
            <a:custGeom>
              <a:avLst/>
              <a:gdLst>
                <a:gd name="T0" fmla="*/ 4 w 70"/>
                <a:gd name="T1" fmla="*/ 60 h 60"/>
                <a:gd name="T2" fmla="*/ 0 w 70"/>
                <a:gd name="T3" fmla="*/ 54 h 60"/>
                <a:gd name="T4" fmla="*/ 66 w 70"/>
                <a:gd name="T5" fmla="*/ 0 h 60"/>
                <a:gd name="T6" fmla="*/ 70 w 70"/>
                <a:gd name="T7" fmla="*/ 4 h 60"/>
                <a:gd name="T8" fmla="*/ 4 w 70"/>
                <a:gd name="T9" fmla="*/ 6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" h="60">
                  <a:moveTo>
                    <a:pt x="4" y="60"/>
                  </a:moveTo>
                  <a:lnTo>
                    <a:pt x="0" y="54"/>
                  </a:lnTo>
                  <a:lnTo>
                    <a:pt x="66" y="0"/>
                  </a:lnTo>
                  <a:lnTo>
                    <a:pt x="70" y="4"/>
                  </a:lnTo>
                  <a:lnTo>
                    <a:pt x="4" y="60"/>
                  </a:ln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4" name="Oval 175"/>
            <p:cNvSpPr>
              <a:spLocks noChangeArrowheads="1"/>
            </p:cNvSpPr>
            <p:nvPr/>
          </p:nvSpPr>
          <p:spPr bwMode="auto">
            <a:xfrm>
              <a:off x="478" y="135"/>
              <a:ext cx="39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95" name="Rectangle 176"/>
            <p:cNvSpPr>
              <a:spLocks noChangeArrowheads="1"/>
            </p:cNvSpPr>
            <p:nvPr/>
          </p:nvSpPr>
          <p:spPr bwMode="auto">
            <a:xfrm>
              <a:off x="492" y="52"/>
              <a:ext cx="9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96" name="Oval 177"/>
            <p:cNvSpPr>
              <a:spLocks noChangeArrowheads="1"/>
            </p:cNvSpPr>
            <p:nvPr/>
          </p:nvSpPr>
          <p:spPr bwMode="auto">
            <a:xfrm>
              <a:off x="517" y="135"/>
              <a:ext cx="36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97" name="Rectangle 178"/>
            <p:cNvSpPr>
              <a:spLocks noChangeArrowheads="1"/>
            </p:cNvSpPr>
            <p:nvPr/>
          </p:nvSpPr>
          <p:spPr bwMode="auto">
            <a:xfrm>
              <a:off x="531" y="52"/>
              <a:ext cx="8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98" name="Oval 179"/>
            <p:cNvSpPr>
              <a:spLocks noChangeArrowheads="1"/>
            </p:cNvSpPr>
            <p:nvPr/>
          </p:nvSpPr>
          <p:spPr bwMode="auto">
            <a:xfrm>
              <a:off x="553" y="135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999" name="Rectangle 180"/>
            <p:cNvSpPr>
              <a:spLocks noChangeArrowheads="1"/>
            </p:cNvSpPr>
            <p:nvPr/>
          </p:nvSpPr>
          <p:spPr bwMode="auto">
            <a:xfrm>
              <a:off x="569" y="52"/>
              <a:ext cx="8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00" name="Freeform 181"/>
            <p:cNvSpPr>
              <a:spLocks/>
            </p:cNvSpPr>
            <p:nvPr/>
          </p:nvSpPr>
          <p:spPr bwMode="auto">
            <a:xfrm>
              <a:off x="939" y="46"/>
              <a:ext cx="210" cy="360"/>
            </a:xfrm>
            <a:custGeom>
              <a:avLst/>
              <a:gdLst>
                <a:gd name="T0" fmla="*/ 30 w 210"/>
                <a:gd name="T1" fmla="*/ 356 h 360"/>
                <a:gd name="T2" fmla="*/ 0 w 210"/>
                <a:gd name="T3" fmla="*/ 360 h 360"/>
                <a:gd name="T4" fmla="*/ 186 w 210"/>
                <a:gd name="T5" fmla="*/ 0 h 360"/>
                <a:gd name="T6" fmla="*/ 210 w 210"/>
                <a:gd name="T7" fmla="*/ 12 h 360"/>
                <a:gd name="T8" fmla="*/ 30 w 210"/>
                <a:gd name="T9" fmla="*/ 356 h 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0" h="360">
                  <a:moveTo>
                    <a:pt x="30" y="356"/>
                  </a:moveTo>
                  <a:lnTo>
                    <a:pt x="0" y="360"/>
                  </a:lnTo>
                  <a:lnTo>
                    <a:pt x="186" y="0"/>
                  </a:lnTo>
                  <a:lnTo>
                    <a:pt x="210" y="12"/>
                  </a:lnTo>
                  <a:lnTo>
                    <a:pt x="30" y="356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1" name="Freeform 182"/>
            <p:cNvSpPr>
              <a:spLocks/>
            </p:cNvSpPr>
            <p:nvPr/>
          </p:nvSpPr>
          <p:spPr bwMode="auto">
            <a:xfrm>
              <a:off x="1025" y="60"/>
              <a:ext cx="140" cy="143"/>
            </a:xfrm>
            <a:custGeom>
              <a:avLst/>
              <a:gdLst>
                <a:gd name="T0" fmla="*/ 248 w 70"/>
                <a:gd name="T1" fmla="*/ 203 h 71"/>
                <a:gd name="T2" fmla="*/ 84 w 70"/>
                <a:gd name="T3" fmla="*/ 256 h 71"/>
                <a:gd name="T4" fmla="*/ 32 w 70"/>
                <a:gd name="T5" fmla="*/ 85 h 71"/>
                <a:gd name="T6" fmla="*/ 196 w 70"/>
                <a:gd name="T7" fmla="*/ 32 h 71"/>
                <a:gd name="T8" fmla="*/ 248 w 70"/>
                <a:gd name="T9" fmla="*/ 20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" h="71">
                  <a:moveTo>
                    <a:pt x="62" y="50"/>
                  </a:moveTo>
                  <a:cubicBezTo>
                    <a:pt x="54" y="65"/>
                    <a:pt x="36" y="71"/>
                    <a:pt x="21" y="63"/>
                  </a:cubicBezTo>
                  <a:cubicBezTo>
                    <a:pt x="6" y="55"/>
                    <a:pt x="0" y="36"/>
                    <a:pt x="8" y="21"/>
                  </a:cubicBezTo>
                  <a:cubicBezTo>
                    <a:pt x="16" y="6"/>
                    <a:pt x="34" y="0"/>
                    <a:pt x="49" y="8"/>
                  </a:cubicBezTo>
                  <a:cubicBezTo>
                    <a:pt x="64" y="16"/>
                    <a:pt x="70" y="35"/>
                    <a:pt x="62" y="5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2" name="Freeform 183"/>
            <p:cNvSpPr>
              <a:spLocks/>
            </p:cNvSpPr>
            <p:nvPr/>
          </p:nvSpPr>
          <p:spPr bwMode="auto">
            <a:xfrm>
              <a:off x="977" y="183"/>
              <a:ext cx="120" cy="120"/>
            </a:xfrm>
            <a:custGeom>
              <a:avLst/>
              <a:gdLst>
                <a:gd name="T0" fmla="*/ 212 w 60"/>
                <a:gd name="T1" fmla="*/ 168 h 60"/>
                <a:gd name="T2" fmla="*/ 72 w 60"/>
                <a:gd name="T3" fmla="*/ 212 h 60"/>
                <a:gd name="T4" fmla="*/ 28 w 60"/>
                <a:gd name="T5" fmla="*/ 72 h 60"/>
                <a:gd name="T6" fmla="*/ 168 w 60"/>
                <a:gd name="T7" fmla="*/ 28 h 60"/>
                <a:gd name="T8" fmla="*/ 212 w 60"/>
                <a:gd name="T9" fmla="*/ 168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" h="60">
                  <a:moveTo>
                    <a:pt x="53" y="42"/>
                  </a:moveTo>
                  <a:cubicBezTo>
                    <a:pt x="46" y="55"/>
                    <a:pt x="31" y="60"/>
                    <a:pt x="18" y="53"/>
                  </a:cubicBezTo>
                  <a:cubicBezTo>
                    <a:pt x="5" y="46"/>
                    <a:pt x="0" y="30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5" y="13"/>
                    <a:pt x="60" y="29"/>
                    <a:pt x="53" y="4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3" name="Freeform 184"/>
            <p:cNvSpPr>
              <a:spLocks/>
            </p:cNvSpPr>
            <p:nvPr/>
          </p:nvSpPr>
          <p:spPr bwMode="auto">
            <a:xfrm>
              <a:off x="933" y="285"/>
              <a:ext cx="106" cy="109"/>
            </a:xfrm>
            <a:custGeom>
              <a:avLst/>
              <a:gdLst>
                <a:gd name="T0" fmla="*/ 188 w 53"/>
                <a:gd name="T1" fmla="*/ 155 h 54"/>
                <a:gd name="T2" fmla="*/ 64 w 53"/>
                <a:gd name="T3" fmla="*/ 196 h 54"/>
                <a:gd name="T4" fmla="*/ 24 w 53"/>
                <a:gd name="T5" fmla="*/ 65 h 54"/>
                <a:gd name="T6" fmla="*/ 148 w 53"/>
                <a:gd name="T7" fmla="*/ 24 h 54"/>
                <a:gd name="T8" fmla="*/ 188 w 53"/>
                <a:gd name="T9" fmla="*/ 155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54">
                  <a:moveTo>
                    <a:pt x="47" y="38"/>
                  </a:moveTo>
                  <a:cubicBezTo>
                    <a:pt x="41" y="50"/>
                    <a:pt x="27" y="54"/>
                    <a:pt x="16" y="48"/>
                  </a:cubicBezTo>
                  <a:cubicBezTo>
                    <a:pt x="4" y="42"/>
                    <a:pt x="0" y="28"/>
                    <a:pt x="6" y="16"/>
                  </a:cubicBezTo>
                  <a:cubicBezTo>
                    <a:pt x="12" y="5"/>
                    <a:pt x="26" y="0"/>
                    <a:pt x="37" y="6"/>
                  </a:cubicBezTo>
                  <a:cubicBezTo>
                    <a:pt x="49" y="12"/>
                    <a:pt x="53" y="27"/>
                    <a:pt x="47" y="3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4" name="Freeform 185"/>
            <p:cNvSpPr>
              <a:spLocks/>
            </p:cNvSpPr>
            <p:nvPr/>
          </p:nvSpPr>
          <p:spPr bwMode="auto">
            <a:xfrm>
              <a:off x="1239" y="116"/>
              <a:ext cx="349" cy="266"/>
            </a:xfrm>
            <a:custGeom>
              <a:avLst/>
              <a:gdLst>
                <a:gd name="T0" fmla="*/ 680 w 174"/>
                <a:gd name="T1" fmla="*/ 536 h 132"/>
                <a:gd name="T2" fmla="*/ 140 w 174"/>
                <a:gd name="T3" fmla="*/ 536 h 132"/>
                <a:gd name="T4" fmla="*/ 124 w 174"/>
                <a:gd name="T5" fmla="*/ 520 h 132"/>
                <a:gd name="T6" fmla="*/ 140 w 174"/>
                <a:gd name="T7" fmla="*/ 504 h 132"/>
                <a:gd name="T8" fmla="*/ 664 w 174"/>
                <a:gd name="T9" fmla="*/ 504 h 132"/>
                <a:gd name="T10" fmla="*/ 664 w 174"/>
                <a:gd name="T11" fmla="*/ 36 h 132"/>
                <a:gd name="T12" fmla="*/ 16 w 174"/>
                <a:gd name="T13" fmla="*/ 36 h 132"/>
                <a:gd name="T14" fmla="*/ 0 w 174"/>
                <a:gd name="T15" fmla="*/ 16 h 132"/>
                <a:gd name="T16" fmla="*/ 16 w 174"/>
                <a:gd name="T17" fmla="*/ 0 h 132"/>
                <a:gd name="T18" fmla="*/ 680 w 174"/>
                <a:gd name="T19" fmla="*/ 0 h 132"/>
                <a:gd name="T20" fmla="*/ 700 w 174"/>
                <a:gd name="T21" fmla="*/ 16 h 132"/>
                <a:gd name="T22" fmla="*/ 700 w 174"/>
                <a:gd name="T23" fmla="*/ 520 h 132"/>
                <a:gd name="T24" fmla="*/ 680 w 174"/>
                <a:gd name="T25" fmla="*/ 536 h 1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4" h="132">
                  <a:moveTo>
                    <a:pt x="169" y="132"/>
                  </a:moveTo>
                  <a:cubicBezTo>
                    <a:pt x="35" y="132"/>
                    <a:pt x="35" y="132"/>
                    <a:pt x="35" y="132"/>
                  </a:cubicBezTo>
                  <a:cubicBezTo>
                    <a:pt x="33" y="132"/>
                    <a:pt x="31" y="130"/>
                    <a:pt x="31" y="128"/>
                  </a:cubicBezTo>
                  <a:cubicBezTo>
                    <a:pt x="31" y="126"/>
                    <a:pt x="33" y="124"/>
                    <a:pt x="35" y="124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30"/>
                    <a:pt x="172" y="132"/>
                    <a:pt x="169" y="132"/>
                  </a:cubicBezTo>
                  <a:close/>
                </a:path>
              </a:pathLst>
            </a:cu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5" name="Freeform 186"/>
            <p:cNvSpPr>
              <a:spLocks/>
            </p:cNvSpPr>
            <p:nvPr/>
          </p:nvSpPr>
          <p:spPr bwMode="auto">
            <a:xfrm>
              <a:off x="1235" y="86"/>
              <a:ext cx="56" cy="215"/>
            </a:xfrm>
            <a:custGeom>
              <a:avLst/>
              <a:gdLst>
                <a:gd name="T0" fmla="*/ 112 w 28"/>
                <a:gd name="T1" fmla="*/ 113 h 107"/>
                <a:gd name="T2" fmla="*/ 112 w 28"/>
                <a:gd name="T3" fmla="*/ 72 h 107"/>
                <a:gd name="T4" fmla="*/ 112 w 28"/>
                <a:gd name="T5" fmla="*/ 0 h 107"/>
                <a:gd name="T6" fmla="*/ 80 w 28"/>
                <a:gd name="T7" fmla="*/ 0 h 107"/>
                <a:gd name="T8" fmla="*/ 80 w 28"/>
                <a:gd name="T9" fmla="*/ 0 h 107"/>
                <a:gd name="T10" fmla="*/ 0 w 28"/>
                <a:gd name="T11" fmla="*/ 0 h 107"/>
                <a:gd name="T12" fmla="*/ 4 w 28"/>
                <a:gd name="T13" fmla="*/ 72 h 107"/>
                <a:gd name="T14" fmla="*/ 4 w 28"/>
                <a:gd name="T15" fmla="*/ 113 h 107"/>
                <a:gd name="T16" fmla="*/ 4 w 28"/>
                <a:gd name="T17" fmla="*/ 113 h 107"/>
                <a:gd name="T18" fmla="*/ 4 w 28"/>
                <a:gd name="T19" fmla="*/ 352 h 107"/>
                <a:gd name="T20" fmla="*/ 112 w 28"/>
                <a:gd name="T21" fmla="*/ 352 h 107"/>
                <a:gd name="T22" fmla="*/ 112 w 28"/>
                <a:gd name="T23" fmla="*/ 11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" h="107">
                  <a:moveTo>
                    <a:pt x="28" y="2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7" y="11"/>
                    <a:pt x="28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8" y="107"/>
                    <a:pt x="28" y="87"/>
                  </a:cubicBezTo>
                  <a:cubicBezTo>
                    <a:pt x="28" y="67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6" name="Freeform 187"/>
            <p:cNvSpPr>
              <a:spLocks/>
            </p:cNvSpPr>
            <p:nvPr/>
          </p:nvSpPr>
          <p:spPr bwMode="auto">
            <a:xfrm>
              <a:off x="1245" y="177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164 h 56"/>
                <a:gd name="T4" fmla="*/ 76 w 19"/>
                <a:gd name="T5" fmla="*/ 164 h 56"/>
                <a:gd name="T6" fmla="*/ 76 w 19"/>
                <a:gd name="T7" fmla="*/ 0 h 56"/>
                <a:gd name="T8" fmla="*/ 0 w 19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7" name="Freeform 188"/>
            <p:cNvSpPr>
              <a:spLocks/>
            </p:cNvSpPr>
            <p:nvPr/>
          </p:nvSpPr>
          <p:spPr bwMode="auto">
            <a:xfrm>
              <a:off x="1360" y="86"/>
              <a:ext cx="54" cy="215"/>
            </a:xfrm>
            <a:custGeom>
              <a:avLst/>
              <a:gdLst>
                <a:gd name="T0" fmla="*/ 104 w 27"/>
                <a:gd name="T1" fmla="*/ 113 h 107"/>
                <a:gd name="T2" fmla="*/ 104 w 27"/>
                <a:gd name="T3" fmla="*/ 72 h 107"/>
                <a:gd name="T4" fmla="*/ 108 w 27"/>
                <a:gd name="T5" fmla="*/ 0 h 107"/>
                <a:gd name="T6" fmla="*/ 76 w 27"/>
                <a:gd name="T7" fmla="*/ 0 h 107"/>
                <a:gd name="T8" fmla="*/ 76 w 27"/>
                <a:gd name="T9" fmla="*/ 0 h 107"/>
                <a:gd name="T10" fmla="*/ 0 w 27"/>
                <a:gd name="T11" fmla="*/ 0 h 107"/>
                <a:gd name="T12" fmla="*/ 0 w 27"/>
                <a:gd name="T13" fmla="*/ 72 h 107"/>
                <a:gd name="T14" fmla="*/ 0 w 27"/>
                <a:gd name="T15" fmla="*/ 113 h 107"/>
                <a:gd name="T16" fmla="*/ 0 w 27"/>
                <a:gd name="T17" fmla="*/ 113 h 107"/>
                <a:gd name="T18" fmla="*/ 0 w 27"/>
                <a:gd name="T19" fmla="*/ 352 h 107"/>
                <a:gd name="T20" fmla="*/ 104 w 27"/>
                <a:gd name="T21" fmla="*/ 352 h 107"/>
                <a:gd name="T22" fmla="*/ 104 w 27"/>
                <a:gd name="T23" fmla="*/ 11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" h="107">
                  <a:moveTo>
                    <a:pt x="26" y="28"/>
                  </a:moveTo>
                  <a:cubicBezTo>
                    <a:pt x="26" y="18"/>
                    <a:pt x="26" y="18"/>
                    <a:pt x="26" y="18"/>
                  </a:cubicBezTo>
                  <a:cubicBezTo>
                    <a:pt x="26" y="11"/>
                    <a:pt x="27" y="0"/>
                    <a:pt x="2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6" y="107"/>
                    <a:pt x="26" y="87"/>
                  </a:cubicBezTo>
                  <a:cubicBezTo>
                    <a:pt x="26" y="67"/>
                    <a:pt x="26" y="28"/>
                    <a:pt x="26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8" name="Freeform 189"/>
            <p:cNvSpPr>
              <a:spLocks/>
            </p:cNvSpPr>
            <p:nvPr/>
          </p:nvSpPr>
          <p:spPr bwMode="auto">
            <a:xfrm>
              <a:off x="1368" y="177"/>
              <a:ext cx="36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164 h 56"/>
                <a:gd name="T4" fmla="*/ 72 w 18"/>
                <a:gd name="T5" fmla="*/ 164 h 56"/>
                <a:gd name="T6" fmla="*/ 72 w 18"/>
                <a:gd name="T7" fmla="*/ 0 h 56"/>
                <a:gd name="T8" fmla="*/ 0 w 18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9" name="Freeform 190"/>
            <p:cNvSpPr>
              <a:spLocks/>
            </p:cNvSpPr>
            <p:nvPr/>
          </p:nvSpPr>
          <p:spPr bwMode="auto">
            <a:xfrm>
              <a:off x="1482" y="86"/>
              <a:ext cx="54" cy="215"/>
            </a:xfrm>
            <a:custGeom>
              <a:avLst/>
              <a:gdLst>
                <a:gd name="T0" fmla="*/ 108 w 27"/>
                <a:gd name="T1" fmla="*/ 113 h 107"/>
                <a:gd name="T2" fmla="*/ 108 w 27"/>
                <a:gd name="T3" fmla="*/ 72 h 107"/>
                <a:gd name="T4" fmla="*/ 104 w 27"/>
                <a:gd name="T5" fmla="*/ 0 h 107"/>
                <a:gd name="T6" fmla="*/ 76 w 27"/>
                <a:gd name="T7" fmla="*/ 0 h 107"/>
                <a:gd name="T8" fmla="*/ 76 w 27"/>
                <a:gd name="T9" fmla="*/ 0 h 107"/>
                <a:gd name="T10" fmla="*/ 0 w 27"/>
                <a:gd name="T11" fmla="*/ 0 h 107"/>
                <a:gd name="T12" fmla="*/ 0 w 27"/>
                <a:gd name="T13" fmla="*/ 72 h 107"/>
                <a:gd name="T14" fmla="*/ 0 w 27"/>
                <a:gd name="T15" fmla="*/ 113 h 107"/>
                <a:gd name="T16" fmla="*/ 0 w 27"/>
                <a:gd name="T17" fmla="*/ 113 h 107"/>
                <a:gd name="T18" fmla="*/ 0 w 27"/>
                <a:gd name="T19" fmla="*/ 352 h 107"/>
                <a:gd name="T20" fmla="*/ 108 w 27"/>
                <a:gd name="T21" fmla="*/ 352 h 107"/>
                <a:gd name="T22" fmla="*/ 108 w 27"/>
                <a:gd name="T23" fmla="*/ 11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6" y="11"/>
                    <a:pt x="26" y="0"/>
                    <a:pt x="2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0" name="Freeform 191"/>
            <p:cNvSpPr>
              <a:spLocks/>
            </p:cNvSpPr>
            <p:nvPr/>
          </p:nvSpPr>
          <p:spPr bwMode="auto">
            <a:xfrm>
              <a:off x="1490" y="177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164 h 56"/>
                <a:gd name="T4" fmla="*/ 76 w 19"/>
                <a:gd name="T5" fmla="*/ 164 h 56"/>
                <a:gd name="T6" fmla="*/ 76 w 19"/>
                <a:gd name="T7" fmla="*/ 0 h 56"/>
                <a:gd name="T8" fmla="*/ 0 w 19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1" name="Freeform 192"/>
            <p:cNvSpPr>
              <a:spLocks/>
            </p:cNvSpPr>
            <p:nvPr/>
          </p:nvSpPr>
          <p:spPr bwMode="auto">
            <a:xfrm>
              <a:off x="1265" y="341"/>
              <a:ext cx="321" cy="41"/>
            </a:xfrm>
            <a:custGeom>
              <a:avLst/>
              <a:gdLst>
                <a:gd name="T0" fmla="*/ 644 w 160"/>
                <a:gd name="T1" fmla="*/ 84 h 20"/>
                <a:gd name="T2" fmla="*/ 0 w 160"/>
                <a:gd name="T3" fmla="*/ 84 h 20"/>
                <a:gd name="T4" fmla="*/ 0 w 160"/>
                <a:gd name="T5" fmla="*/ 68 h 20"/>
                <a:gd name="T6" fmla="*/ 60 w 160"/>
                <a:gd name="T7" fmla="*/ 0 h 20"/>
                <a:gd name="T8" fmla="*/ 580 w 160"/>
                <a:gd name="T9" fmla="*/ 0 h 20"/>
                <a:gd name="T10" fmla="*/ 644 w 160"/>
                <a:gd name="T11" fmla="*/ 68 h 20"/>
                <a:gd name="T12" fmla="*/ 644 w 160"/>
                <a:gd name="T13" fmla="*/ 84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0" h="20">
                  <a:moveTo>
                    <a:pt x="160" y="20"/>
                  </a:moveTo>
                  <a:cubicBezTo>
                    <a:pt x="101" y="20"/>
                    <a:pt x="32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2" name="Rectangle 193"/>
            <p:cNvSpPr>
              <a:spLocks noChangeArrowheads="1"/>
            </p:cNvSpPr>
            <p:nvPr/>
          </p:nvSpPr>
          <p:spPr bwMode="auto">
            <a:xfrm>
              <a:off x="1227" y="80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13" name="Rectangle 194"/>
            <p:cNvSpPr>
              <a:spLocks noChangeArrowheads="1"/>
            </p:cNvSpPr>
            <p:nvPr/>
          </p:nvSpPr>
          <p:spPr bwMode="auto">
            <a:xfrm>
              <a:off x="1352" y="80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14" name="Rectangle 195"/>
            <p:cNvSpPr>
              <a:spLocks noChangeArrowheads="1"/>
            </p:cNvSpPr>
            <p:nvPr/>
          </p:nvSpPr>
          <p:spPr bwMode="auto">
            <a:xfrm>
              <a:off x="1474" y="80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15" name="Freeform 196"/>
            <p:cNvSpPr>
              <a:spLocks/>
            </p:cNvSpPr>
            <p:nvPr/>
          </p:nvSpPr>
          <p:spPr bwMode="auto">
            <a:xfrm>
              <a:off x="4854" y="1223"/>
              <a:ext cx="142" cy="145"/>
            </a:xfrm>
            <a:custGeom>
              <a:avLst/>
              <a:gdLst>
                <a:gd name="T0" fmla="*/ 252 w 71"/>
                <a:gd name="T1" fmla="*/ 211 h 72"/>
                <a:gd name="T2" fmla="*/ 80 w 71"/>
                <a:gd name="T3" fmla="*/ 256 h 72"/>
                <a:gd name="T4" fmla="*/ 36 w 71"/>
                <a:gd name="T5" fmla="*/ 81 h 72"/>
                <a:gd name="T6" fmla="*/ 208 w 71"/>
                <a:gd name="T7" fmla="*/ 36 h 72"/>
                <a:gd name="T8" fmla="*/ 252 w 71"/>
                <a:gd name="T9" fmla="*/ 21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" h="72">
                  <a:moveTo>
                    <a:pt x="63" y="52"/>
                  </a:moveTo>
                  <a:cubicBezTo>
                    <a:pt x="54" y="67"/>
                    <a:pt x="35" y="72"/>
                    <a:pt x="20" y="63"/>
                  </a:cubicBezTo>
                  <a:cubicBezTo>
                    <a:pt x="5" y="54"/>
                    <a:pt x="0" y="35"/>
                    <a:pt x="9" y="20"/>
                  </a:cubicBezTo>
                  <a:cubicBezTo>
                    <a:pt x="17" y="5"/>
                    <a:pt x="37" y="0"/>
                    <a:pt x="52" y="9"/>
                  </a:cubicBezTo>
                  <a:cubicBezTo>
                    <a:pt x="66" y="18"/>
                    <a:pt x="71" y="37"/>
                    <a:pt x="63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6" name="Freeform 197"/>
            <p:cNvSpPr>
              <a:spLocks/>
            </p:cNvSpPr>
            <p:nvPr/>
          </p:nvSpPr>
          <p:spPr bwMode="auto">
            <a:xfrm>
              <a:off x="4854" y="1223"/>
              <a:ext cx="142" cy="145"/>
            </a:xfrm>
            <a:custGeom>
              <a:avLst/>
              <a:gdLst>
                <a:gd name="T0" fmla="*/ 252 w 71"/>
                <a:gd name="T1" fmla="*/ 211 h 72"/>
                <a:gd name="T2" fmla="*/ 80 w 71"/>
                <a:gd name="T3" fmla="*/ 256 h 72"/>
                <a:gd name="T4" fmla="*/ 36 w 71"/>
                <a:gd name="T5" fmla="*/ 81 h 72"/>
                <a:gd name="T6" fmla="*/ 208 w 71"/>
                <a:gd name="T7" fmla="*/ 36 h 72"/>
                <a:gd name="T8" fmla="*/ 252 w 71"/>
                <a:gd name="T9" fmla="*/ 21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" h="72">
                  <a:moveTo>
                    <a:pt x="63" y="52"/>
                  </a:moveTo>
                  <a:cubicBezTo>
                    <a:pt x="54" y="67"/>
                    <a:pt x="35" y="72"/>
                    <a:pt x="20" y="63"/>
                  </a:cubicBezTo>
                  <a:cubicBezTo>
                    <a:pt x="5" y="54"/>
                    <a:pt x="0" y="35"/>
                    <a:pt x="9" y="20"/>
                  </a:cubicBezTo>
                  <a:cubicBezTo>
                    <a:pt x="17" y="5"/>
                    <a:pt x="37" y="0"/>
                    <a:pt x="52" y="9"/>
                  </a:cubicBezTo>
                  <a:cubicBezTo>
                    <a:pt x="66" y="18"/>
                    <a:pt x="71" y="37"/>
                    <a:pt x="63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7" name="Freeform 198"/>
            <p:cNvSpPr>
              <a:spLocks/>
            </p:cNvSpPr>
            <p:nvPr/>
          </p:nvSpPr>
          <p:spPr bwMode="auto">
            <a:xfrm>
              <a:off x="4874" y="1217"/>
              <a:ext cx="104" cy="153"/>
            </a:xfrm>
            <a:custGeom>
              <a:avLst/>
              <a:gdLst>
                <a:gd name="T0" fmla="*/ 24 w 104"/>
                <a:gd name="T1" fmla="*/ 153 h 153"/>
                <a:gd name="T2" fmla="*/ 0 w 104"/>
                <a:gd name="T3" fmla="*/ 139 h 153"/>
                <a:gd name="T4" fmla="*/ 80 w 104"/>
                <a:gd name="T5" fmla="*/ 0 h 153"/>
                <a:gd name="T6" fmla="*/ 104 w 104"/>
                <a:gd name="T7" fmla="*/ 14 h 153"/>
                <a:gd name="T8" fmla="*/ 24 w 104"/>
                <a:gd name="T9" fmla="*/ 15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" h="153">
                  <a:moveTo>
                    <a:pt x="24" y="153"/>
                  </a:moveTo>
                  <a:lnTo>
                    <a:pt x="0" y="139"/>
                  </a:lnTo>
                  <a:lnTo>
                    <a:pt x="80" y="0"/>
                  </a:lnTo>
                  <a:lnTo>
                    <a:pt x="104" y="14"/>
                  </a:lnTo>
                  <a:lnTo>
                    <a:pt x="24" y="153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8" name="Freeform 199"/>
            <p:cNvSpPr>
              <a:spLocks/>
            </p:cNvSpPr>
            <p:nvPr/>
          </p:nvSpPr>
          <p:spPr bwMode="auto">
            <a:xfrm>
              <a:off x="5038" y="1225"/>
              <a:ext cx="140" cy="141"/>
            </a:xfrm>
            <a:custGeom>
              <a:avLst/>
              <a:gdLst>
                <a:gd name="T0" fmla="*/ 260 w 70"/>
                <a:gd name="T1" fmla="*/ 105 h 70"/>
                <a:gd name="T2" fmla="*/ 176 w 70"/>
                <a:gd name="T3" fmla="*/ 264 h 70"/>
                <a:gd name="T4" fmla="*/ 20 w 70"/>
                <a:gd name="T5" fmla="*/ 179 h 70"/>
                <a:gd name="T6" fmla="*/ 104 w 70"/>
                <a:gd name="T7" fmla="*/ 20 h 70"/>
                <a:gd name="T8" fmla="*/ 260 w 70"/>
                <a:gd name="T9" fmla="*/ 105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" h="70">
                  <a:moveTo>
                    <a:pt x="65" y="26"/>
                  </a:moveTo>
                  <a:cubicBezTo>
                    <a:pt x="70" y="42"/>
                    <a:pt x="61" y="60"/>
                    <a:pt x="44" y="65"/>
                  </a:cubicBezTo>
                  <a:cubicBezTo>
                    <a:pt x="28" y="70"/>
                    <a:pt x="10" y="61"/>
                    <a:pt x="5" y="44"/>
                  </a:cubicBezTo>
                  <a:cubicBezTo>
                    <a:pt x="0" y="28"/>
                    <a:pt x="10" y="10"/>
                    <a:pt x="26" y="5"/>
                  </a:cubicBezTo>
                  <a:cubicBezTo>
                    <a:pt x="43" y="0"/>
                    <a:pt x="60" y="9"/>
                    <a:pt x="6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9" name="Freeform 200"/>
            <p:cNvSpPr>
              <a:spLocks/>
            </p:cNvSpPr>
            <p:nvPr/>
          </p:nvSpPr>
          <p:spPr bwMode="auto">
            <a:xfrm>
              <a:off x="5038" y="1225"/>
              <a:ext cx="140" cy="141"/>
            </a:xfrm>
            <a:custGeom>
              <a:avLst/>
              <a:gdLst>
                <a:gd name="T0" fmla="*/ 260 w 70"/>
                <a:gd name="T1" fmla="*/ 105 h 70"/>
                <a:gd name="T2" fmla="*/ 176 w 70"/>
                <a:gd name="T3" fmla="*/ 264 h 70"/>
                <a:gd name="T4" fmla="*/ 20 w 70"/>
                <a:gd name="T5" fmla="*/ 179 h 70"/>
                <a:gd name="T6" fmla="*/ 104 w 70"/>
                <a:gd name="T7" fmla="*/ 20 h 70"/>
                <a:gd name="T8" fmla="*/ 260 w 70"/>
                <a:gd name="T9" fmla="*/ 105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" h="70">
                  <a:moveTo>
                    <a:pt x="65" y="26"/>
                  </a:moveTo>
                  <a:cubicBezTo>
                    <a:pt x="70" y="42"/>
                    <a:pt x="61" y="60"/>
                    <a:pt x="44" y="65"/>
                  </a:cubicBezTo>
                  <a:cubicBezTo>
                    <a:pt x="28" y="70"/>
                    <a:pt x="10" y="61"/>
                    <a:pt x="5" y="44"/>
                  </a:cubicBezTo>
                  <a:cubicBezTo>
                    <a:pt x="0" y="28"/>
                    <a:pt x="10" y="10"/>
                    <a:pt x="26" y="5"/>
                  </a:cubicBezTo>
                  <a:cubicBezTo>
                    <a:pt x="43" y="0"/>
                    <a:pt x="60" y="9"/>
                    <a:pt x="6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0" name="Freeform 201"/>
            <p:cNvSpPr>
              <a:spLocks/>
            </p:cNvSpPr>
            <p:nvPr/>
          </p:nvSpPr>
          <p:spPr bwMode="auto">
            <a:xfrm>
              <a:off x="5070" y="1213"/>
              <a:ext cx="74" cy="161"/>
            </a:xfrm>
            <a:custGeom>
              <a:avLst/>
              <a:gdLst>
                <a:gd name="T0" fmla="*/ 74 w 74"/>
                <a:gd name="T1" fmla="*/ 153 h 161"/>
                <a:gd name="T2" fmla="*/ 48 w 74"/>
                <a:gd name="T3" fmla="*/ 161 h 161"/>
                <a:gd name="T4" fmla="*/ 0 w 74"/>
                <a:gd name="T5" fmla="*/ 8 h 161"/>
                <a:gd name="T6" fmla="*/ 28 w 74"/>
                <a:gd name="T7" fmla="*/ 0 h 161"/>
                <a:gd name="T8" fmla="*/ 74 w 74"/>
                <a:gd name="T9" fmla="*/ 153 h 1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161">
                  <a:moveTo>
                    <a:pt x="74" y="153"/>
                  </a:moveTo>
                  <a:lnTo>
                    <a:pt x="48" y="161"/>
                  </a:lnTo>
                  <a:lnTo>
                    <a:pt x="0" y="8"/>
                  </a:lnTo>
                  <a:lnTo>
                    <a:pt x="28" y="0"/>
                  </a:lnTo>
                  <a:lnTo>
                    <a:pt x="74" y="153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1" name="Freeform 202"/>
            <p:cNvSpPr>
              <a:spLocks/>
            </p:cNvSpPr>
            <p:nvPr/>
          </p:nvSpPr>
          <p:spPr bwMode="auto">
            <a:xfrm>
              <a:off x="4615" y="1290"/>
              <a:ext cx="100" cy="78"/>
            </a:xfrm>
            <a:custGeom>
              <a:avLst/>
              <a:gdLst>
                <a:gd name="T0" fmla="*/ 120 w 50"/>
                <a:gd name="T1" fmla="*/ 0 h 39"/>
                <a:gd name="T2" fmla="*/ 200 w 50"/>
                <a:gd name="T3" fmla="*/ 76 h 39"/>
                <a:gd name="T4" fmla="*/ 120 w 50"/>
                <a:gd name="T5" fmla="*/ 156 h 39"/>
                <a:gd name="T6" fmla="*/ 0 w 50"/>
                <a:gd name="T7" fmla="*/ 156 h 39"/>
                <a:gd name="T8" fmla="*/ 0 w 50"/>
                <a:gd name="T9" fmla="*/ 0 h 39"/>
                <a:gd name="T10" fmla="*/ 120 w 50"/>
                <a:gd name="T11" fmla="*/ 0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39">
                  <a:moveTo>
                    <a:pt x="30" y="0"/>
                  </a:moveTo>
                  <a:cubicBezTo>
                    <a:pt x="41" y="0"/>
                    <a:pt x="50" y="8"/>
                    <a:pt x="50" y="19"/>
                  </a:cubicBezTo>
                  <a:cubicBezTo>
                    <a:pt x="50" y="30"/>
                    <a:pt x="41" y="39"/>
                    <a:pt x="3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2" name="Freeform 203"/>
            <p:cNvSpPr>
              <a:spLocks/>
            </p:cNvSpPr>
            <p:nvPr/>
          </p:nvSpPr>
          <p:spPr bwMode="auto">
            <a:xfrm>
              <a:off x="4519" y="1290"/>
              <a:ext cx="96" cy="78"/>
            </a:xfrm>
            <a:custGeom>
              <a:avLst/>
              <a:gdLst>
                <a:gd name="T0" fmla="*/ 80 w 48"/>
                <a:gd name="T1" fmla="*/ 0 h 39"/>
                <a:gd name="T2" fmla="*/ 192 w 48"/>
                <a:gd name="T3" fmla="*/ 0 h 39"/>
                <a:gd name="T4" fmla="*/ 192 w 48"/>
                <a:gd name="T5" fmla="*/ 156 h 39"/>
                <a:gd name="T6" fmla="*/ 80 w 48"/>
                <a:gd name="T7" fmla="*/ 156 h 39"/>
                <a:gd name="T8" fmla="*/ 0 w 48"/>
                <a:gd name="T9" fmla="*/ 76 h 39"/>
                <a:gd name="T10" fmla="*/ 80 w 48"/>
                <a:gd name="T11" fmla="*/ 0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" h="39">
                  <a:moveTo>
                    <a:pt x="20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9" y="39"/>
                    <a:pt x="0" y="30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3" name="Freeform 204"/>
            <p:cNvSpPr>
              <a:spLocks/>
            </p:cNvSpPr>
            <p:nvPr/>
          </p:nvSpPr>
          <p:spPr bwMode="auto">
            <a:xfrm>
              <a:off x="4661" y="1169"/>
              <a:ext cx="101" cy="78"/>
            </a:xfrm>
            <a:custGeom>
              <a:avLst/>
              <a:gdLst>
                <a:gd name="T0" fmla="*/ 81 w 50"/>
                <a:gd name="T1" fmla="*/ 156 h 39"/>
                <a:gd name="T2" fmla="*/ 0 w 50"/>
                <a:gd name="T3" fmla="*/ 76 h 39"/>
                <a:gd name="T4" fmla="*/ 81 w 50"/>
                <a:gd name="T5" fmla="*/ 0 h 39"/>
                <a:gd name="T6" fmla="*/ 204 w 50"/>
                <a:gd name="T7" fmla="*/ 0 h 39"/>
                <a:gd name="T8" fmla="*/ 204 w 50"/>
                <a:gd name="T9" fmla="*/ 156 h 39"/>
                <a:gd name="T10" fmla="*/ 81 w 50"/>
                <a:gd name="T11" fmla="*/ 156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9"/>
                    <a:pt x="50" y="39"/>
                    <a:pt x="50" y="39"/>
                  </a:cubicBezTo>
                  <a:lnTo>
                    <a:pt x="20" y="39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4" name="Freeform 205"/>
            <p:cNvSpPr>
              <a:spLocks/>
            </p:cNvSpPr>
            <p:nvPr/>
          </p:nvSpPr>
          <p:spPr bwMode="auto">
            <a:xfrm>
              <a:off x="4762" y="1169"/>
              <a:ext cx="96" cy="78"/>
            </a:xfrm>
            <a:custGeom>
              <a:avLst/>
              <a:gdLst>
                <a:gd name="T0" fmla="*/ 112 w 48"/>
                <a:gd name="T1" fmla="*/ 156 h 39"/>
                <a:gd name="T2" fmla="*/ 0 w 48"/>
                <a:gd name="T3" fmla="*/ 156 h 39"/>
                <a:gd name="T4" fmla="*/ 0 w 48"/>
                <a:gd name="T5" fmla="*/ 0 h 39"/>
                <a:gd name="T6" fmla="*/ 112 w 48"/>
                <a:gd name="T7" fmla="*/ 0 h 39"/>
                <a:gd name="T8" fmla="*/ 192 w 48"/>
                <a:gd name="T9" fmla="*/ 76 h 39"/>
                <a:gd name="T10" fmla="*/ 112 w 48"/>
                <a:gd name="T11" fmla="*/ 156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" h="39">
                  <a:moveTo>
                    <a:pt x="28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0"/>
                    <a:pt x="48" y="9"/>
                    <a:pt x="48" y="19"/>
                  </a:cubicBezTo>
                  <a:cubicBezTo>
                    <a:pt x="48" y="30"/>
                    <a:pt x="39" y="39"/>
                    <a:pt x="28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5" name="Freeform 206"/>
            <p:cNvSpPr>
              <a:spLocks/>
            </p:cNvSpPr>
            <p:nvPr/>
          </p:nvSpPr>
          <p:spPr bwMode="auto">
            <a:xfrm>
              <a:off x="4015" y="902"/>
              <a:ext cx="184" cy="191"/>
            </a:xfrm>
            <a:custGeom>
              <a:avLst/>
              <a:gdLst>
                <a:gd name="T0" fmla="*/ 304 w 92"/>
                <a:gd name="T1" fmla="*/ 384 h 95"/>
                <a:gd name="T2" fmla="*/ 72 w 92"/>
                <a:gd name="T3" fmla="*/ 384 h 95"/>
                <a:gd name="T4" fmla="*/ 8 w 92"/>
                <a:gd name="T5" fmla="*/ 328 h 95"/>
                <a:gd name="T6" fmla="*/ 8 w 92"/>
                <a:gd name="T7" fmla="*/ 28 h 95"/>
                <a:gd name="T8" fmla="*/ 32 w 92"/>
                <a:gd name="T9" fmla="*/ 0 h 95"/>
                <a:gd name="T10" fmla="*/ 336 w 92"/>
                <a:gd name="T11" fmla="*/ 0 h 95"/>
                <a:gd name="T12" fmla="*/ 360 w 92"/>
                <a:gd name="T13" fmla="*/ 28 h 95"/>
                <a:gd name="T14" fmla="*/ 360 w 92"/>
                <a:gd name="T15" fmla="*/ 324 h 95"/>
                <a:gd name="T16" fmla="*/ 304 w 92"/>
                <a:gd name="T17" fmla="*/ 384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2" h="95">
                  <a:moveTo>
                    <a:pt x="76" y="95"/>
                  </a:moveTo>
                  <a:cubicBezTo>
                    <a:pt x="59" y="95"/>
                    <a:pt x="36" y="95"/>
                    <a:pt x="18" y="95"/>
                  </a:cubicBezTo>
                  <a:cubicBezTo>
                    <a:pt x="0" y="95"/>
                    <a:pt x="2" y="81"/>
                    <a:pt x="2" y="8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3"/>
                    <a:pt x="5" y="0"/>
                    <a:pt x="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8" y="0"/>
                    <a:pt x="90" y="3"/>
                    <a:pt x="90" y="7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2" y="95"/>
                    <a:pt x="76" y="95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6" name="Rectangle 207"/>
            <p:cNvSpPr>
              <a:spLocks noChangeArrowheads="1"/>
            </p:cNvSpPr>
            <p:nvPr/>
          </p:nvSpPr>
          <p:spPr bwMode="auto">
            <a:xfrm>
              <a:off x="3999" y="880"/>
              <a:ext cx="220" cy="3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27" name="Rectangle 208"/>
            <p:cNvSpPr>
              <a:spLocks noChangeArrowheads="1"/>
            </p:cNvSpPr>
            <p:nvPr/>
          </p:nvSpPr>
          <p:spPr bwMode="auto">
            <a:xfrm>
              <a:off x="4091" y="958"/>
              <a:ext cx="104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28" name="Rectangle 209"/>
            <p:cNvSpPr>
              <a:spLocks noChangeArrowheads="1"/>
            </p:cNvSpPr>
            <p:nvPr/>
          </p:nvSpPr>
          <p:spPr bwMode="auto">
            <a:xfrm>
              <a:off x="4113" y="1010"/>
              <a:ext cx="82" cy="1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29" name="Rectangle 210"/>
            <p:cNvSpPr>
              <a:spLocks noChangeArrowheads="1"/>
            </p:cNvSpPr>
            <p:nvPr/>
          </p:nvSpPr>
          <p:spPr bwMode="auto">
            <a:xfrm>
              <a:off x="4113" y="978"/>
              <a:ext cx="82" cy="1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30" name="Rectangle 211"/>
            <p:cNvSpPr>
              <a:spLocks noChangeArrowheads="1"/>
            </p:cNvSpPr>
            <p:nvPr/>
          </p:nvSpPr>
          <p:spPr bwMode="auto">
            <a:xfrm>
              <a:off x="4872" y="854"/>
              <a:ext cx="56" cy="3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31" name="Rectangle 212"/>
            <p:cNvSpPr>
              <a:spLocks noChangeArrowheads="1"/>
            </p:cNvSpPr>
            <p:nvPr/>
          </p:nvSpPr>
          <p:spPr bwMode="auto">
            <a:xfrm>
              <a:off x="4884" y="882"/>
              <a:ext cx="32" cy="2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32" name="Rectangle 213"/>
            <p:cNvSpPr>
              <a:spLocks noChangeArrowheads="1"/>
            </p:cNvSpPr>
            <p:nvPr/>
          </p:nvSpPr>
          <p:spPr bwMode="auto">
            <a:xfrm>
              <a:off x="4850" y="484"/>
              <a:ext cx="100" cy="1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33" name="Rectangle 214"/>
            <p:cNvSpPr>
              <a:spLocks noChangeArrowheads="1"/>
            </p:cNvSpPr>
            <p:nvPr/>
          </p:nvSpPr>
          <p:spPr bwMode="auto">
            <a:xfrm>
              <a:off x="4868" y="492"/>
              <a:ext cx="64" cy="6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34" name="Freeform 215"/>
            <p:cNvSpPr>
              <a:spLocks/>
            </p:cNvSpPr>
            <p:nvPr/>
          </p:nvSpPr>
          <p:spPr bwMode="auto">
            <a:xfrm>
              <a:off x="4896" y="902"/>
              <a:ext cx="8" cy="118"/>
            </a:xfrm>
            <a:custGeom>
              <a:avLst/>
              <a:gdLst>
                <a:gd name="T0" fmla="*/ 8 w 8"/>
                <a:gd name="T1" fmla="*/ 104 h 118"/>
                <a:gd name="T2" fmla="*/ 4 w 8"/>
                <a:gd name="T3" fmla="*/ 118 h 118"/>
                <a:gd name="T4" fmla="*/ 0 w 8"/>
                <a:gd name="T5" fmla="*/ 104 h 118"/>
                <a:gd name="T6" fmla="*/ 0 w 8"/>
                <a:gd name="T7" fmla="*/ 0 h 118"/>
                <a:gd name="T8" fmla="*/ 8 w 8"/>
                <a:gd name="T9" fmla="*/ 0 h 118"/>
                <a:gd name="T10" fmla="*/ 8 w 8"/>
                <a:gd name="T11" fmla="*/ 104 h 1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118">
                  <a:moveTo>
                    <a:pt x="8" y="104"/>
                  </a:moveTo>
                  <a:lnTo>
                    <a:pt x="4" y="118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35" name="Rectangle 216"/>
            <p:cNvSpPr>
              <a:spLocks noChangeArrowheads="1"/>
            </p:cNvSpPr>
            <p:nvPr/>
          </p:nvSpPr>
          <p:spPr bwMode="auto">
            <a:xfrm>
              <a:off x="4852" y="562"/>
              <a:ext cx="96" cy="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36" name="Rectangle 217"/>
            <p:cNvSpPr>
              <a:spLocks noChangeArrowheads="1"/>
            </p:cNvSpPr>
            <p:nvPr/>
          </p:nvSpPr>
          <p:spPr bwMode="auto">
            <a:xfrm>
              <a:off x="4862" y="717"/>
              <a:ext cx="76" cy="133"/>
            </a:xfrm>
            <a:prstGeom prst="rect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37" name="Rectangle 218"/>
            <p:cNvSpPr>
              <a:spLocks noChangeArrowheads="1"/>
            </p:cNvSpPr>
            <p:nvPr/>
          </p:nvSpPr>
          <p:spPr bwMode="auto">
            <a:xfrm>
              <a:off x="4836" y="554"/>
              <a:ext cx="128" cy="2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38" name="Rectangle 219"/>
            <p:cNvSpPr>
              <a:spLocks noChangeArrowheads="1"/>
            </p:cNvSpPr>
            <p:nvPr/>
          </p:nvSpPr>
          <p:spPr bwMode="auto">
            <a:xfrm>
              <a:off x="4892" y="572"/>
              <a:ext cx="16" cy="13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39" name="Rectangle 220"/>
            <p:cNvSpPr>
              <a:spLocks noChangeArrowheads="1"/>
            </p:cNvSpPr>
            <p:nvPr/>
          </p:nvSpPr>
          <p:spPr bwMode="auto">
            <a:xfrm>
              <a:off x="4862" y="705"/>
              <a:ext cx="76" cy="1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40" name="Oval 221"/>
            <p:cNvSpPr>
              <a:spLocks noChangeArrowheads="1"/>
            </p:cNvSpPr>
            <p:nvPr/>
          </p:nvSpPr>
          <p:spPr bwMode="auto">
            <a:xfrm>
              <a:off x="4990" y="980"/>
              <a:ext cx="182" cy="18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41" name="Freeform 222"/>
            <p:cNvSpPr>
              <a:spLocks/>
            </p:cNvSpPr>
            <p:nvPr/>
          </p:nvSpPr>
          <p:spPr bwMode="auto">
            <a:xfrm>
              <a:off x="5036" y="639"/>
              <a:ext cx="90" cy="442"/>
            </a:xfrm>
            <a:custGeom>
              <a:avLst/>
              <a:gdLst>
                <a:gd name="T0" fmla="*/ 0 w 45"/>
                <a:gd name="T1" fmla="*/ 0 h 220"/>
                <a:gd name="T2" fmla="*/ 0 w 45"/>
                <a:gd name="T3" fmla="*/ 796 h 220"/>
                <a:gd name="T4" fmla="*/ 92 w 45"/>
                <a:gd name="T5" fmla="*/ 888 h 220"/>
                <a:gd name="T6" fmla="*/ 180 w 45"/>
                <a:gd name="T7" fmla="*/ 796 h 220"/>
                <a:gd name="T8" fmla="*/ 180 w 45"/>
                <a:gd name="T9" fmla="*/ 0 h 220"/>
                <a:gd name="T10" fmla="*/ 0 w 45"/>
                <a:gd name="T11" fmla="*/ 0 h 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220">
                  <a:moveTo>
                    <a:pt x="0" y="0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0" y="210"/>
                    <a:pt x="10" y="220"/>
                    <a:pt x="23" y="220"/>
                  </a:cubicBezTo>
                  <a:cubicBezTo>
                    <a:pt x="35" y="220"/>
                    <a:pt x="45" y="210"/>
                    <a:pt x="45" y="197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42" name="Oval 223"/>
            <p:cNvSpPr>
              <a:spLocks noChangeArrowheads="1"/>
            </p:cNvSpPr>
            <p:nvPr/>
          </p:nvSpPr>
          <p:spPr bwMode="auto">
            <a:xfrm>
              <a:off x="5012" y="1002"/>
              <a:ext cx="138" cy="139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43" name="Freeform 224"/>
            <p:cNvSpPr>
              <a:spLocks/>
            </p:cNvSpPr>
            <p:nvPr/>
          </p:nvSpPr>
          <p:spPr bwMode="auto">
            <a:xfrm>
              <a:off x="5056" y="765"/>
              <a:ext cx="48" cy="269"/>
            </a:xfrm>
            <a:custGeom>
              <a:avLst/>
              <a:gdLst>
                <a:gd name="T0" fmla="*/ 0 w 24"/>
                <a:gd name="T1" fmla="*/ 0 h 134"/>
                <a:gd name="T2" fmla="*/ 0 w 24"/>
                <a:gd name="T3" fmla="*/ 488 h 134"/>
                <a:gd name="T4" fmla="*/ 48 w 24"/>
                <a:gd name="T5" fmla="*/ 540 h 134"/>
                <a:gd name="T6" fmla="*/ 96 w 24"/>
                <a:gd name="T7" fmla="*/ 488 h 134"/>
                <a:gd name="T8" fmla="*/ 96 w 24"/>
                <a:gd name="T9" fmla="*/ 0 h 134"/>
                <a:gd name="T10" fmla="*/ 0 w 24"/>
                <a:gd name="T11" fmla="*/ 0 h 1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34">
                  <a:moveTo>
                    <a:pt x="0" y="0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8"/>
                    <a:pt x="6" y="134"/>
                    <a:pt x="12" y="134"/>
                  </a:cubicBezTo>
                  <a:cubicBezTo>
                    <a:pt x="19" y="134"/>
                    <a:pt x="24" y="128"/>
                    <a:pt x="24" y="12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44" name="Freeform 225"/>
            <p:cNvSpPr>
              <a:spLocks/>
            </p:cNvSpPr>
            <p:nvPr/>
          </p:nvSpPr>
          <p:spPr bwMode="auto">
            <a:xfrm>
              <a:off x="5074" y="337"/>
              <a:ext cx="84" cy="235"/>
            </a:xfrm>
            <a:custGeom>
              <a:avLst/>
              <a:gdLst>
                <a:gd name="T0" fmla="*/ 0 w 42"/>
                <a:gd name="T1" fmla="*/ 0 h 117"/>
                <a:gd name="T2" fmla="*/ 0 w 42"/>
                <a:gd name="T3" fmla="*/ 315 h 117"/>
                <a:gd name="T4" fmla="*/ 64 w 42"/>
                <a:gd name="T5" fmla="*/ 396 h 117"/>
                <a:gd name="T6" fmla="*/ 68 w 42"/>
                <a:gd name="T7" fmla="*/ 456 h 117"/>
                <a:gd name="T8" fmla="*/ 84 w 42"/>
                <a:gd name="T9" fmla="*/ 472 h 117"/>
                <a:gd name="T10" fmla="*/ 96 w 42"/>
                <a:gd name="T11" fmla="*/ 468 h 117"/>
                <a:gd name="T12" fmla="*/ 104 w 42"/>
                <a:gd name="T13" fmla="*/ 452 h 117"/>
                <a:gd name="T14" fmla="*/ 100 w 42"/>
                <a:gd name="T15" fmla="*/ 396 h 117"/>
                <a:gd name="T16" fmla="*/ 144 w 42"/>
                <a:gd name="T17" fmla="*/ 372 h 117"/>
                <a:gd name="T18" fmla="*/ 168 w 42"/>
                <a:gd name="T19" fmla="*/ 311 h 117"/>
                <a:gd name="T20" fmla="*/ 168 w 42"/>
                <a:gd name="T21" fmla="*/ 20 h 117"/>
                <a:gd name="T22" fmla="*/ 0 w 42"/>
                <a:gd name="T23" fmla="*/ 0 h 1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117">
                  <a:moveTo>
                    <a:pt x="0" y="0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0" y="87"/>
                    <a:pt x="7" y="95"/>
                    <a:pt x="16" y="98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7" y="115"/>
                    <a:pt x="19" y="117"/>
                    <a:pt x="21" y="117"/>
                  </a:cubicBezTo>
                  <a:cubicBezTo>
                    <a:pt x="22" y="117"/>
                    <a:pt x="23" y="116"/>
                    <a:pt x="24" y="116"/>
                  </a:cubicBezTo>
                  <a:cubicBezTo>
                    <a:pt x="25" y="115"/>
                    <a:pt x="26" y="114"/>
                    <a:pt x="26" y="112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9" y="97"/>
                    <a:pt x="33" y="95"/>
                    <a:pt x="36" y="92"/>
                  </a:cubicBezTo>
                  <a:cubicBezTo>
                    <a:pt x="40" y="88"/>
                    <a:pt x="42" y="83"/>
                    <a:pt x="42" y="77"/>
                  </a:cubicBezTo>
                  <a:cubicBezTo>
                    <a:pt x="42" y="5"/>
                    <a:pt x="42" y="5"/>
                    <a:pt x="42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45" name="Freeform 226"/>
            <p:cNvSpPr>
              <a:spLocks/>
            </p:cNvSpPr>
            <p:nvPr/>
          </p:nvSpPr>
          <p:spPr bwMode="auto">
            <a:xfrm>
              <a:off x="5052" y="209"/>
              <a:ext cx="126" cy="142"/>
            </a:xfrm>
            <a:custGeom>
              <a:avLst/>
              <a:gdLst>
                <a:gd name="T0" fmla="*/ 252 w 63"/>
                <a:gd name="T1" fmla="*/ 284 h 71"/>
                <a:gd name="T2" fmla="*/ 252 w 63"/>
                <a:gd name="T3" fmla="*/ 232 h 71"/>
                <a:gd name="T4" fmla="*/ 212 w 63"/>
                <a:gd name="T5" fmla="*/ 232 h 71"/>
                <a:gd name="T6" fmla="*/ 216 w 63"/>
                <a:gd name="T7" fmla="*/ 84 h 71"/>
                <a:gd name="T8" fmla="*/ 132 w 63"/>
                <a:gd name="T9" fmla="*/ 0 h 71"/>
                <a:gd name="T10" fmla="*/ 52 w 63"/>
                <a:gd name="T11" fmla="*/ 84 h 71"/>
                <a:gd name="T12" fmla="*/ 48 w 63"/>
                <a:gd name="T13" fmla="*/ 232 h 71"/>
                <a:gd name="T14" fmla="*/ 0 w 63"/>
                <a:gd name="T15" fmla="*/ 232 h 71"/>
                <a:gd name="T16" fmla="*/ 0 w 63"/>
                <a:gd name="T17" fmla="*/ 284 h 71"/>
                <a:gd name="T18" fmla="*/ 252 w 63"/>
                <a:gd name="T19" fmla="*/ 284 h 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71">
                  <a:moveTo>
                    <a:pt x="63" y="71"/>
                  </a:moveTo>
                  <a:cubicBezTo>
                    <a:pt x="63" y="58"/>
                    <a:pt x="63" y="58"/>
                    <a:pt x="6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0"/>
                    <a:pt x="45" y="0"/>
                    <a:pt x="33" y="0"/>
                  </a:cubicBezTo>
                  <a:cubicBezTo>
                    <a:pt x="22" y="0"/>
                    <a:pt x="13" y="10"/>
                    <a:pt x="13" y="21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1"/>
                    <a:pt x="0" y="71"/>
                    <a:pt x="0" y="71"/>
                  </a:cubicBezTo>
                  <a:lnTo>
                    <a:pt x="63" y="7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46" name="Freeform 227"/>
            <p:cNvSpPr>
              <a:spLocks noEditPoints="1"/>
            </p:cNvSpPr>
            <p:nvPr/>
          </p:nvSpPr>
          <p:spPr bwMode="auto">
            <a:xfrm>
              <a:off x="4057" y="587"/>
              <a:ext cx="84" cy="162"/>
            </a:xfrm>
            <a:custGeom>
              <a:avLst/>
              <a:gdLst>
                <a:gd name="T0" fmla="*/ 84 w 42"/>
                <a:gd name="T1" fmla="*/ 324 h 81"/>
                <a:gd name="T2" fmla="*/ 24 w 42"/>
                <a:gd name="T3" fmla="*/ 276 h 81"/>
                <a:gd name="T4" fmla="*/ 0 w 42"/>
                <a:gd name="T5" fmla="*/ 164 h 81"/>
                <a:gd name="T6" fmla="*/ 24 w 42"/>
                <a:gd name="T7" fmla="*/ 48 h 81"/>
                <a:gd name="T8" fmla="*/ 84 w 42"/>
                <a:gd name="T9" fmla="*/ 0 h 81"/>
                <a:gd name="T10" fmla="*/ 144 w 42"/>
                <a:gd name="T11" fmla="*/ 48 h 81"/>
                <a:gd name="T12" fmla="*/ 168 w 42"/>
                <a:gd name="T13" fmla="*/ 164 h 81"/>
                <a:gd name="T14" fmla="*/ 144 w 42"/>
                <a:gd name="T15" fmla="*/ 276 h 81"/>
                <a:gd name="T16" fmla="*/ 84 w 42"/>
                <a:gd name="T17" fmla="*/ 324 h 81"/>
                <a:gd name="T18" fmla="*/ 84 w 42"/>
                <a:gd name="T19" fmla="*/ 12 h 81"/>
                <a:gd name="T20" fmla="*/ 32 w 42"/>
                <a:gd name="T21" fmla="*/ 56 h 81"/>
                <a:gd name="T22" fmla="*/ 12 w 42"/>
                <a:gd name="T23" fmla="*/ 164 h 81"/>
                <a:gd name="T24" fmla="*/ 32 w 42"/>
                <a:gd name="T25" fmla="*/ 272 h 81"/>
                <a:gd name="T26" fmla="*/ 84 w 42"/>
                <a:gd name="T27" fmla="*/ 316 h 81"/>
                <a:gd name="T28" fmla="*/ 136 w 42"/>
                <a:gd name="T29" fmla="*/ 272 h 81"/>
                <a:gd name="T30" fmla="*/ 160 w 42"/>
                <a:gd name="T31" fmla="*/ 164 h 81"/>
                <a:gd name="T32" fmla="*/ 136 w 42"/>
                <a:gd name="T33" fmla="*/ 56 h 81"/>
                <a:gd name="T34" fmla="*/ 84 w 42"/>
                <a:gd name="T35" fmla="*/ 12 h 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81">
                  <a:moveTo>
                    <a:pt x="21" y="81"/>
                  </a:moveTo>
                  <a:cubicBezTo>
                    <a:pt x="15" y="81"/>
                    <a:pt x="10" y="77"/>
                    <a:pt x="6" y="69"/>
                  </a:cubicBezTo>
                  <a:cubicBezTo>
                    <a:pt x="2" y="61"/>
                    <a:pt x="0" y="51"/>
                    <a:pt x="0" y="41"/>
                  </a:cubicBezTo>
                  <a:cubicBezTo>
                    <a:pt x="0" y="30"/>
                    <a:pt x="2" y="20"/>
                    <a:pt x="6" y="12"/>
                  </a:cubicBezTo>
                  <a:cubicBezTo>
                    <a:pt x="10" y="5"/>
                    <a:pt x="15" y="0"/>
                    <a:pt x="21" y="0"/>
                  </a:cubicBezTo>
                  <a:cubicBezTo>
                    <a:pt x="27" y="0"/>
                    <a:pt x="32" y="5"/>
                    <a:pt x="36" y="12"/>
                  </a:cubicBezTo>
                  <a:cubicBezTo>
                    <a:pt x="40" y="20"/>
                    <a:pt x="42" y="30"/>
                    <a:pt x="42" y="41"/>
                  </a:cubicBezTo>
                  <a:cubicBezTo>
                    <a:pt x="42" y="51"/>
                    <a:pt x="40" y="61"/>
                    <a:pt x="36" y="69"/>
                  </a:cubicBezTo>
                  <a:cubicBezTo>
                    <a:pt x="32" y="77"/>
                    <a:pt x="27" y="81"/>
                    <a:pt x="21" y="81"/>
                  </a:cubicBezTo>
                  <a:close/>
                  <a:moveTo>
                    <a:pt x="21" y="3"/>
                  </a:moveTo>
                  <a:cubicBezTo>
                    <a:pt x="16" y="3"/>
                    <a:pt x="12" y="7"/>
                    <a:pt x="8" y="14"/>
                  </a:cubicBezTo>
                  <a:cubicBezTo>
                    <a:pt x="5" y="21"/>
                    <a:pt x="3" y="30"/>
                    <a:pt x="3" y="41"/>
                  </a:cubicBezTo>
                  <a:cubicBezTo>
                    <a:pt x="3" y="51"/>
                    <a:pt x="5" y="61"/>
                    <a:pt x="8" y="68"/>
                  </a:cubicBezTo>
                  <a:cubicBezTo>
                    <a:pt x="12" y="75"/>
                    <a:pt x="16" y="79"/>
                    <a:pt x="21" y="79"/>
                  </a:cubicBezTo>
                  <a:cubicBezTo>
                    <a:pt x="26" y="79"/>
                    <a:pt x="31" y="75"/>
                    <a:pt x="34" y="68"/>
                  </a:cubicBezTo>
                  <a:cubicBezTo>
                    <a:pt x="38" y="61"/>
                    <a:pt x="40" y="51"/>
                    <a:pt x="40" y="41"/>
                  </a:cubicBezTo>
                  <a:cubicBezTo>
                    <a:pt x="40" y="30"/>
                    <a:pt x="38" y="21"/>
                    <a:pt x="34" y="14"/>
                  </a:cubicBezTo>
                  <a:cubicBezTo>
                    <a:pt x="31" y="7"/>
                    <a:pt x="26" y="3"/>
                    <a:pt x="21" y="3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47" name="Freeform 228"/>
            <p:cNvSpPr>
              <a:spLocks noEditPoints="1"/>
            </p:cNvSpPr>
            <p:nvPr/>
          </p:nvSpPr>
          <p:spPr bwMode="auto">
            <a:xfrm>
              <a:off x="4025" y="603"/>
              <a:ext cx="150" cy="130"/>
            </a:xfrm>
            <a:custGeom>
              <a:avLst/>
              <a:gdLst>
                <a:gd name="T0" fmla="*/ 224 w 75"/>
                <a:gd name="T1" fmla="*/ 260 h 65"/>
                <a:gd name="T2" fmla="*/ 88 w 75"/>
                <a:gd name="T3" fmla="*/ 192 h 65"/>
                <a:gd name="T4" fmla="*/ 32 w 75"/>
                <a:gd name="T5" fmla="*/ 16 h 65"/>
                <a:gd name="T6" fmla="*/ 76 w 75"/>
                <a:gd name="T7" fmla="*/ 0 h 65"/>
                <a:gd name="T8" fmla="*/ 208 w 75"/>
                <a:gd name="T9" fmla="*/ 72 h 65"/>
                <a:gd name="T10" fmla="*/ 264 w 75"/>
                <a:gd name="T11" fmla="*/ 248 h 65"/>
                <a:gd name="T12" fmla="*/ 224 w 75"/>
                <a:gd name="T13" fmla="*/ 260 h 65"/>
                <a:gd name="T14" fmla="*/ 76 w 75"/>
                <a:gd name="T15" fmla="*/ 12 h 65"/>
                <a:gd name="T16" fmla="*/ 44 w 75"/>
                <a:gd name="T17" fmla="*/ 24 h 65"/>
                <a:gd name="T18" fmla="*/ 96 w 75"/>
                <a:gd name="T19" fmla="*/ 180 h 65"/>
                <a:gd name="T20" fmla="*/ 224 w 75"/>
                <a:gd name="T21" fmla="*/ 248 h 65"/>
                <a:gd name="T22" fmla="*/ 256 w 75"/>
                <a:gd name="T23" fmla="*/ 236 h 65"/>
                <a:gd name="T24" fmla="*/ 200 w 75"/>
                <a:gd name="T25" fmla="*/ 80 h 65"/>
                <a:gd name="T26" fmla="*/ 76 w 75"/>
                <a:gd name="T27" fmla="*/ 12 h 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5" h="65">
                  <a:moveTo>
                    <a:pt x="56" y="65"/>
                  </a:moveTo>
                  <a:cubicBezTo>
                    <a:pt x="46" y="65"/>
                    <a:pt x="33" y="59"/>
                    <a:pt x="22" y="48"/>
                  </a:cubicBezTo>
                  <a:cubicBezTo>
                    <a:pt x="6" y="32"/>
                    <a:pt x="0" y="12"/>
                    <a:pt x="8" y="4"/>
                  </a:cubicBezTo>
                  <a:cubicBezTo>
                    <a:pt x="11" y="1"/>
                    <a:pt x="15" y="0"/>
                    <a:pt x="19" y="0"/>
                  </a:cubicBezTo>
                  <a:cubicBezTo>
                    <a:pt x="29" y="0"/>
                    <a:pt x="42" y="7"/>
                    <a:pt x="52" y="18"/>
                  </a:cubicBezTo>
                  <a:cubicBezTo>
                    <a:pt x="69" y="34"/>
                    <a:pt x="75" y="53"/>
                    <a:pt x="66" y="62"/>
                  </a:cubicBezTo>
                  <a:cubicBezTo>
                    <a:pt x="64" y="64"/>
                    <a:pt x="60" y="65"/>
                    <a:pt x="56" y="65"/>
                  </a:cubicBezTo>
                  <a:close/>
                  <a:moveTo>
                    <a:pt x="19" y="3"/>
                  </a:moveTo>
                  <a:cubicBezTo>
                    <a:pt x="15" y="3"/>
                    <a:pt x="13" y="4"/>
                    <a:pt x="11" y="6"/>
                  </a:cubicBezTo>
                  <a:cubicBezTo>
                    <a:pt x="4" y="13"/>
                    <a:pt x="10" y="31"/>
                    <a:pt x="24" y="45"/>
                  </a:cubicBezTo>
                  <a:cubicBezTo>
                    <a:pt x="35" y="56"/>
                    <a:pt x="47" y="62"/>
                    <a:pt x="56" y="62"/>
                  </a:cubicBezTo>
                  <a:cubicBezTo>
                    <a:pt x="59" y="62"/>
                    <a:pt x="62" y="61"/>
                    <a:pt x="64" y="59"/>
                  </a:cubicBezTo>
                  <a:cubicBezTo>
                    <a:pt x="71" y="52"/>
                    <a:pt x="64" y="34"/>
                    <a:pt x="50" y="20"/>
                  </a:cubicBezTo>
                  <a:cubicBezTo>
                    <a:pt x="40" y="10"/>
                    <a:pt x="28" y="3"/>
                    <a:pt x="1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48" name="Freeform 229"/>
            <p:cNvSpPr>
              <a:spLocks noEditPoints="1"/>
            </p:cNvSpPr>
            <p:nvPr/>
          </p:nvSpPr>
          <p:spPr bwMode="auto">
            <a:xfrm>
              <a:off x="4025" y="603"/>
              <a:ext cx="142" cy="130"/>
            </a:xfrm>
            <a:custGeom>
              <a:avLst/>
              <a:gdLst>
                <a:gd name="T0" fmla="*/ 76 w 71"/>
                <a:gd name="T1" fmla="*/ 260 h 65"/>
                <a:gd name="T2" fmla="*/ 32 w 71"/>
                <a:gd name="T3" fmla="*/ 248 h 65"/>
                <a:gd name="T4" fmla="*/ 88 w 71"/>
                <a:gd name="T5" fmla="*/ 72 h 65"/>
                <a:gd name="T6" fmla="*/ 224 w 71"/>
                <a:gd name="T7" fmla="*/ 0 h 65"/>
                <a:gd name="T8" fmla="*/ 264 w 71"/>
                <a:gd name="T9" fmla="*/ 16 h 65"/>
                <a:gd name="T10" fmla="*/ 272 w 71"/>
                <a:gd name="T11" fmla="*/ 96 h 65"/>
                <a:gd name="T12" fmla="*/ 208 w 71"/>
                <a:gd name="T13" fmla="*/ 192 h 65"/>
                <a:gd name="T14" fmla="*/ 76 w 71"/>
                <a:gd name="T15" fmla="*/ 260 h 65"/>
                <a:gd name="T16" fmla="*/ 224 w 71"/>
                <a:gd name="T17" fmla="*/ 12 h 65"/>
                <a:gd name="T18" fmla="*/ 96 w 71"/>
                <a:gd name="T19" fmla="*/ 80 h 65"/>
                <a:gd name="T20" fmla="*/ 44 w 71"/>
                <a:gd name="T21" fmla="*/ 236 h 65"/>
                <a:gd name="T22" fmla="*/ 76 w 71"/>
                <a:gd name="T23" fmla="*/ 248 h 65"/>
                <a:gd name="T24" fmla="*/ 200 w 71"/>
                <a:gd name="T25" fmla="*/ 180 h 65"/>
                <a:gd name="T26" fmla="*/ 260 w 71"/>
                <a:gd name="T27" fmla="*/ 88 h 65"/>
                <a:gd name="T28" fmla="*/ 256 w 71"/>
                <a:gd name="T29" fmla="*/ 24 h 65"/>
                <a:gd name="T30" fmla="*/ 224 w 71"/>
                <a:gd name="T31" fmla="*/ 12 h 6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1" h="65">
                  <a:moveTo>
                    <a:pt x="19" y="65"/>
                  </a:moveTo>
                  <a:cubicBezTo>
                    <a:pt x="15" y="65"/>
                    <a:pt x="11" y="64"/>
                    <a:pt x="8" y="62"/>
                  </a:cubicBezTo>
                  <a:cubicBezTo>
                    <a:pt x="0" y="53"/>
                    <a:pt x="6" y="34"/>
                    <a:pt x="22" y="18"/>
                  </a:cubicBezTo>
                  <a:cubicBezTo>
                    <a:pt x="33" y="7"/>
                    <a:pt x="46" y="0"/>
                    <a:pt x="56" y="0"/>
                  </a:cubicBezTo>
                  <a:cubicBezTo>
                    <a:pt x="60" y="0"/>
                    <a:pt x="64" y="1"/>
                    <a:pt x="66" y="4"/>
                  </a:cubicBezTo>
                  <a:cubicBezTo>
                    <a:pt x="70" y="8"/>
                    <a:pt x="71" y="15"/>
                    <a:pt x="68" y="24"/>
                  </a:cubicBezTo>
                  <a:cubicBezTo>
                    <a:pt x="66" y="32"/>
                    <a:pt x="60" y="40"/>
                    <a:pt x="52" y="48"/>
                  </a:cubicBezTo>
                  <a:cubicBezTo>
                    <a:pt x="42" y="59"/>
                    <a:pt x="29" y="65"/>
                    <a:pt x="19" y="65"/>
                  </a:cubicBezTo>
                  <a:close/>
                  <a:moveTo>
                    <a:pt x="56" y="3"/>
                  </a:moveTo>
                  <a:cubicBezTo>
                    <a:pt x="47" y="3"/>
                    <a:pt x="35" y="10"/>
                    <a:pt x="24" y="20"/>
                  </a:cubicBezTo>
                  <a:cubicBezTo>
                    <a:pt x="10" y="34"/>
                    <a:pt x="4" y="52"/>
                    <a:pt x="11" y="59"/>
                  </a:cubicBezTo>
                  <a:cubicBezTo>
                    <a:pt x="13" y="61"/>
                    <a:pt x="15" y="62"/>
                    <a:pt x="19" y="62"/>
                  </a:cubicBezTo>
                  <a:cubicBezTo>
                    <a:pt x="28" y="62"/>
                    <a:pt x="40" y="56"/>
                    <a:pt x="50" y="45"/>
                  </a:cubicBezTo>
                  <a:cubicBezTo>
                    <a:pt x="57" y="38"/>
                    <a:pt x="63" y="30"/>
                    <a:pt x="65" y="22"/>
                  </a:cubicBezTo>
                  <a:cubicBezTo>
                    <a:pt x="67" y="15"/>
                    <a:pt x="67" y="9"/>
                    <a:pt x="64" y="6"/>
                  </a:cubicBezTo>
                  <a:cubicBezTo>
                    <a:pt x="62" y="4"/>
                    <a:pt x="59" y="3"/>
                    <a:pt x="5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49" name="Freeform 230"/>
            <p:cNvSpPr>
              <a:spLocks noEditPoints="1"/>
            </p:cNvSpPr>
            <p:nvPr/>
          </p:nvSpPr>
          <p:spPr bwMode="auto">
            <a:xfrm>
              <a:off x="4019" y="627"/>
              <a:ext cx="162" cy="84"/>
            </a:xfrm>
            <a:custGeom>
              <a:avLst/>
              <a:gdLst>
                <a:gd name="T0" fmla="*/ 160 w 81"/>
                <a:gd name="T1" fmla="*/ 168 h 42"/>
                <a:gd name="T2" fmla="*/ 48 w 81"/>
                <a:gd name="T3" fmla="*/ 144 h 42"/>
                <a:gd name="T4" fmla="*/ 0 w 81"/>
                <a:gd name="T5" fmla="*/ 84 h 42"/>
                <a:gd name="T6" fmla="*/ 48 w 81"/>
                <a:gd name="T7" fmla="*/ 24 h 42"/>
                <a:gd name="T8" fmla="*/ 160 w 81"/>
                <a:gd name="T9" fmla="*/ 0 h 42"/>
                <a:gd name="T10" fmla="*/ 272 w 81"/>
                <a:gd name="T11" fmla="*/ 24 h 42"/>
                <a:gd name="T12" fmla="*/ 324 w 81"/>
                <a:gd name="T13" fmla="*/ 84 h 42"/>
                <a:gd name="T14" fmla="*/ 272 w 81"/>
                <a:gd name="T15" fmla="*/ 144 h 42"/>
                <a:gd name="T16" fmla="*/ 160 w 81"/>
                <a:gd name="T17" fmla="*/ 168 h 42"/>
                <a:gd name="T18" fmla="*/ 160 w 81"/>
                <a:gd name="T19" fmla="*/ 8 h 42"/>
                <a:gd name="T20" fmla="*/ 52 w 81"/>
                <a:gd name="T21" fmla="*/ 32 h 42"/>
                <a:gd name="T22" fmla="*/ 8 w 81"/>
                <a:gd name="T23" fmla="*/ 84 h 42"/>
                <a:gd name="T24" fmla="*/ 52 w 81"/>
                <a:gd name="T25" fmla="*/ 136 h 42"/>
                <a:gd name="T26" fmla="*/ 160 w 81"/>
                <a:gd name="T27" fmla="*/ 156 h 42"/>
                <a:gd name="T28" fmla="*/ 268 w 81"/>
                <a:gd name="T29" fmla="*/ 136 h 42"/>
                <a:gd name="T30" fmla="*/ 312 w 81"/>
                <a:gd name="T31" fmla="*/ 84 h 42"/>
                <a:gd name="T32" fmla="*/ 268 w 81"/>
                <a:gd name="T33" fmla="*/ 32 h 42"/>
                <a:gd name="T34" fmla="*/ 160 w 81"/>
                <a:gd name="T35" fmla="*/ 8 h 4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42">
                  <a:moveTo>
                    <a:pt x="40" y="42"/>
                  </a:moveTo>
                  <a:cubicBezTo>
                    <a:pt x="30" y="42"/>
                    <a:pt x="20" y="40"/>
                    <a:pt x="12" y="36"/>
                  </a:cubicBezTo>
                  <a:cubicBezTo>
                    <a:pt x="4" y="32"/>
                    <a:pt x="0" y="26"/>
                    <a:pt x="0" y="21"/>
                  </a:cubicBezTo>
                  <a:cubicBezTo>
                    <a:pt x="0" y="15"/>
                    <a:pt x="4" y="10"/>
                    <a:pt x="12" y="6"/>
                  </a:cubicBezTo>
                  <a:cubicBezTo>
                    <a:pt x="20" y="2"/>
                    <a:pt x="30" y="0"/>
                    <a:pt x="40" y="0"/>
                  </a:cubicBezTo>
                  <a:cubicBezTo>
                    <a:pt x="51" y="0"/>
                    <a:pt x="61" y="2"/>
                    <a:pt x="68" y="6"/>
                  </a:cubicBezTo>
                  <a:cubicBezTo>
                    <a:pt x="76" y="10"/>
                    <a:pt x="81" y="15"/>
                    <a:pt x="81" y="21"/>
                  </a:cubicBezTo>
                  <a:cubicBezTo>
                    <a:pt x="81" y="26"/>
                    <a:pt x="76" y="32"/>
                    <a:pt x="68" y="36"/>
                  </a:cubicBezTo>
                  <a:cubicBezTo>
                    <a:pt x="61" y="40"/>
                    <a:pt x="51" y="42"/>
                    <a:pt x="40" y="42"/>
                  </a:cubicBezTo>
                  <a:close/>
                  <a:moveTo>
                    <a:pt x="40" y="2"/>
                  </a:moveTo>
                  <a:cubicBezTo>
                    <a:pt x="30" y="2"/>
                    <a:pt x="20" y="4"/>
                    <a:pt x="13" y="8"/>
                  </a:cubicBezTo>
                  <a:cubicBezTo>
                    <a:pt x="6" y="11"/>
                    <a:pt x="2" y="16"/>
                    <a:pt x="2" y="21"/>
                  </a:cubicBezTo>
                  <a:cubicBezTo>
                    <a:pt x="2" y="25"/>
                    <a:pt x="6" y="30"/>
                    <a:pt x="13" y="34"/>
                  </a:cubicBezTo>
                  <a:cubicBezTo>
                    <a:pt x="20" y="37"/>
                    <a:pt x="30" y="39"/>
                    <a:pt x="40" y="39"/>
                  </a:cubicBezTo>
                  <a:cubicBezTo>
                    <a:pt x="50" y="39"/>
                    <a:pt x="60" y="37"/>
                    <a:pt x="67" y="34"/>
                  </a:cubicBezTo>
                  <a:cubicBezTo>
                    <a:pt x="74" y="30"/>
                    <a:pt x="78" y="25"/>
                    <a:pt x="78" y="21"/>
                  </a:cubicBezTo>
                  <a:cubicBezTo>
                    <a:pt x="78" y="16"/>
                    <a:pt x="74" y="11"/>
                    <a:pt x="67" y="8"/>
                  </a:cubicBezTo>
                  <a:cubicBezTo>
                    <a:pt x="60" y="4"/>
                    <a:pt x="50" y="2"/>
                    <a:pt x="40" y="2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50" name="Oval 231"/>
            <p:cNvSpPr>
              <a:spLocks noChangeArrowheads="1"/>
            </p:cNvSpPr>
            <p:nvPr/>
          </p:nvSpPr>
          <p:spPr bwMode="auto">
            <a:xfrm>
              <a:off x="4087" y="655"/>
              <a:ext cx="28" cy="26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51" name="Oval 232"/>
            <p:cNvSpPr>
              <a:spLocks noChangeArrowheads="1"/>
            </p:cNvSpPr>
            <p:nvPr/>
          </p:nvSpPr>
          <p:spPr bwMode="auto">
            <a:xfrm>
              <a:off x="4063" y="717"/>
              <a:ext cx="22" cy="22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52" name="Oval 233"/>
            <p:cNvSpPr>
              <a:spLocks noChangeArrowheads="1"/>
            </p:cNvSpPr>
            <p:nvPr/>
          </p:nvSpPr>
          <p:spPr bwMode="auto">
            <a:xfrm>
              <a:off x="4131" y="657"/>
              <a:ext cx="16" cy="18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53" name="Oval 234"/>
            <p:cNvSpPr>
              <a:spLocks noChangeArrowheads="1"/>
            </p:cNvSpPr>
            <p:nvPr/>
          </p:nvSpPr>
          <p:spPr bwMode="auto">
            <a:xfrm>
              <a:off x="4075" y="621"/>
              <a:ext cx="18" cy="16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54" name="Oval 235"/>
            <p:cNvSpPr>
              <a:spLocks noChangeArrowheads="1"/>
            </p:cNvSpPr>
            <p:nvPr/>
          </p:nvSpPr>
          <p:spPr bwMode="auto">
            <a:xfrm>
              <a:off x="4031" y="603"/>
              <a:ext cx="22" cy="22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55" name="Freeform 236"/>
            <p:cNvSpPr>
              <a:spLocks/>
            </p:cNvSpPr>
            <p:nvPr/>
          </p:nvSpPr>
          <p:spPr bwMode="auto">
            <a:xfrm>
              <a:off x="4129" y="1205"/>
              <a:ext cx="80" cy="26"/>
            </a:xfrm>
            <a:custGeom>
              <a:avLst/>
              <a:gdLst>
                <a:gd name="T0" fmla="*/ 80 w 80"/>
                <a:gd name="T1" fmla="*/ 26 h 26"/>
                <a:gd name="T2" fmla="*/ 80 w 80"/>
                <a:gd name="T3" fmla="*/ 0 h 26"/>
                <a:gd name="T4" fmla="*/ 2 w 80"/>
                <a:gd name="T5" fmla="*/ 0 h 26"/>
                <a:gd name="T6" fmla="*/ 0 w 80"/>
                <a:gd name="T7" fmla="*/ 24 h 26"/>
                <a:gd name="T8" fmla="*/ 80 w 80"/>
                <a:gd name="T9" fmla="*/ 26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26">
                  <a:moveTo>
                    <a:pt x="80" y="26"/>
                  </a:moveTo>
                  <a:lnTo>
                    <a:pt x="80" y="0"/>
                  </a:lnTo>
                  <a:lnTo>
                    <a:pt x="2" y="0"/>
                  </a:lnTo>
                  <a:lnTo>
                    <a:pt x="0" y="24"/>
                  </a:lnTo>
                  <a:lnTo>
                    <a:pt x="80" y="26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56" name="Freeform 237"/>
            <p:cNvSpPr>
              <a:spLocks/>
            </p:cNvSpPr>
            <p:nvPr/>
          </p:nvSpPr>
          <p:spPr bwMode="auto">
            <a:xfrm>
              <a:off x="4213" y="1107"/>
              <a:ext cx="230" cy="231"/>
            </a:xfrm>
            <a:custGeom>
              <a:avLst/>
              <a:gdLst>
                <a:gd name="T0" fmla="*/ 228 w 115"/>
                <a:gd name="T1" fmla="*/ 460 h 115"/>
                <a:gd name="T2" fmla="*/ 4 w 115"/>
                <a:gd name="T3" fmla="*/ 229 h 115"/>
                <a:gd name="T4" fmla="*/ 232 w 115"/>
                <a:gd name="T5" fmla="*/ 4 h 115"/>
                <a:gd name="T6" fmla="*/ 460 w 115"/>
                <a:gd name="T7" fmla="*/ 235 h 115"/>
                <a:gd name="T8" fmla="*/ 228 w 115"/>
                <a:gd name="T9" fmla="*/ 46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115">
                  <a:moveTo>
                    <a:pt x="57" y="114"/>
                  </a:moveTo>
                  <a:cubicBezTo>
                    <a:pt x="25" y="114"/>
                    <a:pt x="0" y="88"/>
                    <a:pt x="1" y="57"/>
                  </a:cubicBezTo>
                  <a:cubicBezTo>
                    <a:pt x="1" y="25"/>
                    <a:pt x="27" y="0"/>
                    <a:pt x="58" y="1"/>
                  </a:cubicBezTo>
                  <a:cubicBezTo>
                    <a:pt x="90" y="1"/>
                    <a:pt x="115" y="27"/>
                    <a:pt x="115" y="58"/>
                  </a:cubicBezTo>
                  <a:cubicBezTo>
                    <a:pt x="114" y="90"/>
                    <a:pt x="88" y="115"/>
                    <a:pt x="57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57" name="Freeform 238"/>
            <p:cNvSpPr>
              <a:spLocks noEditPoints="1"/>
            </p:cNvSpPr>
            <p:nvPr/>
          </p:nvSpPr>
          <p:spPr bwMode="auto">
            <a:xfrm>
              <a:off x="4189" y="1085"/>
              <a:ext cx="278" cy="275"/>
            </a:xfrm>
            <a:custGeom>
              <a:avLst/>
              <a:gdLst>
                <a:gd name="T0" fmla="*/ 88 w 139"/>
                <a:gd name="T1" fmla="*/ 76 h 137"/>
                <a:gd name="T2" fmla="*/ 280 w 139"/>
                <a:gd name="T3" fmla="*/ 0 h 137"/>
                <a:gd name="T4" fmla="*/ 552 w 139"/>
                <a:gd name="T5" fmla="*/ 279 h 137"/>
                <a:gd name="T6" fmla="*/ 468 w 139"/>
                <a:gd name="T7" fmla="*/ 476 h 137"/>
                <a:gd name="T8" fmla="*/ 276 w 139"/>
                <a:gd name="T9" fmla="*/ 552 h 137"/>
                <a:gd name="T10" fmla="*/ 4 w 139"/>
                <a:gd name="T11" fmla="*/ 273 h 137"/>
                <a:gd name="T12" fmla="*/ 88 w 139"/>
                <a:gd name="T13" fmla="*/ 76 h 137"/>
                <a:gd name="T14" fmla="*/ 404 w 139"/>
                <a:gd name="T15" fmla="*/ 407 h 137"/>
                <a:gd name="T16" fmla="*/ 460 w 139"/>
                <a:gd name="T17" fmla="*/ 279 h 137"/>
                <a:gd name="T18" fmla="*/ 280 w 139"/>
                <a:gd name="T19" fmla="*/ 92 h 137"/>
                <a:gd name="T20" fmla="*/ 152 w 139"/>
                <a:gd name="T21" fmla="*/ 145 h 137"/>
                <a:gd name="T22" fmla="*/ 96 w 139"/>
                <a:gd name="T23" fmla="*/ 273 h 137"/>
                <a:gd name="T24" fmla="*/ 276 w 139"/>
                <a:gd name="T25" fmla="*/ 460 h 137"/>
                <a:gd name="T26" fmla="*/ 404 w 139"/>
                <a:gd name="T27" fmla="*/ 407 h 1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9" h="137">
                  <a:moveTo>
                    <a:pt x="22" y="19"/>
                  </a:moveTo>
                  <a:cubicBezTo>
                    <a:pt x="35" y="6"/>
                    <a:pt x="52" y="0"/>
                    <a:pt x="70" y="0"/>
                  </a:cubicBezTo>
                  <a:cubicBezTo>
                    <a:pt x="108" y="0"/>
                    <a:pt x="139" y="32"/>
                    <a:pt x="138" y="69"/>
                  </a:cubicBezTo>
                  <a:cubicBezTo>
                    <a:pt x="138" y="88"/>
                    <a:pt x="131" y="105"/>
                    <a:pt x="117" y="118"/>
                  </a:cubicBezTo>
                  <a:cubicBezTo>
                    <a:pt x="104" y="130"/>
                    <a:pt x="87" y="137"/>
                    <a:pt x="69" y="137"/>
                  </a:cubicBezTo>
                  <a:cubicBezTo>
                    <a:pt x="31" y="137"/>
                    <a:pt x="0" y="105"/>
                    <a:pt x="1" y="68"/>
                  </a:cubicBezTo>
                  <a:cubicBezTo>
                    <a:pt x="1" y="49"/>
                    <a:pt x="8" y="32"/>
                    <a:pt x="22" y="19"/>
                  </a:cubicBezTo>
                  <a:close/>
                  <a:moveTo>
                    <a:pt x="101" y="101"/>
                  </a:moveTo>
                  <a:cubicBezTo>
                    <a:pt x="110" y="92"/>
                    <a:pt x="115" y="81"/>
                    <a:pt x="115" y="69"/>
                  </a:cubicBezTo>
                  <a:cubicBezTo>
                    <a:pt x="115" y="44"/>
                    <a:pt x="95" y="24"/>
                    <a:pt x="70" y="23"/>
                  </a:cubicBezTo>
                  <a:cubicBezTo>
                    <a:pt x="58" y="23"/>
                    <a:pt x="47" y="28"/>
                    <a:pt x="38" y="36"/>
                  </a:cubicBezTo>
                  <a:cubicBezTo>
                    <a:pt x="29" y="44"/>
                    <a:pt x="24" y="56"/>
                    <a:pt x="24" y="68"/>
                  </a:cubicBezTo>
                  <a:cubicBezTo>
                    <a:pt x="24" y="93"/>
                    <a:pt x="44" y="113"/>
                    <a:pt x="69" y="114"/>
                  </a:cubicBezTo>
                  <a:cubicBezTo>
                    <a:pt x="81" y="114"/>
                    <a:pt x="92" y="109"/>
                    <a:pt x="101" y="10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58" name="Freeform 239"/>
            <p:cNvSpPr>
              <a:spLocks/>
            </p:cNvSpPr>
            <p:nvPr/>
          </p:nvSpPr>
          <p:spPr bwMode="auto">
            <a:xfrm>
              <a:off x="3949" y="1185"/>
              <a:ext cx="198" cy="62"/>
            </a:xfrm>
            <a:custGeom>
              <a:avLst/>
              <a:gdLst>
                <a:gd name="T0" fmla="*/ 60 w 99"/>
                <a:gd name="T1" fmla="*/ 120 h 31"/>
                <a:gd name="T2" fmla="*/ 60 w 99"/>
                <a:gd name="T3" fmla="*/ 4 h 31"/>
                <a:gd name="T4" fmla="*/ 396 w 99"/>
                <a:gd name="T5" fmla="*/ 4 h 31"/>
                <a:gd name="T6" fmla="*/ 392 w 99"/>
                <a:gd name="T7" fmla="*/ 124 h 31"/>
                <a:gd name="T8" fmla="*/ 60 w 99"/>
                <a:gd name="T9" fmla="*/ 12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31">
                  <a:moveTo>
                    <a:pt x="15" y="30"/>
                  </a:moveTo>
                  <a:cubicBezTo>
                    <a:pt x="0" y="30"/>
                    <a:pt x="3" y="0"/>
                    <a:pt x="15" y="1"/>
                  </a:cubicBezTo>
                  <a:cubicBezTo>
                    <a:pt x="28" y="1"/>
                    <a:pt x="99" y="1"/>
                    <a:pt x="99" y="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8" y="31"/>
                    <a:pt x="28" y="30"/>
                    <a:pt x="15" y="3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59" name="Freeform 240"/>
            <p:cNvSpPr>
              <a:spLocks/>
            </p:cNvSpPr>
            <p:nvPr/>
          </p:nvSpPr>
          <p:spPr bwMode="auto">
            <a:xfrm>
              <a:off x="4507" y="834"/>
              <a:ext cx="271" cy="271"/>
            </a:xfrm>
            <a:custGeom>
              <a:avLst/>
              <a:gdLst>
                <a:gd name="T0" fmla="*/ 190 w 271"/>
                <a:gd name="T1" fmla="*/ 0 h 271"/>
                <a:gd name="T2" fmla="*/ 0 w 271"/>
                <a:gd name="T3" fmla="*/ 0 h 271"/>
                <a:gd name="T4" fmla="*/ 0 w 271"/>
                <a:gd name="T5" fmla="*/ 271 h 271"/>
                <a:gd name="T6" fmla="*/ 271 w 271"/>
                <a:gd name="T7" fmla="*/ 271 h 271"/>
                <a:gd name="T8" fmla="*/ 271 w 271"/>
                <a:gd name="T9" fmla="*/ 78 h 271"/>
                <a:gd name="T10" fmla="*/ 190 w 271"/>
                <a:gd name="T11" fmla="*/ 0 h 2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1" h="271">
                  <a:moveTo>
                    <a:pt x="190" y="0"/>
                  </a:moveTo>
                  <a:lnTo>
                    <a:pt x="0" y="0"/>
                  </a:lnTo>
                  <a:lnTo>
                    <a:pt x="0" y="271"/>
                  </a:lnTo>
                  <a:lnTo>
                    <a:pt x="271" y="271"/>
                  </a:lnTo>
                  <a:lnTo>
                    <a:pt x="271" y="78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F3F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60" name="Freeform 241"/>
            <p:cNvSpPr>
              <a:spLocks/>
            </p:cNvSpPr>
            <p:nvPr/>
          </p:nvSpPr>
          <p:spPr bwMode="auto">
            <a:xfrm>
              <a:off x="4697" y="834"/>
              <a:ext cx="81" cy="78"/>
            </a:xfrm>
            <a:custGeom>
              <a:avLst/>
              <a:gdLst>
                <a:gd name="T0" fmla="*/ 0 w 81"/>
                <a:gd name="T1" fmla="*/ 78 h 78"/>
                <a:gd name="T2" fmla="*/ 0 w 81"/>
                <a:gd name="T3" fmla="*/ 0 h 78"/>
                <a:gd name="T4" fmla="*/ 81 w 81"/>
                <a:gd name="T5" fmla="*/ 78 h 78"/>
                <a:gd name="T6" fmla="*/ 0 w 81"/>
                <a:gd name="T7" fmla="*/ 78 h 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78">
                  <a:moveTo>
                    <a:pt x="0" y="78"/>
                  </a:moveTo>
                  <a:lnTo>
                    <a:pt x="0" y="0"/>
                  </a:lnTo>
                  <a:lnTo>
                    <a:pt x="8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E2D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61" name="Freeform 242"/>
            <p:cNvSpPr>
              <a:spLocks/>
            </p:cNvSpPr>
            <p:nvPr/>
          </p:nvSpPr>
          <p:spPr bwMode="auto">
            <a:xfrm>
              <a:off x="3486" y="687"/>
              <a:ext cx="200" cy="223"/>
            </a:xfrm>
            <a:custGeom>
              <a:avLst/>
              <a:gdLst>
                <a:gd name="T0" fmla="*/ 0 w 100"/>
                <a:gd name="T1" fmla="*/ 0 h 111"/>
                <a:gd name="T2" fmla="*/ 0 w 100"/>
                <a:gd name="T3" fmla="*/ 412 h 111"/>
                <a:gd name="T4" fmla="*/ 40 w 100"/>
                <a:gd name="T5" fmla="*/ 448 h 111"/>
                <a:gd name="T6" fmla="*/ 360 w 100"/>
                <a:gd name="T7" fmla="*/ 448 h 111"/>
                <a:gd name="T8" fmla="*/ 400 w 100"/>
                <a:gd name="T9" fmla="*/ 412 h 111"/>
                <a:gd name="T10" fmla="*/ 400 w 100"/>
                <a:gd name="T11" fmla="*/ 0 h 111"/>
                <a:gd name="T12" fmla="*/ 0 w 100"/>
                <a:gd name="T13" fmla="*/ 0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" h="111">
                  <a:moveTo>
                    <a:pt x="0" y="0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0" y="107"/>
                    <a:pt x="5" y="111"/>
                    <a:pt x="10" y="111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6" y="111"/>
                    <a:pt x="100" y="107"/>
                    <a:pt x="100" y="102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62" name="Freeform 243"/>
            <p:cNvSpPr>
              <a:spLocks/>
            </p:cNvSpPr>
            <p:nvPr/>
          </p:nvSpPr>
          <p:spPr bwMode="auto">
            <a:xfrm>
              <a:off x="3506" y="787"/>
              <a:ext cx="160" cy="105"/>
            </a:xfrm>
            <a:custGeom>
              <a:avLst/>
              <a:gdLst>
                <a:gd name="T0" fmla="*/ 0 w 80"/>
                <a:gd name="T1" fmla="*/ 0 h 52"/>
                <a:gd name="T2" fmla="*/ 0 w 80"/>
                <a:gd name="T3" fmla="*/ 180 h 52"/>
                <a:gd name="T4" fmla="*/ 32 w 80"/>
                <a:gd name="T5" fmla="*/ 212 h 52"/>
                <a:gd name="T6" fmla="*/ 288 w 80"/>
                <a:gd name="T7" fmla="*/ 212 h 52"/>
                <a:gd name="T8" fmla="*/ 320 w 80"/>
                <a:gd name="T9" fmla="*/ 180 h 52"/>
                <a:gd name="T10" fmla="*/ 320 w 80"/>
                <a:gd name="T11" fmla="*/ 0 h 52"/>
                <a:gd name="T12" fmla="*/ 0 w 80"/>
                <a:gd name="T13" fmla="*/ 0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52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3" y="52"/>
                    <a:pt x="8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7" y="52"/>
                    <a:pt x="80" y="49"/>
                    <a:pt x="80" y="44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63" name="Rectangle 244"/>
            <p:cNvSpPr>
              <a:spLocks noChangeArrowheads="1"/>
            </p:cNvSpPr>
            <p:nvPr/>
          </p:nvSpPr>
          <p:spPr bwMode="auto">
            <a:xfrm>
              <a:off x="3644" y="709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64" name="Rectangle 245"/>
            <p:cNvSpPr>
              <a:spLocks noChangeArrowheads="1"/>
            </p:cNvSpPr>
            <p:nvPr/>
          </p:nvSpPr>
          <p:spPr bwMode="auto">
            <a:xfrm>
              <a:off x="3644" y="737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65" name="Rectangle 246"/>
            <p:cNvSpPr>
              <a:spLocks noChangeArrowheads="1"/>
            </p:cNvSpPr>
            <p:nvPr/>
          </p:nvSpPr>
          <p:spPr bwMode="auto">
            <a:xfrm>
              <a:off x="3644" y="765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66" name="Rectangle 247"/>
            <p:cNvSpPr>
              <a:spLocks noChangeArrowheads="1"/>
            </p:cNvSpPr>
            <p:nvPr/>
          </p:nvSpPr>
          <p:spPr bwMode="auto">
            <a:xfrm>
              <a:off x="3644" y="793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67" name="Rectangle 248"/>
            <p:cNvSpPr>
              <a:spLocks noChangeArrowheads="1"/>
            </p:cNvSpPr>
            <p:nvPr/>
          </p:nvSpPr>
          <p:spPr bwMode="auto">
            <a:xfrm>
              <a:off x="3644" y="822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68" name="Rectangle 249"/>
            <p:cNvSpPr>
              <a:spLocks noChangeArrowheads="1"/>
            </p:cNvSpPr>
            <p:nvPr/>
          </p:nvSpPr>
          <p:spPr bwMode="auto">
            <a:xfrm>
              <a:off x="3644" y="850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69" name="Rectangle 250"/>
            <p:cNvSpPr>
              <a:spLocks noChangeArrowheads="1"/>
            </p:cNvSpPr>
            <p:nvPr/>
          </p:nvSpPr>
          <p:spPr bwMode="auto">
            <a:xfrm>
              <a:off x="3644" y="878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70" name="Freeform 251"/>
            <p:cNvSpPr>
              <a:spLocks/>
            </p:cNvSpPr>
            <p:nvPr/>
          </p:nvSpPr>
          <p:spPr bwMode="auto">
            <a:xfrm>
              <a:off x="4525" y="540"/>
              <a:ext cx="239" cy="213"/>
            </a:xfrm>
            <a:custGeom>
              <a:avLst/>
              <a:gdLst>
                <a:gd name="T0" fmla="*/ 480 w 119"/>
                <a:gd name="T1" fmla="*/ 137 h 106"/>
                <a:gd name="T2" fmla="*/ 343 w 119"/>
                <a:gd name="T3" fmla="*/ 0 h 106"/>
                <a:gd name="T4" fmla="*/ 243 w 119"/>
                <a:gd name="T5" fmla="*/ 44 h 106"/>
                <a:gd name="T6" fmla="*/ 243 w 119"/>
                <a:gd name="T7" fmla="*/ 48 h 106"/>
                <a:gd name="T8" fmla="*/ 137 w 119"/>
                <a:gd name="T9" fmla="*/ 0 h 106"/>
                <a:gd name="T10" fmla="*/ 0 w 119"/>
                <a:gd name="T11" fmla="*/ 137 h 106"/>
                <a:gd name="T12" fmla="*/ 48 w 119"/>
                <a:gd name="T13" fmla="*/ 243 h 106"/>
                <a:gd name="T14" fmla="*/ 48 w 119"/>
                <a:gd name="T15" fmla="*/ 243 h 106"/>
                <a:gd name="T16" fmla="*/ 243 w 119"/>
                <a:gd name="T17" fmla="*/ 428 h 106"/>
                <a:gd name="T18" fmla="*/ 432 w 119"/>
                <a:gd name="T19" fmla="*/ 243 h 106"/>
                <a:gd name="T20" fmla="*/ 432 w 119"/>
                <a:gd name="T21" fmla="*/ 243 h 106"/>
                <a:gd name="T22" fmla="*/ 480 w 119"/>
                <a:gd name="T23" fmla="*/ 137 h 1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9" h="106">
                  <a:moveTo>
                    <a:pt x="119" y="34"/>
                  </a:moveTo>
                  <a:cubicBezTo>
                    <a:pt x="119" y="15"/>
                    <a:pt x="104" y="0"/>
                    <a:pt x="85" y="0"/>
                  </a:cubicBezTo>
                  <a:cubicBezTo>
                    <a:pt x="75" y="0"/>
                    <a:pt x="66" y="5"/>
                    <a:pt x="60" y="11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4" y="5"/>
                    <a:pt x="4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45"/>
                    <a:pt x="5" y="54"/>
                    <a:pt x="12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5" y="54"/>
                    <a:pt x="119" y="45"/>
                    <a:pt x="119" y="34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71" name="Rectangle 252"/>
            <p:cNvSpPr>
              <a:spLocks noChangeArrowheads="1"/>
            </p:cNvSpPr>
            <p:nvPr/>
          </p:nvSpPr>
          <p:spPr bwMode="auto">
            <a:xfrm>
              <a:off x="4303" y="701"/>
              <a:ext cx="22" cy="143"/>
            </a:xfrm>
            <a:prstGeom prst="rect">
              <a:avLst/>
            </a:pr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72" name="Rectangle 253"/>
            <p:cNvSpPr>
              <a:spLocks noChangeArrowheads="1"/>
            </p:cNvSpPr>
            <p:nvPr/>
          </p:nvSpPr>
          <p:spPr bwMode="auto">
            <a:xfrm>
              <a:off x="4303" y="844"/>
              <a:ext cx="22" cy="22"/>
            </a:xfrm>
            <a:prstGeom prst="rect">
              <a:avLst/>
            </a:prstGeom>
            <a:solidFill>
              <a:srgbClr val="2F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73" name="Freeform 254"/>
            <p:cNvSpPr>
              <a:spLocks noEditPoints="1"/>
            </p:cNvSpPr>
            <p:nvPr/>
          </p:nvSpPr>
          <p:spPr bwMode="auto">
            <a:xfrm>
              <a:off x="4253" y="482"/>
              <a:ext cx="124" cy="231"/>
            </a:xfrm>
            <a:custGeom>
              <a:avLst/>
              <a:gdLst>
                <a:gd name="T0" fmla="*/ 54 w 124"/>
                <a:gd name="T1" fmla="*/ 231 h 231"/>
                <a:gd name="T2" fmla="*/ 0 w 124"/>
                <a:gd name="T3" fmla="*/ 151 h 231"/>
                <a:gd name="T4" fmla="*/ 0 w 124"/>
                <a:gd name="T5" fmla="*/ 2 h 231"/>
                <a:gd name="T6" fmla="*/ 124 w 124"/>
                <a:gd name="T7" fmla="*/ 0 h 231"/>
                <a:gd name="T8" fmla="*/ 124 w 124"/>
                <a:gd name="T9" fmla="*/ 151 h 231"/>
                <a:gd name="T10" fmla="*/ 68 w 124"/>
                <a:gd name="T11" fmla="*/ 229 h 231"/>
                <a:gd name="T12" fmla="*/ 62 w 124"/>
                <a:gd name="T13" fmla="*/ 225 h 231"/>
                <a:gd name="T14" fmla="*/ 54 w 124"/>
                <a:gd name="T15" fmla="*/ 231 h 231"/>
                <a:gd name="T16" fmla="*/ 16 w 124"/>
                <a:gd name="T17" fmla="*/ 147 h 231"/>
                <a:gd name="T18" fmla="*/ 60 w 124"/>
                <a:gd name="T19" fmla="*/ 211 h 231"/>
                <a:gd name="T20" fmla="*/ 106 w 124"/>
                <a:gd name="T21" fmla="*/ 145 h 231"/>
                <a:gd name="T22" fmla="*/ 106 w 124"/>
                <a:gd name="T23" fmla="*/ 18 h 231"/>
                <a:gd name="T24" fmla="*/ 16 w 124"/>
                <a:gd name="T25" fmla="*/ 20 h 231"/>
                <a:gd name="T26" fmla="*/ 16 w 124"/>
                <a:gd name="T27" fmla="*/ 147 h 2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231">
                  <a:moveTo>
                    <a:pt x="54" y="231"/>
                  </a:moveTo>
                  <a:lnTo>
                    <a:pt x="0" y="151"/>
                  </a:lnTo>
                  <a:lnTo>
                    <a:pt x="0" y="2"/>
                  </a:lnTo>
                  <a:lnTo>
                    <a:pt x="124" y="0"/>
                  </a:lnTo>
                  <a:lnTo>
                    <a:pt x="124" y="151"/>
                  </a:lnTo>
                  <a:lnTo>
                    <a:pt x="68" y="229"/>
                  </a:lnTo>
                  <a:lnTo>
                    <a:pt x="62" y="225"/>
                  </a:lnTo>
                  <a:lnTo>
                    <a:pt x="54" y="231"/>
                  </a:lnTo>
                  <a:close/>
                  <a:moveTo>
                    <a:pt x="16" y="147"/>
                  </a:moveTo>
                  <a:lnTo>
                    <a:pt x="60" y="211"/>
                  </a:lnTo>
                  <a:lnTo>
                    <a:pt x="106" y="145"/>
                  </a:lnTo>
                  <a:lnTo>
                    <a:pt x="106" y="18"/>
                  </a:lnTo>
                  <a:lnTo>
                    <a:pt x="16" y="20"/>
                  </a:lnTo>
                  <a:lnTo>
                    <a:pt x="16" y="147"/>
                  </a:lnTo>
                  <a:close/>
                </a:path>
              </a:pathLst>
            </a:cu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74" name="Rectangle 255"/>
            <p:cNvSpPr>
              <a:spLocks noChangeArrowheads="1"/>
            </p:cNvSpPr>
            <p:nvPr/>
          </p:nvSpPr>
          <p:spPr bwMode="auto">
            <a:xfrm>
              <a:off x="4261" y="595"/>
              <a:ext cx="106" cy="18"/>
            </a:xfrm>
            <a:prstGeom prst="rect">
              <a:avLst/>
            </a:pr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75" name="Freeform 256"/>
            <p:cNvSpPr>
              <a:spLocks/>
            </p:cNvSpPr>
            <p:nvPr/>
          </p:nvSpPr>
          <p:spPr bwMode="auto">
            <a:xfrm>
              <a:off x="4251" y="452"/>
              <a:ext cx="126" cy="52"/>
            </a:xfrm>
            <a:custGeom>
              <a:avLst/>
              <a:gdLst>
                <a:gd name="T0" fmla="*/ 98 w 126"/>
                <a:gd name="T1" fmla="*/ 0 h 52"/>
                <a:gd name="T2" fmla="*/ 98 w 126"/>
                <a:gd name="T3" fmla="*/ 18 h 52"/>
                <a:gd name="T4" fmla="*/ 28 w 126"/>
                <a:gd name="T5" fmla="*/ 18 h 52"/>
                <a:gd name="T6" fmla="*/ 28 w 126"/>
                <a:gd name="T7" fmla="*/ 0 h 52"/>
                <a:gd name="T8" fmla="*/ 0 w 126"/>
                <a:gd name="T9" fmla="*/ 0 h 52"/>
                <a:gd name="T10" fmla="*/ 0 w 126"/>
                <a:gd name="T11" fmla="*/ 18 h 52"/>
                <a:gd name="T12" fmla="*/ 0 w 126"/>
                <a:gd name="T13" fmla="*/ 52 h 52"/>
                <a:gd name="T14" fmla="*/ 28 w 126"/>
                <a:gd name="T15" fmla="*/ 52 h 52"/>
                <a:gd name="T16" fmla="*/ 98 w 126"/>
                <a:gd name="T17" fmla="*/ 52 h 52"/>
                <a:gd name="T18" fmla="*/ 126 w 126"/>
                <a:gd name="T19" fmla="*/ 52 h 52"/>
                <a:gd name="T20" fmla="*/ 126 w 126"/>
                <a:gd name="T21" fmla="*/ 18 h 52"/>
                <a:gd name="T22" fmla="*/ 126 w 126"/>
                <a:gd name="T23" fmla="*/ 0 h 52"/>
                <a:gd name="T24" fmla="*/ 98 w 126"/>
                <a:gd name="T25" fmla="*/ 0 h 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6" h="52">
                  <a:moveTo>
                    <a:pt x="98" y="0"/>
                  </a:moveTo>
                  <a:lnTo>
                    <a:pt x="98" y="18"/>
                  </a:lnTo>
                  <a:lnTo>
                    <a:pt x="28" y="18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2"/>
                  </a:lnTo>
                  <a:lnTo>
                    <a:pt x="28" y="52"/>
                  </a:lnTo>
                  <a:lnTo>
                    <a:pt x="98" y="52"/>
                  </a:lnTo>
                  <a:lnTo>
                    <a:pt x="126" y="52"/>
                  </a:lnTo>
                  <a:lnTo>
                    <a:pt x="126" y="18"/>
                  </a:lnTo>
                  <a:lnTo>
                    <a:pt x="126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2F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76" name="Rectangle 257"/>
            <p:cNvSpPr>
              <a:spLocks noChangeArrowheads="1"/>
            </p:cNvSpPr>
            <p:nvPr/>
          </p:nvSpPr>
          <p:spPr bwMode="auto">
            <a:xfrm>
              <a:off x="4365" y="775"/>
              <a:ext cx="22" cy="14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77" name="Rectangle 258"/>
            <p:cNvSpPr>
              <a:spLocks noChangeArrowheads="1"/>
            </p:cNvSpPr>
            <p:nvPr/>
          </p:nvSpPr>
          <p:spPr bwMode="auto">
            <a:xfrm>
              <a:off x="4365" y="920"/>
              <a:ext cx="22" cy="2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78" name="Freeform 259"/>
            <p:cNvSpPr>
              <a:spLocks noEditPoints="1"/>
            </p:cNvSpPr>
            <p:nvPr/>
          </p:nvSpPr>
          <p:spPr bwMode="auto">
            <a:xfrm>
              <a:off x="4315" y="558"/>
              <a:ext cx="124" cy="229"/>
            </a:xfrm>
            <a:custGeom>
              <a:avLst/>
              <a:gdLst>
                <a:gd name="T0" fmla="*/ 54 w 124"/>
                <a:gd name="T1" fmla="*/ 229 h 229"/>
                <a:gd name="T2" fmla="*/ 0 w 124"/>
                <a:gd name="T3" fmla="*/ 151 h 229"/>
                <a:gd name="T4" fmla="*/ 0 w 124"/>
                <a:gd name="T5" fmla="*/ 2 h 229"/>
                <a:gd name="T6" fmla="*/ 124 w 124"/>
                <a:gd name="T7" fmla="*/ 0 h 229"/>
                <a:gd name="T8" fmla="*/ 124 w 124"/>
                <a:gd name="T9" fmla="*/ 149 h 229"/>
                <a:gd name="T10" fmla="*/ 70 w 124"/>
                <a:gd name="T11" fmla="*/ 229 h 229"/>
                <a:gd name="T12" fmla="*/ 62 w 124"/>
                <a:gd name="T13" fmla="*/ 223 h 229"/>
                <a:gd name="T14" fmla="*/ 54 w 124"/>
                <a:gd name="T15" fmla="*/ 229 h 229"/>
                <a:gd name="T16" fmla="*/ 16 w 124"/>
                <a:gd name="T17" fmla="*/ 145 h 229"/>
                <a:gd name="T18" fmla="*/ 60 w 124"/>
                <a:gd name="T19" fmla="*/ 209 h 229"/>
                <a:gd name="T20" fmla="*/ 106 w 124"/>
                <a:gd name="T21" fmla="*/ 145 h 229"/>
                <a:gd name="T22" fmla="*/ 106 w 124"/>
                <a:gd name="T23" fmla="*/ 18 h 229"/>
                <a:gd name="T24" fmla="*/ 16 w 124"/>
                <a:gd name="T25" fmla="*/ 18 h 229"/>
                <a:gd name="T26" fmla="*/ 16 w 124"/>
                <a:gd name="T27" fmla="*/ 145 h 2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229">
                  <a:moveTo>
                    <a:pt x="54" y="229"/>
                  </a:moveTo>
                  <a:lnTo>
                    <a:pt x="0" y="151"/>
                  </a:lnTo>
                  <a:lnTo>
                    <a:pt x="0" y="2"/>
                  </a:lnTo>
                  <a:lnTo>
                    <a:pt x="124" y="0"/>
                  </a:lnTo>
                  <a:lnTo>
                    <a:pt x="124" y="149"/>
                  </a:lnTo>
                  <a:lnTo>
                    <a:pt x="70" y="229"/>
                  </a:lnTo>
                  <a:lnTo>
                    <a:pt x="62" y="223"/>
                  </a:lnTo>
                  <a:lnTo>
                    <a:pt x="54" y="229"/>
                  </a:lnTo>
                  <a:close/>
                  <a:moveTo>
                    <a:pt x="16" y="145"/>
                  </a:moveTo>
                  <a:lnTo>
                    <a:pt x="60" y="209"/>
                  </a:lnTo>
                  <a:lnTo>
                    <a:pt x="106" y="145"/>
                  </a:lnTo>
                  <a:lnTo>
                    <a:pt x="106" y="18"/>
                  </a:lnTo>
                  <a:lnTo>
                    <a:pt x="16" y="18"/>
                  </a:lnTo>
                  <a:lnTo>
                    <a:pt x="16" y="145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79" name="Rectangle 260"/>
            <p:cNvSpPr>
              <a:spLocks noChangeArrowheads="1"/>
            </p:cNvSpPr>
            <p:nvPr/>
          </p:nvSpPr>
          <p:spPr bwMode="auto">
            <a:xfrm>
              <a:off x="4323" y="671"/>
              <a:ext cx="106" cy="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80" name="Freeform 261"/>
            <p:cNvSpPr>
              <a:spLocks/>
            </p:cNvSpPr>
            <p:nvPr/>
          </p:nvSpPr>
          <p:spPr bwMode="auto">
            <a:xfrm>
              <a:off x="4315" y="526"/>
              <a:ext cx="124" cy="52"/>
            </a:xfrm>
            <a:custGeom>
              <a:avLst/>
              <a:gdLst>
                <a:gd name="T0" fmla="*/ 96 w 124"/>
                <a:gd name="T1" fmla="*/ 0 h 52"/>
                <a:gd name="T2" fmla="*/ 96 w 124"/>
                <a:gd name="T3" fmla="*/ 20 h 52"/>
                <a:gd name="T4" fmla="*/ 26 w 124"/>
                <a:gd name="T5" fmla="*/ 20 h 52"/>
                <a:gd name="T6" fmla="*/ 26 w 124"/>
                <a:gd name="T7" fmla="*/ 0 h 52"/>
                <a:gd name="T8" fmla="*/ 0 w 124"/>
                <a:gd name="T9" fmla="*/ 0 h 52"/>
                <a:gd name="T10" fmla="*/ 0 w 124"/>
                <a:gd name="T11" fmla="*/ 20 h 52"/>
                <a:gd name="T12" fmla="*/ 0 w 124"/>
                <a:gd name="T13" fmla="*/ 52 h 52"/>
                <a:gd name="T14" fmla="*/ 26 w 124"/>
                <a:gd name="T15" fmla="*/ 52 h 52"/>
                <a:gd name="T16" fmla="*/ 96 w 124"/>
                <a:gd name="T17" fmla="*/ 52 h 52"/>
                <a:gd name="T18" fmla="*/ 124 w 124"/>
                <a:gd name="T19" fmla="*/ 52 h 52"/>
                <a:gd name="T20" fmla="*/ 124 w 124"/>
                <a:gd name="T21" fmla="*/ 20 h 52"/>
                <a:gd name="T22" fmla="*/ 124 w 124"/>
                <a:gd name="T23" fmla="*/ 0 h 52"/>
                <a:gd name="T24" fmla="*/ 96 w 124"/>
                <a:gd name="T25" fmla="*/ 0 h 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4" h="52">
                  <a:moveTo>
                    <a:pt x="96" y="0"/>
                  </a:moveTo>
                  <a:lnTo>
                    <a:pt x="96" y="20"/>
                  </a:lnTo>
                  <a:lnTo>
                    <a:pt x="26" y="2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0" y="52"/>
                  </a:lnTo>
                  <a:lnTo>
                    <a:pt x="26" y="52"/>
                  </a:lnTo>
                  <a:lnTo>
                    <a:pt x="96" y="52"/>
                  </a:lnTo>
                  <a:lnTo>
                    <a:pt x="124" y="52"/>
                  </a:lnTo>
                  <a:lnTo>
                    <a:pt x="124" y="20"/>
                  </a:lnTo>
                  <a:lnTo>
                    <a:pt x="124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81" name="Rectangle 262"/>
            <p:cNvSpPr>
              <a:spLocks noChangeArrowheads="1"/>
            </p:cNvSpPr>
            <p:nvPr/>
          </p:nvSpPr>
          <p:spPr bwMode="auto">
            <a:xfrm>
              <a:off x="3808" y="721"/>
              <a:ext cx="87" cy="207"/>
            </a:xfrm>
            <a:prstGeom prst="rect">
              <a:avLst/>
            </a:prstGeom>
            <a:solidFill>
              <a:srgbClr val="E4E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82" name="Rectangle 263"/>
            <p:cNvSpPr>
              <a:spLocks noChangeArrowheads="1"/>
            </p:cNvSpPr>
            <p:nvPr/>
          </p:nvSpPr>
          <p:spPr bwMode="auto">
            <a:xfrm>
              <a:off x="3828" y="791"/>
              <a:ext cx="48" cy="69"/>
            </a:xfrm>
            <a:prstGeom prst="rect">
              <a:avLst/>
            </a:prstGeom>
            <a:solidFill>
              <a:srgbClr val="EB9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83" name="Rectangle 264"/>
            <p:cNvSpPr>
              <a:spLocks noChangeArrowheads="1"/>
            </p:cNvSpPr>
            <p:nvPr/>
          </p:nvSpPr>
          <p:spPr bwMode="auto">
            <a:xfrm>
              <a:off x="3748" y="781"/>
              <a:ext cx="209" cy="87"/>
            </a:xfrm>
            <a:prstGeom prst="rect">
              <a:avLst/>
            </a:prstGeom>
            <a:solidFill>
              <a:srgbClr val="F3F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84" name="Rectangle 265"/>
            <p:cNvSpPr>
              <a:spLocks noChangeArrowheads="1"/>
            </p:cNvSpPr>
            <p:nvPr/>
          </p:nvSpPr>
          <p:spPr bwMode="auto">
            <a:xfrm>
              <a:off x="3818" y="801"/>
              <a:ext cx="68" cy="49"/>
            </a:xfrm>
            <a:prstGeom prst="rect">
              <a:avLst/>
            </a:pr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85" name="Freeform 266"/>
            <p:cNvSpPr>
              <a:spLocks noEditPoints="1"/>
            </p:cNvSpPr>
            <p:nvPr/>
          </p:nvSpPr>
          <p:spPr bwMode="auto">
            <a:xfrm>
              <a:off x="3514" y="984"/>
              <a:ext cx="260" cy="185"/>
            </a:xfrm>
            <a:custGeom>
              <a:avLst/>
              <a:gdLst>
                <a:gd name="T0" fmla="*/ 260 w 260"/>
                <a:gd name="T1" fmla="*/ 185 h 185"/>
                <a:gd name="T2" fmla="*/ 0 w 260"/>
                <a:gd name="T3" fmla="*/ 185 h 185"/>
                <a:gd name="T4" fmla="*/ 0 w 260"/>
                <a:gd name="T5" fmla="*/ 0 h 185"/>
                <a:gd name="T6" fmla="*/ 260 w 260"/>
                <a:gd name="T7" fmla="*/ 0 h 185"/>
                <a:gd name="T8" fmla="*/ 260 w 260"/>
                <a:gd name="T9" fmla="*/ 185 h 185"/>
                <a:gd name="T10" fmla="*/ 36 w 260"/>
                <a:gd name="T11" fmla="*/ 149 h 185"/>
                <a:gd name="T12" fmla="*/ 224 w 260"/>
                <a:gd name="T13" fmla="*/ 149 h 185"/>
                <a:gd name="T14" fmla="*/ 224 w 260"/>
                <a:gd name="T15" fmla="*/ 36 h 185"/>
                <a:gd name="T16" fmla="*/ 36 w 260"/>
                <a:gd name="T17" fmla="*/ 36 h 185"/>
                <a:gd name="T18" fmla="*/ 36 w 260"/>
                <a:gd name="T19" fmla="*/ 149 h 1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0" h="185">
                  <a:moveTo>
                    <a:pt x="260" y="185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260" y="0"/>
                  </a:lnTo>
                  <a:lnTo>
                    <a:pt x="260" y="185"/>
                  </a:lnTo>
                  <a:close/>
                  <a:moveTo>
                    <a:pt x="36" y="149"/>
                  </a:moveTo>
                  <a:lnTo>
                    <a:pt x="224" y="149"/>
                  </a:lnTo>
                  <a:lnTo>
                    <a:pt x="224" y="36"/>
                  </a:lnTo>
                  <a:lnTo>
                    <a:pt x="36" y="36"/>
                  </a:lnTo>
                  <a:lnTo>
                    <a:pt x="36" y="149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86" name="Rectangle 267"/>
            <p:cNvSpPr>
              <a:spLocks noChangeArrowheads="1"/>
            </p:cNvSpPr>
            <p:nvPr/>
          </p:nvSpPr>
          <p:spPr bwMode="auto">
            <a:xfrm>
              <a:off x="3412" y="1073"/>
              <a:ext cx="464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87" name="Oval 268"/>
            <p:cNvSpPr>
              <a:spLocks noChangeArrowheads="1"/>
            </p:cNvSpPr>
            <p:nvPr/>
          </p:nvSpPr>
          <p:spPr bwMode="auto">
            <a:xfrm>
              <a:off x="3556" y="1131"/>
              <a:ext cx="176" cy="177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88" name="Freeform 269"/>
            <p:cNvSpPr>
              <a:spLocks/>
            </p:cNvSpPr>
            <p:nvPr/>
          </p:nvSpPr>
          <p:spPr bwMode="auto">
            <a:xfrm>
              <a:off x="3590" y="1167"/>
              <a:ext cx="108" cy="109"/>
            </a:xfrm>
            <a:custGeom>
              <a:avLst/>
              <a:gdLst>
                <a:gd name="T0" fmla="*/ 108 w 108"/>
                <a:gd name="T1" fmla="*/ 38 h 109"/>
                <a:gd name="T2" fmla="*/ 70 w 108"/>
                <a:gd name="T3" fmla="*/ 38 h 109"/>
                <a:gd name="T4" fmla="*/ 70 w 108"/>
                <a:gd name="T5" fmla="*/ 0 h 109"/>
                <a:gd name="T6" fmla="*/ 38 w 108"/>
                <a:gd name="T7" fmla="*/ 0 h 109"/>
                <a:gd name="T8" fmla="*/ 38 w 108"/>
                <a:gd name="T9" fmla="*/ 38 h 109"/>
                <a:gd name="T10" fmla="*/ 0 w 108"/>
                <a:gd name="T11" fmla="*/ 38 h 109"/>
                <a:gd name="T12" fmla="*/ 0 w 108"/>
                <a:gd name="T13" fmla="*/ 70 h 109"/>
                <a:gd name="T14" fmla="*/ 38 w 108"/>
                <a:gd name="T15" fmla="*/ 70 h 109"/>
                <a:gd name="T16" fmla="*/ 38 w 108"/>
                <a:gd name="T17" fmla="*/ 109 h 109"/>
                <a:gd name="T18" fmla="*/ 70 w 108"/>
                <a:gd name="T19" fmla="*/ 109 h 109"/>
                <a:gd name="T20" fmla="*/ 70 w 108"/>
                <a:gd name="T21" fmla="*/ 70 h 109"/>
                <a:gd name="T22" fmla="*/ 108 w 108"/>
                <a:gd name="T23" fmla="*/ 70 h 109"/>
                <a:gd name="T24" fmla="*/ 108 w 108"/>
                <a:gd name="T25" fmla="*/ 38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8" h="109">
                  <a:moveTo>
                    <a:pt x="108" y="38"/>
                  </a:moveTo>
                  <a:lnTo>
                    <a:pt x="70" y="38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38" y="38"/>
                  </a:lnTo>
                  <a:lnTo>
                    <a:pt x="0" y="38"/>
                  </a:lnTo>
                  <a:lnTo>
                    <a:pt x="0" y="70"/>
                  </a:lnTo>
                  <a:lnTo>
                    <a:pt x="38" y="70"/>
                  </a:lnTo>
                  <a:lnTo>
                    <a:pt x="38" y="109"/>
                  </a:lnTo>
                  <a:lnTo>
                    <a:pt x="70" y="109"/>
                  </a:lnTo>
                  <a:lnTo>
                    <a:pt x="70" y="70"/>
                  </a:lnTo>
                  <a:lnTo>
                    <a:pt x="108" y="70"/>
                  </a:lnTo>
                  <a:lnTo>
                    <a:pt x="10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89" name="Freeform 270"/>
            <p:cNvSpPr>
              <a:spLocks/>
            </p:cNvSpPr>
            <p:nvPr/>
          </p:nvSpPr>
          <p:spPr bwMode="auto">
            <a:xfrm>
              <a:off x="3118" y="1127"/>
              <a:ext cx="66" cy="48"/>
            </a:xfrm>
            <a:custGeom>
              <a:avLst/>
              <a:gdLst>
                <a:gd name="T0" fmla="*/ 112 w 33"/>
                <a:gd name="T1" fmla="*/ 96 h 24"/>
                <a:gd name="T2" fmla="*/ 4 w 33"/>
                <a:gd name="T3" fmla="*/ 48 h 24"/>
                <a:gd name="T4" fmla="*/ 16 w 33"/>
                <a:gd name="T5" fmla="*/ 16 h 24"/>
                <a:gd name="T6" fmla="*/ 48 w 33"/>
                <a:gd name="T7" fmla="*/ 4 h 24"/>
                <a:gd name="T8" fmla="*/ 116 w 33"/>
                <a:gd name="T9" fmla="*/ 36 h 24"/>
                <a:gd name="T10" fmla="*/ 124 w 33"/>
                <a:gd name="T11" fmla="*/ 64 h 24"/>
                <a:gd name="T12" fmla="*/ 112 w 33"/>
                <a:gd name="T13" fmla="*/ 9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" h="24">
                  <a:moveTo>
                    <a:pt x="28" y="24"/>
                  </a:moveTo>
                  <a:cubicBezTo>
                    <a:pt x="28" y="24"/>
                    <a:pt x="0" y="11"/>
                    <a:pt x="1" y="12"/>
                  </a:cubicBezTo>
                  <a:cubicBezTo>
                    <a:pt x="1" y="13"/>
                    <a:pt x="4" y="4"/>
                    <a:pt x="4" y="4"/>
                  </a:cubicBezTo>
                  <a:cubicBezTo>
                    <a:pt x="5" y="1"/>
                    <a:pt x="9" y="0"/>
                    <a:pt x="1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1" y="10"/>
                    <a:pt x="33" y="13"/>
                    <a:pt x="31" y="16"/>
                  </a:cubicBezTo>
                  <a:lnTo>
                    <a:pt x="28" y="2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90" name="Freeform 271"/>
            <p:cNvSpPr>
              <a:spLocks/>
            </p:cNvSpPr>
            <p:nvPr/>
          </p:nvSpPr>
          <p:spPr bwMode="auto">
            <a:xfrm>
              <a:off x="3220" y="840"/>
              <a:ext cx="96" cy="102"/>
            </a:xfrm>
            <a:custGeom>
              <a:avLst/>
              <a:gdLst>
                <a:gd name="T0" fmla="*/ 136 w 48"/>
                <a:gd name="T1" fmla="*/ 188 h 51"/>
                <a:gd name="T2" fmla="*/ 112 w 48"/>
                <a:gd name="T3" fmla="*/ 200 h 51"/>
                <a:gd name="T4" fmla="*/ 16 w 48"/>
                <a:gd name="T5" fmla="*/ 156 h 51"/>
                <a:gd name="T6" fmla="*/ 4 w 48"/>
                <a:gd name="T7" fmla="*/ 132 h 51"/>
                <a:gd name="T8" fmla="*/ 64 w 48"/>
                <a:gd name="T9" fmla="*/ 0 h 51"/>
                <a:gd name="T10" fmla="*/ 192 w 48"/>
                <a:gd name="T11" fmla="*/ 56 h 51"/>
                <a:gd name="T12" fmla="*/ 136 w 48"/>
                <a:gd name="T13" fmla="*/ 188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51">
                  <a:moveTo>
                    <a:pt x="34" y="47"/>
                  </a:moveTo>
                  <a:cubicBezTo>
                    <a:pt x="33" y="50"/>
                    <a:pt x="30" y="51"/>
                    <a:pt x="28" y="5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" y="38"/>
                    <a:pt x="0" y="35"/>
                    <a:pt x="1" y="3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48" y="14"/>
                    <a:pt x="48" y="14"/>
                    <a:pt x="48" y="14"/>
                  </a:cubicBezTo>
                  <a:lnTo>
                    <a:pt x="34" y="4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91" name="Freeform 272"/>
            <p:cNvSpPr>
              <a:spLocks/>
            </p:cNvSpPr>
            <p:nvPr/>
          </p:nvSpPr>
          <p:spPr bwMode="auto">
            <a:xfrm>
              <a:off x="3122" y="886"/>
              <a:ext cx="188" cy="241"/>
            </a:xfrm>
            <a:custGeom>
              <a:avLst/>
              <a:gdLst>
                <a:gd name="T0" fmla="*/ 212 w 94"/>
                <a:gd name="T1" fmla="*/ 468 h 120"/>
                <a:gd name="T2" fmla="*/ 180 w 94"/>
                <a:gd name="T3" fmla="*/ 480 h 120"/>
                <a:gd name="T4" fmla="*/ 16 w 94"/>
                <a:gd name="T5" fmla="*/ 408 h 120"/>
                <a:gd name="T6" fmla="*/ 4 w 94"/>
                <a:gd name="T7" fmla="*/ 376 h 120"/>
                <a:gd name="T8" fmla="*/ 164 w 94"/>
                <a:gd name="T9" fmla="*/ 16 h 120"/>
                <a:gd name="T10" fmla="*/ 196 w 94"/>
                <a:gd name="T11" fmla="*/ 4 h 120"/>
                <a:gd name="T12" fmla="*/ 360 w 94"/>
                <a:gd name="T13" fmla="*/ 80 h 120"/>
                <a:gd name="T14" fmla="*/ 372 w 94"/>
                <a:gd name="T15" fmla="*/ 108 h 120"/>
                <a:gd name="T16" fmla="*/ 212 w 94"/>
                <a:gd name="T17" fmla="*/ 468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4" h="120">
                  <a:moveTo>
                    <a:pt x="53" y="116"/>
                  </a:moveTo>
                  <a:cubicBezTo>
                    <a:pt x="51" y="119"/>
                    <a:pt x="48" y="120"/>
                    <a:pt x="45" y="119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1" y="99"/>
                    <a:pt x="0" y="96"/>
                    <a:pt x="1" y="9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3" y="1"/>
                    <a:pt x="46" y="0"/>
                    <a:pt x="49" y="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3" y="21"/>
                    <a:pt x="94" y="24"/>
                    <a:pt x="93" y="27"/>
                  </a:cubicBezTo>
                  <a:lnTo>
                    <a:pt x="53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92" name="Freeform 273"/>
            <p:cNvSpPr>
              <a:spLocks/>
            </p:cNvSpPr>
            <p:nvPr/>
          </p:nvSpPr>
          <p:spPr bwMode="auto">
            <a:xfrm>
              <a:off x="3104" y="1073"/>
              <a:ext cx="124" cy="96"/>
            </a:xfrm>
            <a:custGeom>
              <a:avLst/>
              <a:gdLst>
                <a:gd name="T0" fmla="*/ 208 w 62"/>
                <a:gd name="T1" fmla="*/ 176 h 48"/>
                <a:gd name="T2" fmla="*/ 180 w 62"/>
                <a:gd name="T3" fmla="*/ 188 h 48"/>
                <a:gd name="T4" fmla="*/ 16 w 62"/>
                <a:gd name="T5" fmla="*/ 116 h 48"/>
                <a:gd name="T6" fmla="*/ 4 w 62"/>
                <a:gd name="T7" fmla="*/ 84 h 48"/>
                <a:gd name="T8" fmla="*/ 44 w 62"/>
                <a:gd name="T9" fmla="*/ 0 h 48"/>
                <a:gd name="T10" fmla="*/ 248 w 62"/>
                <a:gd name="T11" fmla="*/ 92 h 48"/>
                <a:gd name="T12" fmla="*/ 208 w 62"/>
                <a:gd name="T13" fmla="*/ 176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" h="48">
                  <a:moveTo>
                    <a:pt x="52" y="44"/>
                  </a:moveTo>
                  <a:cubicBezTo>
                    <a:pt x="51" y="47"/>
                    <a:pt x="48" y="48"/>
                    <a:pt x="45" y="4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1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52" y="4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93" name="Freeform 274"/>
            <p:cNvSpPr>
              <a:spLocks/>
            </p:cNvSpPr>
            <p:nvPr/>
          </p:nvSpPr>
          <p:spPr bwMode="auto">
            <a:xfrm>
              <a:off x="3046" y="1010"/>
              <a:ext cx="304" cy="288"/>
            </a:xfrm>
            <a:custGeom>
              <a:avLst/>
              <a:gdLst>
                <a:gd name="T0" fmla="*/ 608 w 152"/>
                <a:gd name="T1" fmla="*/ 260 h 143"/>
                <a:gd name="T2" fmla="*/ 368 w 152"/>
                <a:gd name="T3" fmla="*/ 4 h 143"/>
                <a:gd name="T4" fmla="*/ 348 w 152"/>
                <a:gd name="T5" fmla="*/ 20 h 143"/>
                <a:gd name="T6" fmla="*/ 348 w 152"/>
                <a:gd name="T7" fmla="*/ 64 h 143"/>
                <a:gd name="T8" fmla="*/ 368 w 152"/>
                <a:gd name="T9" fmla="*/ 97 h 143"/>
                <a:gd name="T10" fmla="*/ 516 w 152"/>
                <a:gd name="T11" fmla="*/ 264 h 143"/>
                <a:gd name="T12" fmla="*/ 324 w 152"/>
                <a:gd name="T13" fmla="*/ 483 h 143"/>
                <a:gd name="T14" fmla="*/ 0 w 152"/>
                <a:gd name="T15" fmla="*/ 483 h 143"/>
                <a:gd name="T16" fmla="*/ 0 w 152"/>
                <a:gd name="T17" fmla="*/ 580 h 143"/>
                <a:gd name="T18" fmla="*/ 324 w 152"/>
                <a:gd name="T19" fmla="*/ 580 h 143"/>
                <a:gd name="T20" fmla="*/ 608 w 152"/>
                <a:gd name="T21" fmla="*/ 260 h 1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2" h="143">
                  <a:moveTo>
                    <a:pt x="152" y="64"/>
                  </a:moveTo>
                  <a:cubicBezTo>
                    <a:pt x="152" y="16"/>
                    <a:pt x="92" y="1"/>
                    <a:pt x="92" y="1"/>
                  </a:cubicBezTo>
                  <a:cubicBezTo>
                    <a:pt x="89" y="0"/>
                    <a:pt x="87" y="1"/>
                    <a:pt x="87" y="5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20"/>
                    <a:pt x="89" y="23"/>
                    <a:pt x="92" y="24"/>
                  </a:cubicBezTo>
                  <a:cubicBezTo>
                    <a:pt x="92" y="24"/>
                    <a:pt x="129" y="35"/>
                    <a:pt x="129" y="65"/>
                  </a:cubicBezTo>
                  <a:cubicBezTo>
                    <a:pt x="129" y="94"/>
                    <a:pt x="101" y="119"/>
                    <a:pt x="81" y="119"/>
                  </a:cubicBezTo>
                  <a:cubicBezTo>
                    <a:pt x="71" y="119"/>
                    <a:pt x="0" y="119"/>
                    <a:pt x="0" y="119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52" y="143"/>
                    <a:pt x="81" y="143"/>
                  </a:cubicBezTo>
                  <a:cubicBezTo>
                    <a:pt x="114" y="143"/>
                    <a:pt x="152" y="113"/>
                    <a:pt x="152" y="6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94" name="Freeform 275"/>
            <p:cNvSpPr>
              <a:spLocks/>
            </p:cNvSpPr>
            <p:nvPr/>
          </p:nvSpPr>
          <p:spPr bwMode="auto">
            <a:xfrm>
              <a:off x="2987" y="1338"/>
              <a:ext cx="299" cy="26"/>
            </a:xfrm>
            <a:custGeom>
              <a:avLst/>
              <a:gdLst>
                <a:gd name="T0" fmla="*/ 600 w 149"/>
                <a:gd name="T1" fmla="*/ 32 h 13"/>
                <a:gd name="T2" fmla="*/ 576 w 149"/>
                <a:gd name="T3" fmla="*/ 52 h 13"/>
                <a:gd name="T4" fmla="*/ 0 w 149"/>
                <a:gd name="T5" fmla="*/ 52 h 13"/>
                <a:gd name="T6" fmla="*/ 0 w 149"/>
                <a:gd name="T7" fmla="*/ 0 h 13"/>
                <a:gd name="T8" fmla="*/ 576 w 149"/>
                <a:gd name="T9" fmla="*/ 0 h 13"/>
                <a:gd name="T10" fmla="*/ 600 w 149"/>
                <a:gd name="T11" fmla="*/ 24 h 13"/>
                <a:gd name="T12" fmla="*/ 600 w 149"/>
                <a:gd name="T13" fmla="*/ 32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" h="13">
                  <a:moveTo>
                    <a:pt x="149" y="8"/>
                  </a:moveTo>
                  <a:cubicBezTo>
                    <a:pt x="149" y="11"/>
                    <a:pt x="147" y="13"/>
                    <a:pt x="143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7" y="0"/>
                    <a:pt x="149" y="3"/>
                    <a:pt x="149" y="6"/>
                  </a:cubicBezTo>
                  <a:lnTo>
                    <a:pt x="149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95" name="Oval 276"/>
            <p:cNvSpPr>
              <a:spLocks noChangeArrowheads="1"/>
            </p:cNvSpPr>
            <p:nvPr/>
          </p:nvSpPr>
          <p:spPr bwMode="auto">
            <a:xfrm>
              <a:off x="3184" y="976"/>
              <a:ext cx="102" cy="103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96" name="Oval 277"/>
            <p:cNvSpPr>
              <a:spLocks noChangeArrowheads="1"/>
            </p:cNvSpPr>
            <p:nvPr/>
          </p:nvSpPr>
          <p:spPr bwMode="auto">
            <a:xfrm>
              <a:off x="3200" y="992"/>
              <a:ext cx="70" cy="7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97" name="Freeform 278"/>
            <p:cNvSpPr>
              <a:spLocks/>
            </p:cNvSpPr>
            <p:nvPr/>
          </p:nvSpPr>
          <p:spPr bwMode="auto">
            <a:xfrm>
              <a:off x="3130" y="1249"/>
              <a:ext cx="178" cy="115"/>
            </a:xfrm>
            <a:custGeom>
              <a:avLst/>
              <a:gdLst>
                <a:gd name="T0" fmla="*/ 340 w 89"/>
                <a:gd name="T1" fmla="*/ 232 h 57"/>
                <a:gd name="T2" fmla="*/ 0 w 89"/>
                <a:gd name="T3" fmla="*/ 232 h 57"/>
                <a:gd name="T4" fmla="*/ 0 w 89"/>
                <a:gd name="T5" fmla="*/ 0 h 57"/>
                <a:gd name="T6" fmla="*/ 168 w 89"/>
                <a:gd name="T7" fmla="*/ 0 h 57"/>
                <a:gd name="T8" fmla="*/ 344 w 89"/>
                <a:gd name="T9" fmla="*/ 220 h 57"/>
                <a:gd name="T10" fmla="*/ 340 w 89"/>
                <a:gd name="T11" fmla="*/ 232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" h="57">
                  <a:moveTo>
                    <a:pt x="85" y="57"/>
                  </a:moveTo>
                  <a:cubicBezTo>
                    <a:pt x="81" y="57"/>
                    <a:pt x="0" y="57"/>
                    <a:pt x="0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9" y="57"/>
                    <a:pt x="85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98" name="Oval 279"/>
            <p:cNvSpPr>
              <a:spLocks noChangeArrowheads="1"/>
            </p:cNvSpPr>
            <p:nvPr/>
          </p:nvSpPr>
          <p:spPr bwMode="auto">
            <a:xfrm>
              <a:off x="3216" y="1008"/>
              <a:ext cx="38" cy="39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099" name="Oval 280"/>
            <p:cNvSpPr>
              <a:spLocks noChangeArrowheads="1"/>
            </p:cNvSpPr>
            <p:nvPr/>
          </p:nvSpPr>
          <p:spPr bwMode="auto">
            <a:xfrm>
              <a:off x="3150" y="1265"/>
              <a:ext cx="22" cy="23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00" name="Oval 281"/>
            <p:cNvSpPr>
              <a:spLocks noChangeArrowheads="1"/>
            </p:cNvSpPr>
            <p:nvPr/>
          </p:nvSpPr>
          <p:spPr bwMode="auto">
            <a:xfrm>
              <a:off x="3146" y="1338"/>
              <a:ext cx="22" cy="22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01" name="Rectangle 282"/>
            <p:cNvSpPr>
              <a:spLocks noChangeArrowheads="1"/>
            </p:cNvSpPr>
            <p:nvPr/>
          </p:nvSpPr>
          <p:spPr bwMode="auto">
            <a:xfrm>
              <a:off x="2663" y="870"/>
              <a:ext cx="110" cy="500"/>
            </a:xfrm>
            <a:prstGeom prst="rect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02" name="Rectangle 283"/>
            <p:cNvSpPr>
              <a:spLocks noChangeArrowheads="1"/>
            </p:cNvSpPr>
            <p:nvPr/>
          </p:nvSpPr>
          <p:spPr bwMode="auto">
            <a:xfrm>
              <a:off x="2663" y="930"/>
              <a:ext cx="110" cy="4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03" name="Rectangle 284"/>
            <p:cNvSpPr>
              <a:spLocks noChangeArrowheads="1"/>
            </p:cNvSpPr>
            <p:nvPr/>
          </p:nvSpPr>
          <p:spPr bwMode="auto">
            <a:xfrm>
              <a:off x="2701" y="1155"/>
              <a:ext cx="34" cy="163"/>
            </a:xfrm>
            <a:prstGeom prst="rect">
              <a:avLst/>
            </a:prstGeom>
            <a:solidFill>
              <a:srgbClr val="F1F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04" name="Rectangle 285"/>
            <p:cNvSpPr>
              <a:spLocks noChangeArrowheads="1"/>
            </p:cNvSpPr>
            <p:nvPr/>
          </p:nvSpPr>
          <p:spPr bwMode="auto">
            <a:xfrm>
              <a:off x="2619" y="970"/>
              <a:ext cx="44" cy="39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05" name="Rectangle 286"/>
            <p:cNvSpPr>
              <a:spLocks noChangeArrowheads="1"/>
            </p:cNvSpPr>
            <p:nvPr/>
          </p:nvSpPr>
          <p:spPr bwMode="auto">
            <a:xfrm>
              <a:off x="2619" y="1016"/>
              <a:ext cx="44" cy="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06" name="Rectangle 287"/>
            <p:cNvSpPr>
              <a:spLocks noChangeArrowheads="1"/>
            </p:cNvSpPr>
            <p:nvPr/>
          </p:nvSpPr>
          <p:spPr bwMode="auto">
            <a:xfrm>
              <a:off x="2619" y="1059"/>
              <a:ext cx="44" cy="2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07" name="Freeform 288"/>
            <p:cNvSpPr>
              <a:spLocks/>
            </p:cNvSpPr>
            <p:nvPr/>
          </p:nvSpPr>
          <p:spPr bwMode="auto">
            <a:xfrm>
              <a:off x="2835" y="964"/>
              <a:ext cx="225" cy="243"/>
            </a:xfrm>
            <a:custGeom>
              <a:avLst/>
              <a:gdLst>
                <a:gd name="T0" fmla="*/ 412 w 112"/>
                <a:gd name="T1" fmla="*/ 408 h 121"/>
                <a:gd name="T2" fmla="*/ 275 w 112"/>
                <a:gd name="T3" fmla="*/ 181 h 121"/>
                <a:gd name="T4" fmla="*/ 279 w 112"/>
                <a:gd name="T5" fmla="*/ 0 h 121"/>
                <a:gd name="T6" fmla="*/ 177 w 112"/>
                <a:gd name="T7" fmla="*/ 0 h 121"/>
                <a:gd name="T8" fmla="*/ 177 w 112"/>
                <a:gd name="T9" fmla="*/ 181 h 121"/>
                <a:gd name="T10" fmla="*/ 40 w 112"/>
                <a:gd name="T11" fmla="*/ 408 h 121"/>
                <a:gd name="T12" fmla="*/ 76 w 112"/>
                <a:gd name="T13" fmla="*/ 488 h 121"/>
                <a:gd name="T14" fmla="*/ 376 w 112"/>
                <a:gd name="T15" fmla="*/ 488 h 121"/>
                <a:gd name="T16" fmla="*/ 412 w 112"/>
                <a:gd name="T17" fmla="*/ 408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2" h="121">
                  <a:moveTo>
                    <a:pt x="102" y="101"/>
                  </a:moveTo>
                  <a:cubicBezTo>
                    <a:pt x="91" y="82"/>
                    <a:pt x="68" y="53"/>
                    <a:pt x="68" y="45"/>
                  </a:cubicBezTo>
                  <a:cubicBezTo>
                    <a:pt x="68" y="37"/>
                    <a:pt x="69" y="0"/>
                    <a:pt x="6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37"/>
                    <a:pt x="44" y="45"/>
                  </a:cubicBezTo>
                  <a:cubicBezTo>
                    <a:pt x="44" y="53"/>
                    <a:pt x="21" y="82"/>
                    <a:pt x="10" y="101"/>
                  </a:cubicBezTo>
                  <a:cubicBezTo>
                    <a:pt x="4" y="110"/>
                    <a:pt x="0" y="121"/>
                    <a:pt x="19" y="121"/>
                  </a:cubicBezTo>
                  <a:cubicBezTo>
                    <a:pt x="26" y="121"/>
                    <a:pt x="86" y="121"/>
                    <a:pt x="93" y="121"/>
                  </a:cubicBezTo>
                  <a:cubicBezTo>
                    <a:pt x="112" y="121"/>
                    <a:pt x="108" y="110"/>
                    <a:pt x="102" y="10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08" name="Freeform 289"/>
            <p:cNvSpPr>
              <a:spLocks/>
            </p:cNvSpPr>
            <p:nvPr/>
          </p:nvSpPr>
          <p:spPr bwMode="auto">
            <a:xfrm>
              <a:off x="2861" y="1105"/>
              <a:ext cx="172" cy="88"/>
            </a:xfrm>
            <a:custGeom>
              <a:avLst/>
              <a:gdLst>
                <a:gd name="T0" fmla="*/ 244 w 86"/>
                <a:gd name="T1" fmla="*/ 12 h 44"/>
                <a:gd name="T2" fmla="*/ 168 w 86"/>
                <a:gd name="T3" fmla="*/ 8 h 44"/>
                <a:gd name="T4" fmla="*/ 104 w 86"/>
                <a:gd name="T5" fmla="*/ 0 h 44"/>
                <a:gd name="T6" fmla="*/ 32 w 86"/>
                <a:gd name="T7" fmla="*/ 112 h 44"/>
                <a:gd name="T8" fmla="*/ 56 w 86"/>
                <a:gd name="T9" fmla="*/ 176 h 44"/>
                <a:gd name="T10" fmla="*/ 288 w 86"/>
                <a:gd name="T11" fmla="*/ 176 h 44"/>
                <a:gd name="T12" fmla="*/ 312 w 86"/>
                <a:gd name="T13" fmla="*/ 112 h 44"/>
                <a:gd name="T14" fmla="*/ 244 w 86"/>
                <a:gd name="T15" fmla="*/ 12 h 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44">
                  <a:moveTo>
                    <a:pt x="61" y="3"/>
                  </a:moveTo>
                  <a:cubicBezTo>
                    <a:pt x="55" y="3"/>
                    <a:pt x="48" y="2"/>
                    <a:pt x="42" y="2"/>
                  </a:cubicBezTo>
                  <a:cubicBezTo>
                    <a:pt x="36" y="1"/>
                    <a:pt x="31" y="0"/>
                    <a:pt x="26" y="0"/>
                  </a:cubicBezTo>
                  <a:cubicBezTo>
                    <a:pt x="20" y="9"/>
                    <a:pt x="12" y="20"/>
                    <a:pt x="8" y="28"/>
                  </a:cubicBezTo>
                  <a:cubicBezTo>
                    <a:pt x="3" y="36"/>
                    <a:pt x="0" y="44"/>
                    <a:pt x="14" y="44"/>
                  </a:cubicBezTo>
                  <a:cubicBezTo>
                    <a:pt x="20" y="44"/>
                    <a:pt x="66" y="44"/>
                    <a:pt x="72" y="44"/>
                  </a:cubicBezTo>
                  <a:cubicBezTo>
                    <a:pt x="86" y="44"/>
                    <a:pt x="83" y="36"/>
                    <a:pt x="78" y="28"/>
                  </a:cubicBezTo>
                  <a:cubicBezTo>
                    <a:pt x="74" y="21"/>
                    <a:pt x="67" y="11"/>
                    <a:pt x="61" y="3"/>
                  </a:cubicBezTo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09" name="Oval 290"/>
            <p:cNvSpPr>
              <a:spLocks noChangeArrowheads="1"/>
            </p:cNvSpPr>
            <p:nvPr/>
          </p:nvSpPr>
          <p:spPr bwMode="auto">
            <a:xfrm>
              <a:off x="2927" y="1131"/>
              <a:ext cx="18" cy="18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10" name="Oval 291"/>
            <p:cNvSpPr>
              <a:spLocks noChangeArrowheads="1"/>
            </p:cNvSpPr>
            <p:nvPr/>
          </p:nvSpPr>
          <p:spPr bwMode="auto">
            <a:xfrm>
              <a:off x="2939" y="1167"/>
              <a:ext cx="16" cy="16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11" name="Oval 292"/>
            <p:cNvSpPr>
              <a:spLocks noChangeArrowheads="1"/>
            </p:cNvSpPr>
            <p:nvPr/>
          </p:nvSpPr>
          <p:spPr bwMode="auto">
            <a:xfrm>
              <a:off x="2953" y="1145"/>
              <a:ext cx="8" cy="10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12" name="Oval 293"/>
            <p:cNvSpPr>
              <a:spLocks noChangeArrowheads="1"/>
            </p:cNvSpPr>
            <p:nvPr/>
          </p:nvSpPr>
          <p:spPr bwMode="auto">
            <a:xfrm>
              <a:off x="2945" y="1119"/>
              <a:ext cx="8" cy="10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13" name="Rectangle 294"/>
            <p:cNvSpPr>
              <a:spLocks noChangeArrowheads="1"/>
            </p:cNvSpPr>
            <p:nvPr/>
          </p:nvSpPr>
          <p:spPr bwMode="auto">
            <a:xfrm>
              <a:off x="2917" y="962"/>
              <a:ext cx="60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14" name="Freeform 295"/>
            <p:cNvSpPr>
              <a:spLocks/>
            </p:cNvSpPr>
            <p:nvPr/>
          </p:nvSpPr>
          <p:spPr bwMode="auto">
            <a:xfrm>
              <a:off x="4577" y="50"/>
              <a:ext cx="293" cy="368"/>
            </a:xfrm>
            <a:custGeom>
              <a:avLst/>
              <a:gdLst>
                <a:gd name="T0" fmla="*/ 379 w 146"/>
                <a:gd name="T1" fmla="*/ 255 h 183"/>
                <a:gd name="T2" fmla="*/ 383 w 146"/>
                <a:gd name="T3" fmla="*/ 0 h 183"/>
                <a:gd name="T4" fmla="*/ 331 w 146"/>
                <a:gd name="T5" fmla="*/ 0 h 183"/>
                <a:gd name="T6" fmla="*/ 331 w 146"/>
                <a:gd name="T7" fmla="*/ 0 h 183"/>
                <a:gd name="T8" fmla="*/ 209 w 146"/>
                <a:gd name="T9" fmla="*/ 0 h 183"/>
                <a:gd name="T10" fmla="*/ 209 w 146"/>
                <a:gd name="T11" fmla="*/ 255 h 183"/>
                <a:gd name="T12" fmla="*/ 0 w 146"/>
                <a:gd name="T13" fmla="*/ 537 h 183"/>
                <a:gd name="T14" fmla="*/ 76 w 146"/>
                <a:gd name="T15" fmla="*/ 740 h 183"/>
                <a:gd name="T16" fmla="*/ 295 w 146"/>
                <a:gd name="T17" fmla="*/ 740 h 183"/>
                <a:gd name="T18" fmla="*/ 508 w 146"/>
                <a:gd name="T19" fmla="*/ 740 h 183"/>
                <a:gd name="T20" fmla="*/ 588 w 146"/>
                <a:gd name="T21" fmla="*/ 537 h 183"/>
                <a:gd name="T22" fmla="*/ 379 w 146"/>
                <a:gd name="T23" fmla="*/ 255 h 18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6" h="183">
                  <a:moveTo>
                    <a:pt x="94" y="63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21" y="72"/>
                    <a:pt x="0" y="100"/>
                    <a:pt x="0" y="133"/>
                  </a:cubicBezTo>
                  <a:cubicBezTo>
                    <a:pt x="0" y="152"/>
                    <a:pt x="7" y="170"/>
                    <a:pt x="19" y="183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126" y="183"/>
                    <a:pt x="126" y="183"/>
                    <a:pt x="126" y="183"/>
                  </a:cubicBezTo>
                  <a:cubicBezTo>
                    <a:pt x="139" y="170"/>
                    <a:pt x="146" y="152"/>
                    <a:pt x="146" y="133"/>
                  </a:cubicBezTo>
                  <a:cubicBezTo>
                    <a:pt x="146" y="100"/>
                    <a:pt x="125" y="72"/>
                    <a:pt x="94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15" name="Freeform 296"/>
            <p:cNvSpPr>
              <a:spLocks/>
            </p:cNvSpPr>
            <p:nvPr/>
          </p:nvSpPr>
          <p:spPr bwMode="auto">
            <a:xfrm>
              <a:off x="4605" y="271"/>
              <a:ext cx="235" cy="119"/>
            </a:xfrm>
            <a:custGeom>
              <a:avLst/>
              <a:gdLst>
                <a:gd name="T0" fmla="*/ 28 w 117"/>
                <a:gd name="T1" fmla="*/ 32 h 59"/>
                <a:gd name="T2" fmla="*/ 12 w 117"/>
                <a:gd name="T3" fmla="*/ 32 h 59"/>
                <a:gd name="T4" fmla="*/ 0 w 117"/>
                <a:gd name="T5" fmla="*/ 101 h 59"/>
                <a:gd name="T6" fmla="*/ 44 w 117"/>
                <a:gd name="T7" fmla="*/ 240 h 59"/>
                <a:gd name="T8" fmla="*/ 239 w 117"/>
                <a:gd name="T9" fmla="*/ 240 h 59"/>
                <a:gd name="T10" fmla="*/ 432 w 117"/>
                <a:gd name="T11" fmla="*/ 240 h 59"/>
                <a:gd name="T12" fmla="*/ 472 w 117"/>
                <a:gd name="T13" fmla="*/ 101 h 59"/>
                <a:gd name="T14" fmla="*/ 452 w 117"/>
                <a:gd name="T15" fmla="*/ 0 h 59"/>
                <a:gd name="T16" fmla="*/ 271 w 117"/>
                <a:gd name="T17" fmla="*/ 16 h 59"/>
                <a:gd name="T18" fmla="*/ 28 w 117"/>
                <a:gd name="T19" fmla="*/ 32 h 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7" h="59">
                  <a:moveTo>
                    <a:pt x="7" y="8"/>
                  </a:moveTo>
                  <a:cubicBezTo>
                    <a:pt x="6" y="8"/>
                    <a:pt x="5" y="8"/>
                    <a:pt x="3" y="8"/>
                  </a:cubicBezTo>
                  <a:cubicBezTo>
                    <a:pt x="1" y="13"/>
                    <a:pt x="0" y="19"/>
                    <a:pt x="0" y="25"/>
                  </a:cubicBezTo>
                  <a:cubicBezTo>
                    <a:pt x="0" y="38"/>
                    <a:pt x="4" y="50"/>
                    <a:pt x="11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3" y="50"/>
                    <a:pt x="117" y="38"/>
                    <a:pt x="117" y="25"/>
                  </a:cubicBezTo>
                  <a:cubicBezTo>
                    <a:pt x="117" y="16"/>
                    <a:pt x="115" y="8"/>
                    <a:pt x="112" y="0"/>
                  </a:cubicBezTo>
                  <a:cubicBezTo>
                    <a:pt x="97" y="0"/>
                    <a:pt x="82" y="2"/>
                    <a:pt x="67" y="4"/>
                  </a:cubicBezTo>
                  <a:cubicBezTo>
                    <a:pt x="47" y="7"/>
                    <a:pt x="27" y="10"/>
                    <a:pt x="7" y="8"/>
                  </a:cubicBezTo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16" name="Oval 297"/>
            <p:cNvSpPr>
              <a:spLocks noChangeArrowheads="1"/>
            </p:cNvSpPr>
            <p:nvPr/>
          </p:nvSpPr>
          <p:spPr bwMode="auto">
            <a:xfrm>
              <a:off x="4713" y="309"/>
              <a:ext cx="16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17" name="Oval 298"/>
            <p:cNvSpPr>
              <a:spLocks noChangeArrowheads="1"/>
            </p:cNvSpPr>
            <p:nvPr/>
          </p:nvSpPr>
          <p:spPr bwMode="auto">
            <a:xfrm>
              <a:off x="4733" y="343"/>
              <a:ext cx="25" cy="27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18" name="Oval 299"/>
            <p:cNvSpPr>
              <a:spLocks noChangeArrowheads="1"/>
            </p:cNvSpPr>
            <p:nvPr/>
          </p:nvSpPr>
          <p:spPr bwMode="auto">
            <a:xfrm>
              <a:off x="4752" y="313"/>
              <a:ext cx="16" cy="16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19" name="Oval 300"/>
            <p:cNvSpPr>
              <a:spLocks noChangeArrowheads="1"/>
            </p:cNvSpPr>
            <p:nvPr/>
          </p:nvSpPr>
          <p:spPr bwMode="auto">
            <a:xfrm>
              <a:off x="4679" y="337"/>
              <a:ext cx="16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20" name="Oval 301"/>
            <p:cNvSpPr>
              <a:spLocks noChangeArrowheads="1"/>
            </p:cNvSpPr>
            <p:nvPr/>
          </p:nvSpPr>
          <p:spPr bwMode="auto">
            <a:xfrm>
              <a:off x="4645" y="301"/>
              <a:ext cx="14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21" name="Rectangle 302"/>
            <p:cNvSpPr>
              <a:spLocks noChangeArrowheads="1"/>
            </p:cNvSpPr>
            <p:nvPr/>
          </p:nvSpPr>
          <p:spPr bwMode="auto">
            <a:xfrm>
              <a:off x="4671" y="48"/>
              <a:ext cx="105" cy="18"/>
            </a:xfrm>
            <a:prstGeom prst="rect">
              <a:avLst/>
            </a:pr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22" name="Freeform 303"/>
            <p:cNvSpPr>
              <a:spLocks/>
            </p:cNvSpPr>
            <p:nvPr/>
          </p:nvSpPr>
          <p:spPr bwMode="auto">
            <a:xfrm>
              <a:off x="2643" y="524"/>
              <a:ext cx="262" cy="275"/>
            </a:xfrm>
            <a:custGeom>
              <a:avLst/>
              <a:gdLst>
                <a:gd name="T0" fmla="*/ 348 w 131"/>
                <a:gd name="T1" fmla="*/ 4 h 137"/>
                <a:gd name="T2" fmla="*/ 272 w 131"/>
                <a:gd name="T3" fmla="*/ 16 h 137"/>
                <a:gd name="T4" fmla="*/ 260 w 131"/>
                <a:gd name="T5" fmla="*/ 20 h 137"/>
                <a:gd name="T6" fmla="*/ 252 w 131"/>
                <a:gd name="T7" fmla="*/ 16 h 137"/>
                <a:gd name="T8" fmla="*/ 176 w 131"/>
                <a:gd name="T9" fmla="*/ 4 h 137"/>
                <a:gd name="T10" fmla="*/ 112 w 131"/>
                <a:gd name="T11" fmla="*/ 221 h 137"/>
                <a:gd name="T12" fmla="*/ 136 w 131"/>
                <a:gd name="T13" fmla="*/ 307 h 137"/>
                <a:gd name="T14" fmla="*/ 228 w 131"/>
                <a:gd name="T15" fmla="*/ 552 h 137"/>
                <a:gd name="T16" fmla="*/ 260 w 131"/>
                <a:gd name="T17" fmla="*/ 363 h 137"/>
                <a:gd name="T18" fmla="*/ 296 w 131"/>
                <a:gd name="T19" fmla="*/ 552 h 137"/>
                <a:gd name="T20" fmla="*/ 388 w 131"/>
                <a:gd name="T21" fmla="*/ 307 h 137"/>
                <a:gd name="T22" fmla="*/ 412 w 131"/>
                <a:gd name="T23" fmla="*/ 221 h 137"/>
                <a:gd name="T24" fmla="*/ 348 w 131"/>
                <a:gd name="T25" fmla="*/ 4 h 1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1" h="137">
                  <a:moveTo>
                    <a:pt x="87" y="1"/>
                  </a:moveTo>
                  <a:cubicBezTo>
                    <a:pt x="87" y="1"/>
                    <a:pt x="75" y="0"/>
                    <a:pt x="68" y="4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56" y="0"/>
                    <a:pt x="44" y="1"/>
                    <a:pt x="44" y="1"/>
                  </a:cubicBezTo>
                  <a:cubicBezTo>
                    <a:pt x="0" y="3"/>
                    <a:pt x="28" y="55"/>
                    <a:pt x="28" y="55"/>
                  </a:cubicBezTo>
                  <a:cubicBezTo>
                    <a:pt x="34" y="63"/>
                    <a:pt x="34" y="76"/>
                    <a:pt x="34" y="76"/>
                  </a:cubicBezTo>
                  <a:cubicBezTo>
                    <a:pt x="26" y="125"/>
                    <a:pt x="57" y="137"/>
                    <a:pt x="57" y="137"/>
                  </a:cubicBezTo>
                  <a:cubicBezTo>
                    <a:pt x="52" y="103"/>
                    <a:pt x="61" y="93"/>
                    <a:pt x="65" y="90"/>
                  </a:cubicBezTo>
                  <a:cubicBezTo>
                    <a:pt x="70" y="93"/>
                    <a:pt x="79" y="103"/>
                    <a:pt x="74" y="137"/>
                  </a:cubicBezTo>
                  <a:cubicBezTo>
                    <a:pt x="74" y="137"/>
                    <a:pt x="105" y="125"/>
                    <a:pt x="97" y="76"/>
                  </a:cubicBezTo>
                  <a:cubicBezTo>
                    <a:pt x="97" y="76"/>
                    <a:pt x="97" y="63"/>
                    <a:pt x="103" y="55"/>
                  </a:cubicBezTo>
                  <a:cubicBezTo>
                    <a:pt x="103" y="55"/>
                    <a:pt x="131" y="3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3" name="Rectangle 304"/>
            <p:cNvSpPr>
              <a:spLocks noChangeArrowheads="1"/>
            </p:cNvSpPr>
            <p:nvPr/>
          </p:nvSpPr>
          <p:spPr bwMode="auto">
            <a:xfrm>
              <a:off x="3328" y="580"/>
              <a:ext cx="38" cy="18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24" name="Rectangle 305"/>
            <p:cNvSpPr>
              <a:spLocks noChangeArrowheads="1"/>
            </p:cNvSpPr>
            <p:nvPr/>
          </p:nvSpPr>
          <p:spPr bwMode="auto">
            <a:xfrm>
              <a:off x="3278" y="675"/>
              <a:ext cx="138" cy="3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25" name="Oval 306"/>
            <p:cNvSpPr>
              <a:spLocks noChangeArrowheads="1"/>
            </p:cNvSpPr>
            <p:nvPr/>
          </p:nvSpPr>
          <p:spPr bwMode="auto">
            <a:xfrm>
              <a:off x="3260" y="430"/>
              <a:ext cx="172" cy="17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26" name="Freeform 307"/>
            <p:cNvSpPr>
              <a:spLocks noEditPoints="1"/>
            </p:cNvSpPr>
            <p:nvPr/>
          </p:nvSpPr>
          <p:spPr bwMode="auto">
            <a:xfrm>
              <a:off x="3242" y="412"/>
              <a:ext cx="208" cy="209"/>
            </a:xfrm>
            <a:custGeom>
              <a:avLst/>
              <a:gdLst>
                <a:gd name="T0" fmla="*/ 208 w 104"/>
                <a:gd name="T1" fmla="*/ 420 h 104"/>
                <a:gd name="T2" fmla="*/ 0 w 104"/>
                <a:gd name="T3" fmla="*/ 211 h 104"/>
                <a:gd name="T4" fmla="*/ 208 w 104"/>
                <a:gd name="T5" fmla="*/ 0 h 104"/>
                <a:gd name="T6" fmla="*/ 416 w 104"/>
                <a:gd name="T7" fmla="*/ 211 h 104"/>
                <a:gd name="T8" fmla="*/ 208 w 104"/>
                <a:gd name="T9" fmla="*/ 420 h 104"/>
                <a:gd name="T10" fmla="*/ 208 w 104"/>
                <a:gd name="T11" fmla="*/ 72 h 104"/>
                <a:gd name="T12" fmla="*/ 72 w 104"/>
                <a:gd name="T13" fmla="*/ 211 h 104"/>
                <a:gd name="T14" fmla="*/ 208 w 104"/>
                <a:gd name="T15" fmla="*/ 348 h 104"/>
                <a:gd name="T16" fmla="*/ 348 w 104"/>
                <a:gd name="T17" fmla="*/ 211 h 104"/>
                <a:gd name="T18" fmla="*/ 208 w 104"/>
                <a:gd name="T19" fmla="*/ 72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4" y="104"/>
                    <a:pt x="0" y="81"/>
                    <a:pt x="0" y="52"/>
                  </a:cubicBezTo>
                  <a:cubicBezTo>
                    <a:pt x="0" y="23"/>
                    <a:pt x="24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1"/>
                    <a:pt x="81" y="104"/>
                    <a:pt x="52" y="104"/>
                  </a:cubicBezTo>
                  <a:close/>
                  <a:moveTo>
                    <a:pt x="52" y="18"/>
                  </a:moveTo>
                  <a:cubicBezTo>
                    <a:pt x="33" y="18"/>
                    <a:pt x="18" y="33"/>
                    <a:pt x="18" y="52"/>
                  </a:cubicBezTo>
                  <a:cubicBezTo>
                    <a:pt x="18" y="71"/>
                    <a:pt x="33" y="86"/>
                    <a:pt x="52" y="86"/>
                  </a:cubicBezTo>
                  <a:cubicBezTo>
                    <a:pt x="71" y="86"/>
                    <a:pt x="87" y="71"/>
                    <a:pt x="87" y="52"/>
                  </a:cubicBezTo>
                  <a:cubicBezTo>
                    <a:pt x="87" y="33"/>
                    <a:pt x="71" y="18"/>
                    <a:pt x="52" y="1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7" name="Freeform 308"/>
            <p:cNvSpPr>
              <a:spLocks/>
            </p:cNvSpPr>
            <p:nvPr/>
          </p:nvSpPr>
          <p:spPr bwMode="auto">
            <a:xfrm>
              <a:off x="4988" y="38"/>
              <a:ext cx="112" cy="113"/>
            </a:xfrm>
            <a:custGeom>
              <a:avLst/>
              <a:gdLst>
                <a:gd name="T0" fmla="*/ 92 w 112"/>
                <a:gd name="T1" fmla="*/ 0 h 113"/>
                <a:gd name="T2" fmla="*/ 112 w 112"/>
                <a:gd name="T3" fmla="*/ 20 h 113"/>
                <a:gd name="T4" fmla="*/ 20 w 112"/>
                <a:gd name="T5" fmla="*/ 113 h 113"/>
                <a:gd name="T6" fmla="*/ 0 w 112"/>
                <a:gd name="T7" fmla="*/ 93 h 113"/>
                <a:gd name="T8" fmla="*/ 92 w 11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" h="113">
                  <a:moveTo>
                    <a:pt x="92" y="0"/>
                  </a:moveTo>
                  <a:lnTo>
                    <a:pt x="112" y="20"/>
                  </a:lnTo>
                  <a:lnTo>
                    <a:pt x="20" y="113"/>
                  </a:lnTo>
                  <a:lnTo>
                    <a:pt x="0" y="9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8" name="Rectangle 309"/>
            <p:cNvSpPr>
              <a:spLocks noChangeArrowheads="1"/>
            </p:cNvSpPr>
            <p:nvPr/>
          </p:nvSpPr>
          <p:spPr bwMode="auto">
            <a:xfrm>
              <a:off x="4996" y="20"/>
              <a:ext cx="124" cy="2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29" name="Rectangle 310"/>
            <p:cNvSpPr>
              <a:spLocks noChangeArrowheads="1"/>
            </p:cNvSpPr>
            <p:nvPr/>
          </p:nvSpPr>
          <p:spPr bwMode="auto">
            <a:xfrm>
              <a:off x="5092" y="26"/>
              <a:ext cx="28" cy="11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30" name="Freeform 311"/>
            <p:cNvSpPr>
              <a:spLocks/>
            </p:cNvSpPr>
            <p:nvPr/>
          </p:nvSpPr>
          <p:spPr bwMode="auto">
            <a:xfrm>
              <a:off x="4898" y="104"/>
              <a:ext cx="136" cy="137"/>
            </a:xfrm>
            <a:custGeom>
              <a:avLst/>
              <a:gdLst>
                <a:gd name="T0" fmla="*/ 48 w 68"/>
                <a:gd name="T1" fmla="*/ 48 h 68"/>
                <a:gd name="T2" fmla="*/ 224 w 68"/>
                <a:gd name="T3" fmla="*/ 48 h 68"/>
                <a:gd name="T4" fmla="*/ 224 w 68"/>
                <a:gd name="T5" fmla="*/ 228 h 68"/>
                <a:gd name="T6" fmla="*/ 48 w 68"/>
                <a:gd name="T7" fmla="*/ 228 h 68"/>
                <a:gd name="T8" fmla="*/ 48 w 68"/>
                <a:gd name="T9" fmla="*/ 48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12" y="12"/>
                  </a:moveTo>
                  <a:cubicBezTo>
                    <a:pt x="24" y="0"/>
                    <a:pt x="44" y="0"/>
                    <a:pt x="56" y="12"/>
                  </a:cubicBezTo>
                  <a:cubicBezTo>
                    <a:pt x="68" y="24"/>
                    <a:pt x="68" y="44"/>
                    <a:pt x="56" y="56"/>
                  </a:cubicBezTo>
                  <a:cubicBezTo>
                    <a:pt x="44" y="68"/>
                    <a:pt x="24" y="68"/>
                    <a:pt x="12" y="56"/>
                  </a:cubicBezTo>
                  <a:cubicBezTo>
                    <a:pt x="0" y="44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1" name="Freeform 312"/>
            <p:cNvSpPr>
              <a:spLocks noEditPoints="1"/>
            </p:cNvSpPr>
            <p:nvPr/>
          </p:nvSpPr>
          <p:spPr bwMode="auto">
            <a:xfrm>
              <a:off x="4884" y="90"/>
              <a:ext cx="164" cy="165"/>
            </a:xfrm>
            <a:custGeom>
              <a:avLst/>
              <a:gdLst>
                <a:gd name="T0" fmla="*/ 268 w 82"/>
                <a:gd name="T1" fmla="*/ 60 h 82"/>
                <a:gd name="T2" fmla="*/ 268 w 82"/>
                <a:gd name="T3" fmla="*/ 276 h 82"/>
                <a:gd name="T4" fmla="*/ 56 w 82"/>
                <a:gd name="T5" fmla="*/ 276 h 82"/>
                <a:gd name="T6" fmla="*/ 56 w 82"/>
                <a:gd name="T7" fmla="*/ 60 h 82"/>
                <a:gd name="T8" fmla="*/ 268 w 82"/>
                <a:gd name="T9" fmla="*/ 60 h 82"/>
                <a:gd name="T10" fmla="*/ 92 w 82"/>
                <a:gd name="T11" fmla="*/ 239 h 82"/>
                <a:gd name="T12" fmla="*/ 232 w 82"/>
                <a:gd name="T13" fmla="*/ 239 h 82"/>
                <a:gd name="T14" fmla="*/ 232 w 82"/>
                <a:gd name="T15" fmla="*/ 97 h 82"/>
                <a:gd name="T16" fmla="*/ 92 w 82"/>
                <a:gd name="T17" fmla="*/ 97 h 82"/>
                <a:gd name="T18" fmla="*/ 92 w 82"/>
                <a:gd name="T19" fmla="*/ 239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" h="82">
                  <a:moveTo>
                    <a:pt x="67" y="15"/>
                  </a:moveTo>
                  <a:cubicBezTo>
                    <a:pt x="82" y="29"/>
                    <a:pt x="82" y="53"/>
                    <a:pt x="67" y="68"/>
                  </a:cubicBezTo>
                  <a:cubicBezTo>
                    <a:pt x="53" y="82"/>
                    <a:pt x="29" y="82"/>
                    <a:pt x="14" y="68"/>
                  </a:cubicBezTo>
                  <a:cubicBezTo>
                    <a:pt x="0" y="53"/>
                    <a:pt x="0" y="29"/>
                    <a:pt x="14" y="15"/>
                  </a:cubicBezTo>
                  <a:cubicBezTo>
                    <a:pt x="29" y="0"/>
                    <a:pt x="53" y="0"/>
                    <a:pt x="67" y="15"/>
                  </a:cubicBezTo>
                  <a:close/>
                  <a:moveTo>
                    <a:pt x="23" y="59"/>
                  </a:moveTo>
                  <a:cubicBezTo>
                    <a:pt x="33" y="68"/>
                    <a:pt x="49" y="68"/>
                    <a:pt x="58" y="59"/>
                  </a:cubicBezTo>
                  <a:cubicBezTo>
                    <a:pt x="68" y="49"/>
                    <a:pt x="68" y="33"/>
                    <a:pt x="58" y="24"/>
                  </a:cubicBezTo>
                  <a:cubicBezTo>
                    <a:pt x="49" y="14"/>
                    <a:pt x="33" y="14"/>
                    <a:pt x="23" y="24"/>
                  </a:cubicBezTo>
                  <a:cubicBezTo>
                    <a:pt x="14" y="33"/>
                    <a:pt x="14" y="49"/>
                    <a:pt x="23" y="59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2" name="Freeform 313"/>
            <p:cNvSpPr>
              <a:spLocks/>
            </p:cNvSpPr>
            <p:nvPr/>
          </p:nvSpPr>
          <p:spPr bwMode="auto">
            <a:xfrm>
              <a:off x="3642" y="372"/>
              <a:ext cx="405" cy="281"/>
            </a:xfrm>
            <a:custGeom>
              <a:avLst/>
              <a:gdLst>
                <a:gd name="T0" fmla="*/ 361 w 202"/>
                <a:gd name="T1" fmla="*/ 564 h 140"/>
                <a:gd name="T2" fmla="*/ 361 w 202"/>
                <a:gd name="T3" fmla="*/ 564 h 140"/>
                <a:gd name="T4" fmla="*/ 341 w 202"/>
                <a:gd name="T5" fmla="*/ 548 h 140"/>
                <a:gd name="T6" fmla="*/ 309 w 202"/>
                <a:gd name="T7" fmla="*/ 193 h 140"/>
                <a:gd name="T8" fmla="*/ 273 w 202"/>
                <a:gd name="T9" fmla="*/ 468 h 140"/>
                <a:gd name="T10" fmla="*/ 253 w 202"/>
                <a:gd name="T11" fmla="*/ 488 h 140"/>
                <a:gd name="T12" fmla="*/ 233 w 202"/>
                <a:gd name="T13" fmla="*/ 472 h 140"/>
                <a:gd name="T14" fmla="*/ 192 w 202"/>
                <a:gd name="T15" fmla="*/ 217 h 140"/>
                <a:gd name="T16" fmla="*/ 180 w 202"/>
                <a:gd name="T17" fmla="*/ 291 h 140"/>
                <a:gd name="T18" fmla="*/ 160 w 202"/>
                <a:gd name="T19" fmla="*/ 307 h 140"/>
                <a:gd name="T20" fmla="*/ 20 w 202"/>
                <a:gd name="T21" fmla="*/ 307 h 140"/>
                <a:gd name="T22" fmla="*/ 0 w 202"/>
                <a:gd name="T23" fmla="*/ 287 h 140"/>
                <a:gd name="T24" fmla="*/ 20 w 202"/>
                <a:gd name="T25" fmla="*/ 265 h 140"/>
                <a:gd name="T26" fmla="*/ 144 w 202"/>
                <a:gd name="T27" fmla="*/ 265 h 140"/>
                <a:gd name="T28" fmla="*/ 172 w 202"/>
                <a:gd name="T29" fmla="*/ 96 h 140"/>
                <a:gd name="T30" fmla="*/ 192 w 202"/>
                <a:gd name="T31" fmla="*/ 80 h 140"/>
                <a:gd name="T32" fmla="*/ 192 w 202"/>
                <a:gd name="T33" fmla="*/ 80 h 140"/>
                <a:gd name="T34" fmla="*/ 209 w 202"/>
                <a:gd name="T35" fmla="*/ 96 h 140"/>
                <a:gd name="T36" fmla="*/ 249 w 202"/>
                <a:gd name="T37" fmla="*/ 335 h 140"/>
                <a:gd name="T38" fmla="*/ 293 w 202"/>
                <a:gd name="T39" fmla="*/ 16 h 140"/>
                <a:gd name="T40" fmla="*/ 313 w 202"/>
                <a:gd name="T41" fmla="*/ 0 h 140"/>
                <a:gd name="T42" fmla="*/ 329 w 202"/>
                <a:gd name="T43" fmla="*/ 16 h 140"/>
                <a:gd name="T44" fmla="*/ 365 w 202"/>
                <a:gd name="T45" fmla="*/ 391 h 140"/>
                <a:gd name="T46" fmla="*/ 415 w 202"/>
                <a:gd name="T47" fmla="*/ 100 h 140"/>
                <a:gd name="T48" fmla="*/ 435 w 202"/>
                <a:gd name="T49" fmla="*/ 84 h 140"/>
                <a:gd name="T50" fmla="*/ 455 w 202"/>
                <a:gd name="T51" fmla="*/ 100 h 140"/>
                <a:gd name="T52" fmla="*/ 487 w 202"/>
                <a:gd name="T53" fmla="*/ 347 h 140"/>
                <a:gd name="T54" fmla="*/ 523 w 202"/>
                <a:gd name="T55" fmla="*/ 213 h 140"/>
                <a:gd name="T56" fmla="*/ 543 w 202"/>
                <a:gd name="T57" fmla="*/ 201 h 140"/>
                <a:gd name="T58" fmla="*/ 563 w 202"/>
                <a:gd name="T59" fmla="*/ 217 h 140"/>
                <a:gd name="T60" fmla="*/ 575 w 202"/>
                <a:gd name="T61" fmla="*/ 273 h 140"/>
                <a:gd name="T62" fmla="*/ 792 w 202"/>
                <a:gd name="T63" fmla="*/ 273 h 140"/>
                <a:gd name="T64" fmla="*/ 812 w 202"/>
                <a:gd name="T65" fmla="*/ 295 h 140"/>
                <a:gd name="T66" fmla="*/ 792 w 202"/>
                <a:gd name="T67" fmla="*/ 315 h 140"/>
                <a:gd name="T68" fmla="*/ 559 w 202"/>
                <a:gd name="T69" fmla="*/ 315 h 140"/>
                <a:gd name="T70" fmla="*/ 539 w 202"/>
                <a:gd name="T71" fmla="*/ 303 h 140"/>
                <a:gd name="T72" fmla="*/ 499 w 202"/>
                <a:gd name="T73" fmla="*/ 448 h 140"/>
                <a:gd name="T74" fmla="*/ 479 w 202"/>
                <a:gd name="T75" fmla="*/ 464 h 140"/>
                <a:gd name="T76" fmla="*/ 463 w 202"/>
                <a:gd name="T77" fmla="*/ 448 h 140"/>
                <a:gd name="T78" fmla="*/ 431 w 202"/>
                <a:gd name="T79" fmla="*/ 237 h 140"/>
                <a:gd name="T80" fmla="*/ 381 w 202"/>
                <a:gd name="T81" fmla="*/ 548 h 140"/>
                <a:gd name="T82" fmla="*/ 361 w 202"/>
                <a:gd name="T83" fmla="*/ 564 h 14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02" h="140">
                  <a:moveTo>
                    <a:pt x="90" y="140"/>
                  </a:moveTo>
                  <a:cubicBezTo>
                    <a:pt x="90" y="140"/>
                    <a:pt x="90" y="140"/>
                    <a:pt x="90" y="140"/>
                  </a:cubicBezTo>
                  <a:cubicBezTo>
                    <a:pt x="87" y="140"/>
                    <a:pt x="85" y="138"/>
                    <a:pt x="85" y="136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9"/>
                    <a:pt x="66" y="121"/>
                    <a:pt x="63" y="121"/>
                  </a:cubicBezTo>
                  <a:cubicBezTo>
                    <a:pt x="61" y="121"/>
                    <a:pt x="59" y="119"/>
                    <a:pt x="58" y="117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4" y="74"/>
                    <a:pt x="42" y="76"/>
                    <a:pt x="40" y="76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3" y="76"/>
                    <a:pt x="0" y="74"/>
                    <a:pt x="0" y="71"/>
                  </a:cubicBezTo>
                  <a:cubicBezTo>
                    <a:pt x="0" y="68"/>
                    <a:pt x="3" y="66"/>
                    <a:pt x="5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2"/>
                    <a:pt x="45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0" y="20"/>
                    <a:pt x="52" y="22"/>
                    <a:pt x="52" y="24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2"/>
                    <a:pt x="75" y="0"/>
                    <a:pt x="78" y="0"/>
                  </a:cubicBezTo>
                  <a:cubicBezTo>
                    <a:pt x="80" y="0"/>
                    <a:pt x="82" y="2"/>
                    <a:pt x="82" y="4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3"/>
                    <a:pt x="106" y="21"/>
                    <a:pt x="108" y="21"/>
                  </a:cubicBezTo>
                  <a:cubicBezTo>
                    <a:pt x="110" y="21"/>
                    <a:pt x="112" y="23"/>
                    <a:pt x="113" y="2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31" y="51"/>
                    <a:pt x="133" y="50"/>
                    <a:pt x="135" y="50"/>
                  </a:cubicBezTo>
                  <a:cubicBezTo>
                    <a:pt x="137" y="50"/>
                    <a:pt x="139" y="51"/>
                    <a:pt x="140" y="54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97" y="68"/>
                    <a:pt x="197" y="68"/>
                    <a:pt x="197" y="68"/>
                  </a:cubicBezTo>
                  <a:cubicBezTo>
                    <a:pt x="200" y="68"/>
                    <a:pt x="202" y="70"/>
                    <a:pt x="202" y="73"/>
                  </a:cubicBezTo>
                  <a:cubicBezTo>
                    <a:pt x="202" y="76"/>
                    <a:pt x="200" y="78"/>
                    <a:pt x="197" y="7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7" y="78"/>
                    <a:pt x="135" y="77"/>
                    <a:pt x="134" y="75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23" y="113"/>
                    <a:pt x="121" y="115"/>
                    <a:pt x="119" y="115"/>
                  </a:cubicBezTo>
                  <a:cubicBezTo>
                    <a:pt x="117" y="115"/>
                    <a:pt x="115" y="113"/>
                    <a:pt x="115" y="111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95" y="136"/>
                    <a:pt x="95" y="136"/>
                    <a:pt x="95" y="136"/>
                  </a:cubicBezTo>
                  <a:cubicBezTo>
                    <a:pt x="94" y="138"/>
                    <a:pt x="92" y="140"/>
                    <a:pt x="90" y="14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3" name="Freeform 314"/>
            <p:cNvSpPr>
              <a:spLocks/>
            </p:cNvSpPr>
            <p:nvPr/>
          </p:nvSpPr>
          <p:spPr bwMode="auto">
            <a:xfrm>
              <a:off x="2955" y="721"/>
              <a:ext cx="101" cy="187"/>
            </a:xfrm>
            <a:custGeom>
              <a:avLst/>
              <a:gdLst>
                <a:gd name="T0" fmla="*/ 111 w 50"/>
                <a:gd name="T1" fmla="*/ 173 h 93"/>
                <a:gd name="T2" fmla="*/ 111 w 50"/>
                <a:gd name="T3" fmla="*/ 0 h 93"/>
                <a:gd name="T4" fmla="*/ 0 w 50"/>
                <a:gd name="T5" fmla="*/ 0 h 93"/>
                <a:gd name="T6" fmla="*/ 0 w 50"/>
                <a:gd name="T7" fmla="*/ 173 h 93"/>
                <a:gd name="T8" fmla="*/ 204 w 50"/>
                <a:gd name="T9" fmla="*/ 376 h 93"/>
                <a:gd name="T10" fmla="*/ 204 w 50"/>
                <a:gd name="T11" fmla="*/ 376 h 93"/>
                <a:gd name="T12" fmla="*/ 204 w 50"/>
                <a:gd name="T13" fmla="*/ 267 h 93"/>
                <a:gd name="T14" fmla="*/ 204 w 50"/>
                <a:gd name="T15" fmla="*/ 267 h 93"/>
                <a:gd name="T16" fmla="*/ 111 w 50"/>
                <a:gd name="T17" fmla="*/ 173 h 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" h="93">
                  <a:moveTo>
                    <a:pt x="27" y="43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1"/>
                    <a:pt x="22" y="93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37" y="66"/>
                    <a:pt x="27" y="56"/>
                    <a:pt x="27" y="43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4" name="Rectangle 315"/>
            <p:cNvSpPr>
              <a:spLocks noChangeArrowheads="1"/>
            </p:cNvSpPr>
            <p:nvPr/>
          </p:nvSpPr>
          <p:spPr bwMode="auto">
            <a:xfrm>
              <a:off x="2955" y="691"/>
              <a:ext cx="54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35" name="Rectangle 316"/>
            <p:cNvSpPr>
              <a:spLocks noChangeArrowheads="1"/>
            </p:cNvSpPr>
            <p:nvPr/>
          </p:nvSpPr>
          <p:spPr bwMode="auto">
            <a:xfrm>
              <a:off x="3100" y="691"/>
              <a:ext cx="54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36" name="Freeform 317"/>
            <p:cNvSpPr>
              <a:spLocks/>
            </p:cNvSpPr>
            <p:nvPr/>
          </p:nvSpPr>
          <p:spPr bwMode="auto">
            <a:xfrm>
              <a:off x="3056" y="721"/>
              <a:ext cx="98" cy="187"/>
            </a:xfrm>
            <a:custGeom>
              <a:avLst/>
              <a:gdLst>
                <a:gd name="T0" fmla="*/ 88 w 49"/>
                <a:gd name="T1" fmla="*/ 0 h 93"/>
                <a:gd name="T2" fmla="*/ 88 w 49"/>
                <a:gd name="T3" fmla="*/ 173 h 93"/>
                <a:gd name="T4" fmla="*/ 0 w 49"/>
                <a:gd name="T5" fmla="*/ 267 h 93"/>
                <a:gd name="T6" fmla="*/ 0 w 49"/>
                <a:gd name="T7" fmla="*/ 376 h 93"/>
                <a:gd name="T8" fmla="*/ 196 w 49"/>
                <a:gd name="T9" fmla="*/ 173 h 93"/>
                <a:gd name="T10" fmla="*/ 196 w 49"/>
                <a:gd name="T11" fmla="*/ 0 h 93"/>
                <a:gd name="T12" fmla="*/ 88 w 49"/>
                <a:gd name="T13" fmla="*/ 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93">
                  <a:moveTo>
                    <a:pt x="22" y="0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2" y="55"/>
                    <a:pt x="12" y="65"/>
                    <a:pt x="0" y="6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27" y="93"/>
                    <a:pt x="49" y="70"/>
                    <a:pt x="49" y="43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7" name="Freeform 318"/>
            <p:cNvSpPr>
              <a:spLocks noEditPoints="1"/>
            </p:cNvSpPr>
            <p:nvPr/>
          </p:nvSpPr>
          <p:spPr bwMode="auto">
            <a:xfrm>
              <a:off x="3019" y="358"/>
              <a:ext cx="71" cy="54"/>
            </a:xfrm>
            <a:custGeom>
              <a:avLst/>
              <a:gdLst>
                <a:gd name="T0" fmla="*/ 71 w 71"/>
                <a:gd name="T1" fmla="*/ 54 h 54"/>
                <a:gd name="T2" fmla="*/ 0 w 71"/>
                <a:gd name="T3" fmla="*/ 54 h 54"/>
                <a:gd name="T4" fmla="*/ 0 w 71"/>
                <a:gd name="T5" fmla="*/ 0 h 54"/>
                <a:gd name="T6" fmla="*/ 71 w 71"/>
                <a:gd name="T7" fmla="*/ 0 h 54"/>
                <a:gd name="T8" fmla="*/ 71 w 71"/>
                <a:gd name="T9" fmla="*/ 54 h 54"/>
                <a:gd name="T10" fmla="*/ 12 w 71"/>
                <a:gd name="T11" fmla="*/ 42 h 54"/>
                <a:gd name="T12" fmla="*/ 61 w 71"/>
                <a:gd name="T13" fmla="*/ 42 h 54"/>
                <a:gd name="T14" fmla="*/ 61 w 71"/>
                <a:gd name="T15" fmla="*/ 10 h 54"/>
                <a:gd name="T16" fmla="*/ 12 w 71"/>
                <a:gd name="T17" fmla="*/ 10 h 54"/>
                <a:gd name="T18" fmla="*/ 12 w 71"/>
                <a:gd name="T19" fmla="*/ 42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54">
                  <a:moveTo>
                    <a:pt x="71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54"/>
                  </a:lnTo>
                  <a:close/>
                  <a:moveTo>
                    <a:pt x="12" y="42"/>
                  </a:moveTo>
                  <a:lnTo>
                    <a:pt x="61" y="42"/>
                  </a:lnTo>
                  <a:lnTo>
                    <a:pt x="61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8" name="Rectangle 319"/>
            <p:cNvSpPr>
              <a:spLocks noChangeArrowheads="1"/>
            </p:cNvSpPr>
            <p:nvPr/>
          </p:nvSpPr>
          <p:spPr bwMode="auto">
            <a:xfrm>
              <a:off x="2987" y="390"/>
              <a:ext cx="135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39" name="Rectangle 320"/>
            <p:cNvSpPr>
              <a:spLocks noChangeArrowheads="1"/>
            </p:cNvSpPr>
            <p:nvPr/>
          </p:nvSpPr>
          <p:spPr bwMode="auto">
            <a:xfrm>
              <a:off x="2997" y="480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40" name="Rectangle 321"/>
            <p:cNvSpPr>
              <a:spLocks noChangeArrowheads="1"/>
            </p:cNvSpPr>
            <p:nvPr/>
          </p:nvSpPr>
          <p:spPr bwMode="auto">
            <a:xfrm>
              <a:off x="2995" y="568"/>
              <a:ext cx="20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41" name="Rectangle 322"/>
            <p:cNvSpPr>
              <a:spLocks noChangeArrowheads="1"/>
            </p:cNvSpPr>
            <p:nvPr/>
          </p:nvSpPr>
          <p:spPr bwMode="auto">
            <a:xfrm>
              <a:off x="3037" y="570"/>
              <a:ext cx="3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42" name="Rectangle 323"/>
            <p:cNvSpPr>
              <a:spLocks noChangeArrowheads="1"/>
            </p:cNvSpPr>
            <p:nvPr/>
          </p:nvSpPr>
          <p:spPr bwMode="auto">
            <a:xfrm>
              <a:off x="3041" y="556"/>
              <a:ext cx="27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43" name="Rectangle 324"/>
            <p:cNvSpPr>
              <a:spLocks noChangeArrowheads="1"/>
            </p:cNvSpPr>
            <p:nvPr/>
          </p:nvSpPr>
          <p:spPr bwMode="auto">
            <a:xfrm>
              <a:off x="2997" y="558"/>
              <a:ext cx="16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44" name="Rectangle 325"/>
            <p:cNvSpPr>
              <a:spLocks noChangeArrowheads="1"/>
            </p:cNvSpPr>
            <p:nvPr/>
          </p:nvSpPr>
          <p:spPr bwMode="auto">
            <a:xfrm>
              <a:off x="3052" y="595"/>
              <a:ext cx="6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45" name="Rectangle 326"/>
            <p:cNvSpPr>
              <a:spLocks noChangeArrowheads="1"/>
            </p:cNvSpPr>
            <p:nvPr/>
          </p:nvSpPr>
          <p:spPr bwMode="auto">
            <a:xfrm>
              <a:off x="3096" y="462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46" name="Rectangle 327"/>
            <p:cNvSpPr>
              <a:spLocks noChangeArrowheads="1"/>
            </p:cNvSpPr>
            <p:nvPr/>
          </p:nvSpPr>
          <p:spPr bwMode="auto">
            <a:xfrm>
              <a:off x="3096" y="476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47" name="Rectangle 328"/>
            <p:cNvSpPr>
              <a:spLocks noChangeArrowheads="1"/>
            </p:cNvSpPr>
            <p:nvPr/>
          </p:nvSpPr>
          <p:spPr bwMode="auto">
            <a:xfrm>
              <a:off x="3096" y="490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48" name="Rectangle 329"/>
            <p:cNvSpPr>
              <a:spLocks noChangeArrowheads="1"/>
            </p:cNvSpPr>
            <p:nvPr/>
          </p:nvSpPr>
          <p:spPr bwMode="auto">
            <a:xfrm>
              <a:off x="3096" y="504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49" name="Rectangle 330"/>
            <p:cNvSpPr>
              <a:spLocks noChangeArrowheads="1"/>
            </p:cNvSpPr>
            <p:nvPr/>
          </p:nvSpPr>
          <p:spPr bwMode="auto">
            <a:xfrm>
              <a:off x="3096" y="518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50" name="Rectangle 331"/>
            <p:cNvSpPr>
              <a:spLocks noChangeArrowheads="1"/>
            </p:cNvSpPr>
            <p:nvPr/>
          </p:nvSpPr>
          <p:spPr bwMode="auto">
            <a:xfrm>
              <a:off x="3096" y="532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51" name="Rectangle 332"/>
            <p:cNvSpPr>
              <a:spLocks noChangeArrowheads="1"/>
            </p:cNvSpPr>
            <p:nvPr/>
          </p:nvSpPr>
          <p:spPr bwMode="auto">
            <a:xfrm>
              <a:off x="3096" y="544"/>
              <a:ext cx="14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52" name="Rectangle 333"/>
            <p:cNvSpPr>
              <a:spLocks noChangeArrowheads="1"/>
            </p:cNvSpPr>
            <p:nvPr/>
          </p:nvSpPr>
          <p:spPr bwMode="auto">
            <a:xfrm>
              <a:off x="3096" y="406"/>
              <a:ext cx="14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53" name="Rectangle 334"/>
            <p:cNvSpPr>
              <a:spLocks noChangeArrowheads="1"/>
            </p:cNvSpPr>
            <p:nvPr/>
          </p:nvSpPr>
          <p:spPr bwMode="auto">
            <a:xfrm>
              <a:off x="3096" y="420"/>
              <a:ext cx="14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54" name="Rectangle 335"/>
            <p:cNvSpPr>
              <a:spLocks noChangeArrowheads="1"/>
            </p:cNvSpPr>
            <p:nvPr/>
          </p:nvSpPr>
          <p:spPr bwMode="auto">
            <a:xfrm>
              <a:off x="3096" y="434"/>
              <a:ext cx="14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55" name="Rectangle 336"/>
            <p:cNvSpPr>
              <a:spLocks noChangeArrowheads="1"/>
            </p:cNvSpPr>
            <p:nvPr/>
          </p:nvSpPr>
          <p:spPr bwMode="auto">
            <a:xfrm>
              <a:off x="3096" y="448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56" name="Rectangle 337"/>
            <p:cNvSpPr>
              <a:spLocks noChangeArrowheads="1"/>
            </p:cNvSpPr>
            <p:nvPr/>
          </p:nvSpPr>
          <p:spPr bwMode="auto">
            <a:xfrm>
              <a:off x="3096" y="462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57" name="Rectangle 338"/>
            <p:cNvSpPr>
              <a:spLocks noChangeArrowheads="1"/>
            </p:cNvSpPr>
            <p:nvPr/>
          </p:nvSpPr>
          <p:spPr bwMode="auto">
            <a:xfrm>
              <a:off x="3096" y="476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58" name="Rectangle 339"/>
            <p:cNvSpPr>
              <a:spLocks noChangeArrowheads="1"/>
            </p:cNvSpPr>
            <p:nvPr/>
          </p:nvSpPr>
          <p:spPr bwMode="auto">
            <a:xfrm>
              <a:off x="3096" y="490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59" name="Rectangle 340"/>
            <p:cNvSpPr>
              <a:spLocks noChangeArrowheads="1"/>
            </p:cNvSpPr>
            <p:nvPr/>
          </p:nvSpPr>
          <p:spPr bwMode="auto">
            <a:xfrm>
              <a:off x="3035" y="593"/>
              <a:ext cx="39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60" name="Rectangle 341"/>
            <p:cNvSpPr>
              <a:spLocks noChangeArrowheads="1"/>
            </p:cNvSpPr>
            <p:nvPr/>
          </p:nvSpPr>
          <p:spPr bwMode="auto">
            <a:xfrm>
              <a:off x="2609" y="42"/>
              <a:ext cx="276" cy="36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61" name="Rectangle 342"/>
            <p:cNvSpPr>
              <a:spLocks noChangeArrowheads="1"/>
            </p:cNvSpPr>
            <p:nvPr/>
          </p:nvSpPr>
          <p:spPr bwMode="auto">
            <a:xfrm>
              <a:off x="2633" y="74"/>
              <a:ext cx="22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62" name="Freeform 343"/>
            <p:cNvSpPr>
              <a:spLocks/>
            </p:cNvSpPr>
            <p:nvPr/>
          </p:nvSpPr>
          <p:spPr bwMode="auto">
            <a:xfrm>
              <a:off x="2665" y="0"/>
              <a:ext cx="164" cy="90"/>
            </a:xfrm>
            <a:custGeom>
              <a:avLst/>
              <a:gdLst>
                <a:gd name="T0" fmla="*/ 136 w 164"/>
                <a:gd name="T1" fmla="*/ 34 h 90"/>
                <a:gd name="T2" fmla="*/ 136 w 164"/>
                <a:gd name="T3" fmla="*/ 0 h 90"/>
                <a:gd name="T4" fmla="*/ 30 w 164"/>
                <a:gd name="T5" fmla="*/ 0 h 90"/>
                <a:gd name="T6" fmla="*/ 30 w 164"/>
                <a:gd name="T7" fmla="*/ 34 h 90"/>
                <a:gd name="T8" fmla="*/ 0 w 164"/>
                <a:gd name="T9" fmla="*/ 34 h 90"/>
                <a:gd name="T10" fmla="*/ 0 w 164"/>
                <a:gd name="T11" fmla="*/ 90 h 90"/>
                <a:gd name="T12" fmla="*/ 164 w 164"/>
                <a:gd name="T13" fmla="*/ 90 h 90"/>
                <a:gd name="T14" fmla="*/ 164 w 164"/>
                <a:gd name="T15" fmla="*/ 34 h 90"/>
                <a:gd name="T16" fmla="*/ 136 w 164"/>
                <a:gd name="T17" fmla="*/ 34 h 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4" h="90">
                  <a:moveTo>
                    <a:pt x="136" y="34"/>
                  </a:moveTo>
                  <a:lnTo>
                    <a:pt x="136" y="0"/>
                  </a:lnTo>
                  <a:lnTo>
                    <a:pt x="30" y="0"/>
                  </a:lnTo>
                  <a:lnTo>
                    <a:pt x="30" y="34"/>
                  </a:lnTo>
                  <a:lnTo>
                    <a:pt x="0" y="34"/>
                  </a:lnTo>
                  <a:lnTo>
                    <a:pt x="0" y="90"/>
                  </a:lnTo>
                  <a:lnTo>
                    <a:pt x="164" y="90"/>
                  </a:lnTo>
                  <a:lnTo>
                    <a:pt x="164" y="34"/>
                  </a:lnTo>
                  <a:lnTo>
                    <a:pt x="136" y="3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63" name="Oval 344"/>
            <p:cNvSpPr>
              <a:spLocks noChangeArrowheads="1"/>
            </p:cNvSpPr>
            <p:nvPr/>
          </p:nvSpPr>
          <p:spPr bwMode="auto">
            <a:xfrm>
              <a:off x="2663" y="157"/>
              <a:ext cx="168" cy="168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64" name="Freeform 345"/>
            <p:cNvSpPr>
              <a:spLocks/>
            </p:cNvSpPr>
            <p:nvPr/>
          </p:nvSpPr>
          <p:spPr bwMode="auto">
            <a:xfrm>
              <a:off x="2697" y="193"/>
              <a:ext cx="102" cy="100"/>
            </a:xfrm>
            <a:custGeom>
              <a:avLst/>
              <a:gdLst>
                <a:gd name="T0" fmla="*/ 102 w 102"/>
                <a:gd name="T1" fmla="*/ 34 h 100"/>
                <a:gd name="T2" fmla="*/ 66 w 102"/>
                <a:gd name="T3" fmla="*/ 34 h 100"/>
                <a:gd name="T4" fmla="*/ 66 w 102"/>
                <a:gd name="T5" fmla="*/ 0 h 100"/>
                <a:gd name="T6" fmla="*/ 36 w 102"/>
                <a:gd name="T7" fmla="*/ 0 h 100"/>
                <a:gd name="T8" fmla="*/ 36 w 102"/>
                <a:gd name="T9" fmla="*/ 34 h 100"/>
                <a:gd name="T10" fmla="*/ 0 w 102"/>
                <a:gd name="T11" fmla="*/ 34 h 100"/>
                <a:gd name="T12" fmla="*/ 0 w 102"/>
                <a:gd name="T13" fmla="*/ 66 h 100"/>
                <a:gd name="T14" fmla="*/ 36 w 102"/>
                <a:gd name="T15" fmla="*/ 66 h 100"/>
                <a:gd name="T16" fmla="*/ 36 w 102"/>
                <a:gd name="T17" fmla="*/ 100 h 100"/>
                <a:gd name="T18" fmla="*/ 66 w 102"/>
                <a:gd name="T19" fmla="*/ 100 h 100"/>
                <a:gd name="T20" fmla="*/ 66 w 102"/>
                <a:gd name="T21" fmla="*/ 66 h 100"/>
                <a:gd name="T22" fmla="*/ 102 w 102"/>
                <a:gd name="T23" fmla="*/ 66 h 100"/>
                <a:gd name="T24" fmla="*/ 102 w 102"/>
                <a:gd name="T25" fmla="*/ 34 h 1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00">
                  <a:moveTo>
                    <a:pt x="102" y="34"/>
                  </a:moveTo>
                  <a:lnTo>
                    <a:pt x="66" y="34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36" y="66"/>
                  </a:lnTo>
                  <a:lnTo>
                    <a:pt x="36" y="100"/>
                  </a:lnTo>
                  <a:lnTo>
                    <a:pt x="66" y="100"/>
                  </a:lnTo>
                  <a:lnTo>
                    <a:pt x="66" y="66"/>
                  </a:lnTo>
                  <a:lnTo>
                    <a:pt x="102" y="66"/>
                  </a:lnTo>
                  <a:lnTo>
                    <a:pt x="1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65" name="Oval 346"/>
            <p:cNvSpPr>
              <a:spLocks noChangeArrowheads="1"/>
            </p:cNvSpPr>
            <p:nvPr/>
          </p:nvSpPr>
          <p:spPr bwMode="auto">
            <a:xfrm>
              <a:off x="4277" y="60"/>
              <a:ext cx="264" cy="265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66" name="Oval 347"/>
            <p:cNvSpPr>
              <a:spLocks noChangeArrowheads="1"/>
            </p:cNvSpPr>
            <p:nvPr/>
          </p:nvSpPr>
          <p:spPr bwMode="auto">
            <a:xfrm>
              <a:off x="4301" y="84"/>
              <a:ext cx="216" cy="2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67" name="Rectangle 348"/>
            <p:cNvSpPr>
              <a:spLocks noChangeArrowheads="1"/>
            </p:cNvSpPr>
            <p:nvPr/>
          </p:nvSpPr>
          <p:spPr bwMode="auto">
            <a:xfrm>
              <a:off x="4405" y="96"/>
              <a:ext cx="8" cy="2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68" name="Rectangle 349"/>
            <p:cNvSpPr>
              <a:spLocks noChangeArrowheads="1"/>
            </p:cNvSpPr>
            <p:nvPr/>
          </p:nvSpPr>
          <p:spPr bwMode="auto">
            <a:xfrm>
              <a:off x="4405" y="265"/>
              <a:ext cx="8" cy="2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69" name="Rectangle 350"/>
            <p:cNvSpPr>
              <a:spLocks noChangeArrowheads="1"/>
            </p:cNvSpPr>
            <p:nvPr/>
          </p:nvSpPr>
          <p:spPr bwMode="auto">
            <a:xfrm>
              <a:off x="4479" y="189"/>
              <a:ext cx="26" cy="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70" name="Rectangle 351"/>
            <p:cNvSpPr>
              <a:spLocks noChangeArrowheads="1"/>
            </p:cNvSpPr>
            <p:nvPr/>
          </p:nvSpPr>
          <p:spPr bwMode="auto">
            <a:xfrm>
              <a:off x="4313" y="189"/>
              <a:ext cx="24" cy="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71" name="Freeform 352"/>
            <p:cNvSpPr>
              <a:spLocks/>
            </p:cNvSpPr>
            <p:nvPr/>
          </p:nvSpPr>
          <p:spPr bwMode="auto">
            <a:xfrm>
              <a:off x="4479" y="139"/>
              <a:ext cx="14" cy="14"/>
            </a:xfrm>
            <a:custGeom>
              <a:avLst/>
              <a:gdLst>
                <a:gd name="T0" fmla="*/ 4 w 14"/>
                <a:gd name="T1" fmla="*/ 14 h 14"/>
                <a:gd name="T2" fmla="*/ 0 w 14"/>
                <a:gd name="T3" fmla="*/ 6 h 14"/>
                <a:gd name="T4" fmla="*/ 10 w 14"/>
                <a:gd name="T5" fmla="*/ 0 h 14"/>
                <a:gd name="T6" fmla="*/ 14 w 14"/>
                <a:gd name="T7" fmla="*/ 8 h 14"/>
                <a:gd name="T8" fmla="*/ 4 w 14"/>
                <a:gd name="T9" fmla="*/ 14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14">
                  <a:moveTo>
                    <a:pt x="4" y="14"/>
                  </a:moveTo>
                  <a:lnTo>
                    <a:pt x="0" y="6"/>
                  </a:lnTo>
                  <a:lnTo>
                    <a:pt x="10" y="0"/>
                  </a:lnTo>
                  <a:lnTo>
                    <a:pt x="14" y="8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72" name="Freeform 353"/>
            <p:cNvSpPr>
              <a:spLocks/>
            </p:cNvSpPr>
            <p:nvPr/>
          </p:nvSpPr>
          <p:spPr bwMode="auto">
            <a:xfrm>
              <a:off x="4325" y="235"/>
              <a:ext cx="14" cy="12"/>
            </a:xfrm>
            <a:custGeom>
              <a:avLst/>
              <a:gdLst>
                <a:gd name="T0" fmla="*/ 4 w 14"/>
                <a:gd name="T1" fmla="*/ 12 h 12"/>
                <a:gd name="T2" fmla="*/ 0 w 14"/>
                <a:gd name="T3" fmla="*/ 6 h 12"/>
                <a:gd name="T4" fmla="*/ 10 w 14"/>
                <a:gd name="T5" fmla="*/ 0 h 12"/>
                <a:gd name="T6" fmla="*/ 14 w 14"/>
                <a:gd name="T7" fmla="*/ 6 h 12"/>
                <a:gd name="T8" fmla="*/ 4 w 14"/>
                <a:gd name="T9" fmla="*/ 12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12">
                  <a:moveTo>
                    <a:pt x="4" y="12"/>
                  </a:moveTo>
                  <a:lnTo>
                    <a:pt x="0" y="6"/>
                  </a:lnTo>
                  <a:lnTo>
                    <a:pt x="10" y="0"/>
                  </a:lnTo>
                  <a:lnTo>
                    <a:pt x="14" y="6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73" name="Freeform 354"/>
            <p:cNvSpPr>
              <a:spLocks/>
            </p:cNvSpPr>
            <p:nvPr/>
          </p:nvSpPr>
          <p:spPr bwMode="auto">
            <a:xfrm>
              <a:off x="4445" y="106"/>
              <a:ext cx="14" cy="14"/>
            </a:xfrm>
            <a:custGeom>
              <a:avLst/>
              <a:gdLst>
                <a:gd name="T0" fmla="*/ 8 w 14"/>
                <a:gd name="T1" fmla="*/ 14 h 14"/>
                <a:gd name="T2" fmla="*/ 0 w 14"/>
                <a:gd name="T3" fmla="*/ 10 h 14"/>
                <a:gd name="T4" fmla="*/ 6 w 14"/>
                <a:gd name="T5" fmla="*/ 0 h 14"/>
                <a:gd name="T6" fmla="*/ 14 w 14"/>
                <a:gd name="T7" fmla="*/ 4 h 14"/>
                <a:gd name="T8" fmla="*/ 8 w 14"/>
                <a:gd name="T9" fmla="*/ 14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14">
                  <a:moveTo>
                    <a:pt x="8" y="14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4" y="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74" name="Freeform 355"/>
            <p:cNvSpPr>
              <a:spLocks/>
            </p:cNvSpPr>
            <p:nvPr/>
          </p:nvSpPr>
          <p:spPr bwMode="auto">
            <a:xfrm>
              <a:off x="4359" y="265"/>
              <a:ext cx="12" cy="14"/>
            </a:xfrm>
            <a:custGeom>
              <a:avLst/>
              <a:gdLst>
                <a:gd name="T0" fmla="*/ 8 w 12"/>
                <a:gd name="T1" fmla="*/ 14 h 14"/>
                <a:gd name="T2" fmla="*/ 0 w 12"/>
                <a:gd name="T3" fmla="*/ 10 h 14"/>
                <a:gd name="T4" fmla="*/ 6 w 12"/>
                <a:gd name="T5" fmla="*/ 0 h 14"/>
                <a:gd name="T6" fmla="*/ 12 w 12"/>
                <a:gd name="T7" fmla="*/ 4 h 14"/>
                <a:gd name="T8" fmla="*/ 8 w 12"/>
                <a:gd name="T9" fmla="*/ 14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4">
                  <a:moveTo>
                    <a:pt x="8" y="14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2" y="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75" name="Freeform 356"/>
            <p:cNvSpPr>
              <a:spLocks/>
            </p:cNvSpPr>
            <p:nvPr/>
          </p:nvSpPr>
          <p:spPr bwMode="auto">
            <a:xfrm>
              <a:off x="4449" y="263"/>
              <a:ext cx="12" cy="16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0 h 16"/>
                <a:gd name="T4" fmla="*/ 12 w 12"/>
                <a:gd name="T5" fmla="*/ 12 h 16"/>
                <a:gd name="T6" fmla="*/ 6 w 12"/>
                <a:gd name="T7" fmla="*/ 16 h 16"/>
                <a:gd name="T8" fmla="*/ 0 w 12"/>
                <a:gd name="T9" fmla="*/ 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lnTo>
                    <a:pt x="6" y="0"/>
                  </a:lnTo>
                  <a:lnTo>
                    <a:pt x="12" y="12"/>
                  </a:lnTo>
                  <a:lnTo>
                    <a:pt x="6" y="1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76" name="Freeform 357"/>
            <p:cNvSpPr>
              <a:spLocks/>
            </p:cNvSpPr>
            <p:nvPr/>
          </p:nvSpPr>
          <p:spPr bwMode="auto">
            <a:xfrm>
              <a:off x="4357" y="108"/>
              <a:ext cx="12" cy="14"/>
            </a:xfrm>
            <a:custGeom>
              <a:avLst/>
              <a:gdLst>
                <a:gd name="T0" fmla="*/ 0 w 12"/>
                <a:gd name="T1" fmla="*/ 4 h 14"/>
                <a:gd name="T2" fmla="*/ 6 w 12"/>
                <a:gd name="T3" fmla="*/ 0 h 14"/>
                <a:gd name="T4" fmla="*/ 12 w 12"/>
                <a:gd name="T5" fmla="*/ 10 h 14"/>
                <a:gd name="T6" fmla="*/ 4 w 12"/>
                <a:gd name="T7" fmla="*/ 14 h 14"/>
                <a:gd name="T8" fmla="*/ 0 w 12"/>
                <a:gd name="T9" fmla="*/ 4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4">
                  <a:moveTo>
                    <a:pt x="0" y="4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4" y="1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77" name="Freeform 358"/>
            <p:cNvSpPr>
              <a:spLocks/>
            </p:cNvSpPr>
            <p:nvPr/>
          </p:nvSpPr>
          <p:spPr bwMode="auto">
            <a:xfrm>
              <a:off x="4479" y="231"/>
              <a:ext cx="16" cy="14"/>
            </a:xfrm>
            <a:custGeom>
              <a:avLst/>
              <a:gdLst>
                <a:gd name="T0" fmla="*/ 0 w 16"/>
                <a:gd name="T1" fmla="*/ 8 h 14"/>
                <a:gd name="T2" fmla="*/ 4 w 16"/>
                <a:gd name="T3" fmla="*/ 0 h 14"/>
                <a:gd name="T4" fmla="*/ 16 w 16"/>
                <a:gd name="T5" fmla="*/ 6 h 14"/>
                <a:gd name="T6" fmla="*/ 12 w 16"/>
                <a:gd name="T7" fmla="*/ 14 h 14"/>
                <a:gd name="T8" fmla="*/ 0 w 16"/>
                <a:gd name="T9" fmla="*/ 8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4">
                  <a:moveTo>
                    <a:pt x="0" y="8"/>
                  </a:moveTo>
                  <a:lnTo>
                    <a:pt x="4" y="0"/>
                  </a:lnTo>
                  <a:lnTo>
                    <a:pt x="16" y="6"/>
                  </a:lnTo>
                  <a:lnTo>
                    <a:pt x="1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78" name="Freeform 359"/>
            <p:cNvSpPr>
              <a:spLocks/>
            </p:cNvSpPr>
            <p:nvPr/>
          </p:nvSpPr>
          <p:spPr bwMode="auto">
            <a:xfrm>
              <a:off x="4323" y="143"/>
              <a:ext cx="14" cy="12"/>
            </a:xfrm>
            <a:custGeom>
              <a:avLst/>
              <a:gdLst>
                <a:gd name="T0" fmla="*/ 0 w 14"/>
                <a:gd name="T1" fmla="*/ 6 h 12"/>
                <a:gd name="T2" fmla="*/ 4 w 14"/>
                <a:gd name="T3" fmla="*/ 0 h 12"/>
                <a:gd name="T4" fmla="*/ 14 w 14"/>
                <a:gd name="T5" fmla="*/ 6 h 12"/>
                <a:gd name="T6" fmla="*/ 10 w 14"/>
                <a:gd name="T7" fmla="*/ 12 h 12"/>
                <a:gd name="T8" fmla="*/ 0 w 14"/>
                <a:gd name="T9" fmla="*/ 6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12">
                  <a:moveTo>
                    <a:pt x="0" y="6"/>
                  </a:moveTo>
                  <a:lnTo>
                    <a:pt x="4" y="0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79" name="Freeform 360"/>
            <p:cNvSpPr>
              <a:spLocks/>
            </p:cNvSpPr>
            <p:nvPr/>
          </p:nvSpPr>
          <p:spPr bwMode="auto">
            <a:xfrm>
              <a:off x="4381" y="181"/>
              <a:ext cx="80" cy="68"/>
            </a:xfrm>
            <a:custGeom>
              <a:avLst/>
              <a:gdLst>
                <a:gd name="T0" fmla="*/ 24 w 80"/>
                <a:gd name="T1" fmla="*/ 2 h 68"/>
                <a:gd name="T2" fmla="*/ 0 w 80"/>
                <a:gd name="T3" fmla="*/ 68 h 68"/>
                <a:gd name="T4" fmla="*/ 36 w 80"/>
                <a:gd name="T5" fmla="*/ 18 h 68"/>
                <a:gd name="T6" fmla="*/ 80 w 80"/>
                <a:gd name="T7" fmla="*/ 0 h 68"/>
                <a:gd name="T8" fmla="*/ 24 w 80"/>
                <a:gd name="T9" fmla="*/ 2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68">
                  <a:moveTo>
                    <a:pt x="24" y="2"/>
                  </a:moveTo>
                  <a:lnTo>
                    <a:pt x="0" y="68"/>
                  </a:lnTo>
                  <a:lnTo>
                    <a:pt x="36" y="18"/>
                  </a:lnTo>
                  <a:lnTo>
                    <a:pt x="80" y="0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80" name="Freeform 361"/>
            <p:cNvSpPr>
              <a:spLocks/>
            </p:cNvSpPr>
            <p:nvPr/>
          </p:nvSpPr>
          <p:spPr bwMode="auto">
            <a:xfrm>
              <a:off x="3210" y="30"/>
              <a:ext cx="312" cy="313"/>
            </a:xfrm>
            <a:custGeom>
              <a:avLst/>
              <a:gdLst>
                <a:gd name="T0" fmla="*/ 228 w 156"/>
                <a:gd name="T1" fmla="*/ 0 h 156"/>
                <a:gd name="T2" fmla="*/ 300 w 156"/>
                <a:gd name="T3" fmla="*/ 0 h 156"/>
                <a:gd name="T4" fmla="*/ 364 w 156"/>
                <a:gd name="T5" fmla="*/ 124 h 156"/>
                <a:gd name="T6" fmla="*/ 524 w 156"/>
                <a:gd name="T7" fmla="*/ 120 h 156"/>
                <a:gd name="T8" fmla="*/ 552 w 156"/>
                <a:gd name="T9" fmla="*/ 411 h 156"/>
                <a:gd name="T10" fmla="*/ 184 w 156"/>
                <a:gd name="T11" fmla="*/ 484 h 156"/>
                <a:gd name="T12" fmla="*/ 72 w 156"/>
                <a:gd name="T13" fmla="*/ 576 h 156"/>
                <a:gd name="T14" fmla="*/ 4 w 156"/>
                <a:gd name="T15" fmla="*/ 576 h 156"/>
                <a:gd name="T16" fmla="*/ 116 w 156"/>
                <a:gd name="T17" fmla="*/ 391 h 156"/>
                <a:gd name="T18" fmla="*/ 336 w 156"/>
                <a:gd name="T19" fmla="*/ 293 h 156"/>
                <a:gd name="T20" fmla="*/ 284 w 156"/>
                <a:gd name="T21" fmla="*/ 185 h 156"/>
                <a:gd name="T22" fmla="*/ 228 w 156"/>
                <a:gd name="T23" fmla="*/ 0 h 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6" h="156">
                  <a:moveTo>
                    <a:pt x="57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3" y="43"/>
                    <a:pt x="91" y="31"/>
                  </a:cubicBezTo>
                  <a:cubicBezTo>
                    <a:pt x="99" y="25"/>
                    <a:pt x="113" y="15"/>
                    <a:pt x="131" y="30"/>
                  </a:cubicBezTo>
                  <a:cubicBezTo>
                    <a:pt x="144" y="42"/>
                    <a:pt x="156" y="61"/>
                    <a:pt x="138" y="102"/>
                  </a:cubicBezTo>
                  <a:cubicBezTo>
                    <a:pt x="128" y="123"/>
                    <a:pt x="96" y="156"/>
                    <a:pt x="46" y="120"/>
                  </a:cubicBezTo>
                  <a:cubicBezTo>
                    <a:pt x="39" y="114"/>
                    <a:pt x="19" y="101"/>
                    <a:pt x="18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0" y="93"/>
                    <a:pt x="29" y="97"/>
                  </a:cubicBezTo>
                  <a:cubicBezTo>
                    <a:pt x="44" y="99"/>
                    <a:pt x="78" y="108"/>
                    <a:pt x="84" y="73"/>
                  </a:cubicBezTo>
                  <a:cubicBezTo>
                    <a:pt x="85" y="65"/>
                    <a:pt x="88" y="56"/>
                    <a:pt x="71" y="46"/>
                  </a:cubicBezTo>
                  <a:cubicBezTo>
                    <a:pt x="63" y="41"/>
                    <a:pt x="57" y="37"/>
                    <a:pt x="57" y="0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81" name="Freeform 362"/>
            <p:cNvSpPr>
              <a:spLocks/>
            </p:cNvSpPr>
            <p:nvPr/>
          </p:nvSpPr>
          <p:spPr bwMode="auto">
            <a:xfrm>
              <a:off x="2993" y="38"/>
              <a:ext cx="223" cy="169"/>
            </a:xfrm>
            <a:custGeom>
              <a:avLst/>
              <a:gdLst>
                <a:gd name="T0" fmla="*/ 436 w 111"/>
                <a:gd name="T1" fmla="*/ 340 h 84"/>
                <a:gd name="T2" fmla="*/ 420 w 111"/>
                <a:gd name="T3" fmla="*/ 324 h 84"/>
                <a:gd name="T4" fmla="*/ 420 w 111"/>
                <a:gd name="T5" fmla="*/ 28 h 84"/>
                <a:gd name="T6" fmla="*/ 28 w 111"/>
                <a:gd name="T7" fmla="*/ 28 h 84"/>
                <a:gd name="T8" fmla="*/ 28 w 111"/>
                <a:gd name="T9" fmla="*/ 324 h 84"/>
                <a:gd name="T10" fmla="*/ 16 w 111"/>
                <a:gd name="T11" fmla="*/ 340 h 84"/>
                <a:gd name="T12" fmla="*/ 0 w 111"/>
                <a:gd name="T13" fmla="*/ 324 h 84"/>
                <a:gd name="T14" fmla="*/ 0 w 111"/>
                <a:gd name="T15" fmla="*/ 16 h 84"/>
                <a:gd name="T16" fmla="*/ 16 w 111"/>
                <a:gd name="T17" fmla="*/ 0 h 84"/>
                <a:gd name="T18" fmla="*/ 436 w 111"/>
                <a:gd name="T19" fmla="*/ 0 h 84"/>
                <a:gd name="T20" fmla="*/ 448 w 111"/>
                <a:gd name="T21" fmla="*/ 16 h 84"/>
                <a:gd name="T22" fmla="*/ 448 w 111"/>
                <a:gd name="T23" fmla="*/ 324 h 84"/>
                <a:gd name="T24" fmla="*/ 436 w 111"/>
                <a:gd name="T25" fmla="*/ 340 h 8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1" h="84">
                  <a:moveTo>
                    <a:pt x="108" y="84"/>
                  </a:moveTo>
                  <a:cubicBezTo>
                    <a:pt x="106" y="84"/>
                    <a:pt x="104" y="82"/>
                    <a:pt x="104" y="80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1" y="2"/>
                    <a:pt x="111" y="4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2"/>
                    <a:pt x="110" y="84"/>
                    <a:pt x="10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82" name="Freeform 363"/>
            <p:cNvSpPr>
              <a:spLocks/>
            </p:cNvSpPr>
            <p:nvPr/>
          </p:nvSpPr>
          <p:spPr bwMode="auto">
            <a:xfrm>
              <a:off x="2965" y="189"/>
              <a:ext cx="273" cy="22"/>
            </a:xfrm>
            <a:custGeom>
              <a:avLst/>
              <a:gdLst>
                <a:gd name="T0" fmla="*/ 548 w 136"/>
                <a:gd name="T1" fmla="*/ 44 h 11"/>
                <a:gd name="T2" fmla="*/ 0 w 136"/>
                <a:gd name="T3" fmla="*/ 44 h 11"/>
                <a:gd name="T4" fmla="*/ 44 w 136"/>
                <a:gd name="T5" fmla="*/ 0 h 11"/>
                <a:gd name="T6" fmla="*/ 504 w 136"/>
                <a:gd name="T7" fmla="*/ 0 h 11"/>
                <a:gd name="T8" fmla="*/ 548 w 136"/>
                <a:gd name="T9" fmla="*/ 44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1">
                  <a:moveTo>
                    <a:pt x="136" y="11"/>
                  </a:moveTo>
                  <a:cubicBezTo>
                    <a:pt x="112" y="11"/>
                    <a:pt x="61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31" y="0"/>
                    <a:pt x="136" y="5"/>
                    <a:pt x="13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83" name="Oval 364"/>
            <p:cNvSpPr>
              <a:spLocks noChangeArrowheads="1"/>
            </p:cNvSpPr>
            <p:nvPr/>
          </p:nvSpPr>
          <p:spPr bwMode="auto">
            <a:xfrm>
              <a:off x="3050" y="135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84" name="Rectangle 365"/>
            <p:cNvSpPr>
              <a:spLocks noChangeArrowheads="1"/>
            </p:cNvSpPr>
            <p:nvPr/>
          </p:nvSpPr>
          <p:spPr bwMode="auto">
            <a:xfrm>
              <a:off x="3066" y="52"/>
              <a:ext cx="8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85" name="Freeform 366"/>
            <p:cNvSpPr>
              <a:spLocks/>
            </p:cNvSpPr>
            <p:nvPr/>
          </p:nvSpPr>
          <p:spPr bwMode="auto">
            <a:xfrm>
              <a:off x="2945" y="92"/>
              <a:ext cx="42" cy="43"/>
            </a:xfrm>
            <a:custGeom>
              <a:avLst/>
              <a:gdLst>
                <a:gd name="T0" fmla="*/ 68 w 21"/>
                <a:gd name="T1" fmla="*/ 76 h 21"/>
                <a:gd name="T2" fmla="*/ 12 w 21"/>
                <a:gd name="T3" fmla="*/ 68 h 21"/>
                <a:gd name="T4" fmla="*/ 20 w 21"/>
                <a:gd name="T5" fmla="*/ 12 h 21"/>
                <a:gd name="T6" fmla="*/ 72 w 21"/>
                <a:gd name="T7" fmla="*/ 16 h 21"/>
                <a:gd name="T8" fmla="*/ 68 w 21"/>
                <a:gd name="T9" fmla="*/ 76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1">
                  <a:moveTo>
                    <a:pt x="17" y="18"/>
                  </a:moveTo>
                  <a:cubicBezTo>
                    <a:pt x="12" y="21"/>
                    <a:pt x="7" y="20"/>
                    <a:pt x="3" y="16"/>
                  </a:cubicBezTo>
                  <a:cubicBezTo>
                    <a:pt x="0" y="12"/>
                    <a:pt x="0" y="6"/>
                    <a:pt x="5" y="3"/>
                  </a:cubicBezTo>
                  <a:cubicBezTo>
                    <a:pt x="9" y="0"/>
                    <a:pt x="14" y="0"/>
                    <a:pt x="18" y="4"/>
                  </a:cubicBezTo>
                  <a:cubicBezTo>
                    <a:pt x="21" y="8"/>
                    <a:pt x="21" y="14"/>
                    <a:pt x="17" y="18"/>
                  </a:cubicBez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86" name="Freeform 367"/>
            <p:cNvSpPr>
              <a:spLocks/>
            </p:cNvSpPr>
            <p:nvPr/>
          </p:nvSpPr>
          <p:spPr bwMode="auto">
            <a:xfrm>
              <a:off x="2975" y="46"/>
              <a:ext cx="73" cy="60"/>
            </a:xfrm>
            <a:custGeom>
              <a:avLst/>
              <a:gdLst>
                <a:gd name="T0" fmla="*/ 4 w 73"/>
                <a:gd name="T1" fmla="*/ 60 h 60"/>
                <a:gd name="T2" fmla="*/ 0 w 73"/>
                <a:gd name="T3" fmla="*/ 54 h 60"/>
                <a:gd name="T4" fmla="*/ 69 w 73"/>
                <a:gd name="T5" fmla="*/ 0 h 60"/>
                <a:gd name="T6" fmla="*/ 73 w 73"/>
                <a:gd name="T7" fmla="*/ 4 h 60"/>
                <a:gd name="T8" fmla="*/ 4 w 73"/>
                <a:gd name="T9" fmla="*/ 6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60">
                  <a:moveTo>
                    <a:pt x="4" y="60"/>
                  </a:moveTo>
                  <a:lnTo>
                    <a:pt x="0" y="54"/>
                  </a:lnTo>
                  <a:lnTo>
                    <a:pt x="69" y="0"/>
                  </a:lnTo>
                  <a:lnTo>
                    <a:pt x="73" y="4"/>
                  </a:lnTo>
                  <a:lnTo>
                    <a:pt x="4" y="60"/>
                  </a:ln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87" name="Oval 368"/>
            <p:cNvSpPr>
              <a:spLocks noChangeArrowheads="1"/>
            </p:cNvSpPr>
            <p:nvPr/>
          </p:nvSpPr>
          <p:spPr bwMode="auto">
            <a:xfrm>
              <a:off x="3088" y="135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88" name="Rectangle 369"/>
            <p:cNvSpPr>
              <a:spLocks noChangeArrowheads="1"/>
            </p:cNvSpPr>
            <p:nvPr/>
          </p:nvSpPr>
          <p:spPr bwMode="auto">
            <a:xfrm>
              <a:off x="3104" y="52"/>
              <a:ext cx="6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89" name="Oval 370"/>
            <p:cNvSpPr>
              <a:spLocks noChangeArrowheads="1"/>
            </p:cNvSpPr>
            <p:nvPr/>
          </p:nvSpPr>
          <p:spPr bwMode="auto">
            <a:xfrm>
              <a:off x="3126" y="135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90" name="Rectangle 371"/>
            <p:cNvSpPr>
              <a:spLocks noChangeArrowheads="1"/>
            </p:cNvSpPr>
            <p:nvPr/>
          </p:nvSpPr>
          <p:spPr bwMode="auto">
            <a:xfrm>
              <a:off x="3142" y="52"/>
              <a:ext cx="6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91" name="Oval 372"/>
            <p:cNvSpPr>
              <a:spLocks noChangeArrowheads="1"/>
            </p:cNvSpPr>
            <p:nvPr/>
          </p:nvSpPr>
          <p:spPr bwMode="auto">
            <a:xfrm>
              <a:off x="3164" y="135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92" name="Rectangle 373"/>
            <p:cNvSpPr>
              <a:spLocks noChangeArrowheads="1"/>
            </p:cNvSpPr>
            <p:nvPr/>
          </p:nvSpPr>
          <p:spPr bwMode="auto">
            <a:xfrm>
              <a:off x="3180" y="52"/>
              <a:ext cx="6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193" name="Freeform 374"/>
            <p:cNvSpPr>
              <a:spLocks/>
            </p:cNvSpPr>
            <p:nvPr/>
          </p:nvSpPr>
          <p:spPr bwMode="auto">
            <a:xfrm>
              <a:off x="3548" y="46"/>
              <a:ext cx="212" cy="360"/>
            </a:xfrm>
            <a:custGeom>
              <a:avLst/>
              <a:gdLst>
                <a:gd name="T0" fmla="*/ 32 w 212"/>
                <a:gd name="T1" fmla="*/ 356 h 360"/>
                <a:gd name="T2" fmla="*/ 0 w 212"/>
                <a:gd name="T3" fmla="*/ 360 h 360"/>
                <a:gd name="T4" fmla="*/ 188 w 212"/>
                <a:gd name="T5" fmla="*/ 0 h 360"/>
                <a:gd name="T6" fmla="*/ 212 w 212"/>
                <a:gd name="T7" fmla="*/ 12 h 360"/>
                <a:gd name="T8" fmla="*/ 32 w 212"/>
                <a:gd name="T9" fmla="*/ 356 h 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2" h="360">
                  <a:moveTo>
                    <a:pt x="32" y="356"/>
                  </a:moveTo>
                  <a:lnTo>
                    <a:pt x="0" y="360"/>
                  </a:lnTo>
                  <a:lnTo>
                    <a:pt x="188" y="0"/>
                  </a:lnTo>
                  <a:lnTo>
                    <a:pt x="212" y="12"/>
                  </a:lnTo>
                  <a:lnTo>
                    <a:pt x="32" y="356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94" name="Freeform 375"/>
            <p:cNvSpPr>
              <a:spLocks/>
            </p:cNvSpPr>
            <p:nvPr/>
          </p:nvSpPr>
          <p:spPr bwMode="auto">
            <a:xfrm>
              <a:off x="3634" y="60"/>
              <a:ext cx="142" cy="143"/>
            </a:xfrm>
            <a:custGeom>
              <a:avLst/>
              <a:gdLst>
                <a:gd name="T0" fmla="*/ 252 w 71"/>
                <a:gd name="T1" fmla="*/ 203 h 71"/>
                <a:gd name="T2" fmla="*/ 84 w 71"/>
                <a:gd name="T3" fmla="*/ 256 h 71"/>
                <a:gd name="T4" fmla="*/ 32 w 71"/>
                <a:gd name="T5" fmla="*/ 85 h 71"/>
                <a:gd name="T6" fmla="*/ 200 w 71"/>
                <a:gd name="T7" fmla="*/ 32 h 71"/>
                <a:gd name="T8" fmla="*/ 252 w 71"/>
                <a:gd name="T9" fmla="*/ 20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" h="71">
                  <a:moveTo>
                    <a:pt x="63" y="50"/>
                  </a:moveTo>
                  <a:cubicBezTo>
                    <a:pt x="55" y="65"/>
                    <a:pt x="36" y="71"/>
                    <a:pt x="21" y="63"/>
                  </a:cubicBezTo>
                  <a:cubicBezTo>
                    <a:pt x="6" y="55"/>
                    <a:pt x="0" y="36"/>
                    <a:pt x="8" y="21"/>
                  </a:cubicBezTo>
                  <a:cubicBezTo>
                    <a:pt x="16" y="6"/>
                    <a:pt x="35" y="0"/>
                    <a:pt x="50" y="8"/>
                  </a:cubicBezTo>
                  <a:cubicBezTo>
                    <a:pt x="65" y="16"/>
                    <a:pt x="71" y="35"/>
                    <a:pt x="63" y="5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95" name="Freeform 376"/>
            <p:cNvSpPr>
              <a:spLocks/>
            </p:cNvSpPr>
            <p:nvPr/>
          </p:nvSpPr>
          <p:spPr bwMode="auto">
            <a:xfrm>
              <a:off x="3586" y="183"/>
              <a:ext cx="122" cy="120"/>
            </a:xfrm>
            <a:custGeom>
              <a:avLst/>
              <a:gdLst>
                <a:gd name="T0" fmla="*/ 216 w 61"/>
                <a:gd name="T1" fmla="*/ 168 h 60"/>
                <a:gd name="T2" fmla="*/ 72 w 61"/>
                <a:gd name="T3" fmla="*/ 212 h 60"/>
                <a:gd name="T4" fmla="*/ 28 w 61"/>
                <a:gd name="T5" fmla="*/ 72 h 60"/>
                <a:gd name="T6" fmla="*/ 172 w 61"/>
                <a:gd name="T7" fmla="*/ 28 h 60"/>
                <a:gd name="T8" fmla="*/ 216 w 61"/>
                <a:gd name="T9" fmla="*/ 168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" h="60">
                  <a:moveTo>
                    <a:pt x="54" y="42"/>
                  </a:moveTo>
                  <a:cubicBezTo>
                    <a:pt x="47" y="55"/>
                    <a:pt x="31" y="60"/>
                    <a:pt x="18" y="53"/>
                  </a:cubicBezTo>
                  <a:cubicBezTo>
                    <a:pt x="5" y="46"/>
                    <a:pt x="0" y="30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6" y="13"/>
                    <a:pt x="61" y="29"/>
                    <a:pt x="54" y="4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96" name="Freeform 377"/>
            <p:cNvSpPr>
              <a:spLocks/>
            </p:cNvSpPr>
            <p:nvPr/>
          </p:nvSpPr>
          <p:spPr bwMode="auto">
            <a:xfrm>
              <a:off x="3542" y="285"/>
              <a:ext cx="108" cy="109"/>
            </a:xfrm>
            <a:custGeom>
              <a:avLst/>
              <a:gdLst>
                <a:gd name="T0" fmla="*/ 192 w 54"/>
                <a:gd name="T1" fmla="*/ 155 h 54"/>
                <a:gd name="T2" fmla="*/ 64 w 54"/>
                <a:gd name="T3" fmla="*/ 196 h 54"/>
                <a:gd name="T4" fmla="*/ 24 w 54"/>
                <a:gd name="T5" fmla="*/ 65 h 54"/>
                <a:gd name="T6" fmla="*/ 152 w 54"/>
                <a:gd name="T7" fmla="*/ 24 h 54"/>
                <a:gd name="T8" fmla="*/ 192 w 54"/>
                <a:gd name="T9" fmla="*/ 155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" h="54">
                  <a:moveTo>
                    <a:pt x="48" y="38"/>
                  </a:moveTo>
                  <a:cubicBezTo>
                    <a:pt x="42" y="50"/>
                    <a:pt x="28" y="54"/>
                    <a:pt x="16" y="48"/>
                  </a:cubicBezTo>
                  <a:cubicBezTo>
                    <a:pt x="5" y="42"/>
                    <a:pt x="0" y="28"/>
                    <a:pt x="6" y="16"/>
                  </a:cubicBezTo>
                  <a:cubicBezTo>
                    <a:pt x="12" y="5"/>
                    <a:pt x="27" y="0"/>
                    <a:pt x="38" y="6"/>
                  </a:cubicBezTo>
                  <a:cubicBezTo>
                    <a:pt x="49" y="12"/>
                    <a:pt x="54" y="27"/>
                    <a:pt x="48" y="3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97" name="Freeform 378"/>
            <p:cNvSpPr>
              <a:spLocks/>
            </p:cNvSpPr>
            <p:nvPr/>
          </p:nvSpPr>
          <p:spPr bwMode="auto">
            <a:xfrm>
              <a:off x="3848" y="116"/>
              <a:ext cx="349" cy="266"/>
            </a:xfrm>
            <a:custGeom>
              <a:avLst/>
              <a:gdLst>
                <a:gd name="T0" fmla="*/ 684 w 174"/>
                <a:gd name="T1" fmla="*/ 536 h 132"/>
                <a:gd name="T2" fmla="*/ 144 w 174"/>
                <a:gd name="T3" fmla="*/ 536 h 132"/>
                <a:gd name="T4" fmla="*/ 128 w 174"/>
                <a:gd name="T5" fmla="*/ 520 h 132"/>
                <a:gd name="T6" fmla="*/ 144 w 174"/>
                <a:gd name="T7" fmla="*/ 504 h 132"/>
                <a:gd name="T8" fmla="*/ 668 w 174"/>
                <a:gd name="T9" fmla="*/ 504 h 132"/>
                <a:gd name="T10" fmla="*/ 668 w 174"/>
                <a:gd name="T11" fmla="*/ 36 h 132"/>
                <a:gd name="T12" fmla="*/ 20 w 174"/>
                <a:gd name="T13" fmla="*/ 36 h 132"/>
                <a:gd name="T14" fmla="*/ 0 w 174"/>
                <a:gd name="T15" fmla="*/ 16 h 132"/>
                <a:gd name="T16" fmla="*/ 20 w 174"/>
                <a:gd name="T17" fmla="*/ 0 h 132"/>
                <a:gd name="T18" fmla="*/ 684 w 174"/>
                <a:gd name="T19" fmla="*/ 0 h 132"/>
                <a:gd name="T20" fmla="*/ 700 w 174"/>
                <a:gd name="T21" fmla="*/ 16 h 132"/>
                <a:gd name="T22" fmla="*/ 700 w 174"/>
                <a:gd name="T23" fmla="*/ 520 h 132"/>
                <a:gd name="T24" fmla="*/ 684 w 174"/>
                <a:gd name="T25" fmla="*/ 536 h 1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4" h="132">
                  <a:moveTo>
                    <a:pt x="170" y="132"/>
                  </a:moveTo>
                  <a:cubicBezTo>
                    <a:pt x="36" y="132"/>
                    <a:pt x="36" y="132"/>
                    <a:pt x="36" y="132"/>
                  </a:cubicBezTo>
                  <a:cubicBezTo>
                    <a:pt x="34" y="132"/>
                    <a:pt x="32" y="130"/>
                    <a:pt x="32" y="128"/>
                  </a:cubicBezTo>
                  <a:cubicBezTo>
                    <a:pt x="32" y="126"/>
                    <a:pt x="34" y="124"/>
                    <a:pt x="3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9"/>
                    <a:pt x="166" y="9"/>
                    <a:pt x="16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30"/>
                    <a:pt x="172" y="132"/>
                    <a:pt x="170" y="132"/>
                  </a:cubicBezTo>
                  <a:close/>
                </a:path>
              </a:pathLst>
            </a:cu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98" name="Freeform 379"/>
            <p:cNvSpPr>
              <a:spLocks/>
            </p:cNvSpPr>
            <p:nvPr/>
          </p:nvSpPr>
          <p:spPr bwMode="auto">
            <a:xfrm>
              <a:off x="3846" y="86"/>
              <a:ext cx="55" cy="215"/>
            </a:xfrm>
            <a:custGeom>
              <a:avLst/>
              <a:gdLst>
                <a:gd name="T0" fmla="*/ 112 w 27"/>
                <a:gd name="T1" fmla="*/ 113 h 107"/>
                <a:gd name="T2" fmla="*/ 112 w 27"/>
                <a:gd name="T3" fmla="*/ 72 h 107"/>
                <a:gd name="T4" fmla="*/ 112 w 27"/>
                <a:gd name="T5" fmla="*/ 0 h 107"/>
                <a:gd name="T6" fmla="*/ 84 w 27"/>
                <a:gd name="T7" fmla="*/ 0 h 107"/>
                <a:gd name="T8" fmla="*/ 84 w 27"/>
                <a:gd name="T9" fmla="*/ 0 h 107"/>
                <a:gd name="T10" fmla="*/ 0 w 27"/>
                <a:gd name="T11" fmla="*/ 0 h 107"/>
                <a:gd name="T12" fmla="*/ 4 w 27"/>
                <a:gd name="T13" fmla="*/ 72 h 107"/>
                <a:gd name="T14" fmla="*/ 4 w 27"/>
                <a:gd name="T15" fmla="*/ 113 h 107"/>
                <a:gd name="T16" fmla="*/ 4 w 27"/>
                <a:gd name="T17" fmla="*/ 113 h 107"/>
                <a:gd name="T18" fmla="*/ 4 w 27"/>
                <a:gd name="T19" fmla="*/ 352 h 107"/>
                <a:gd name="T20" fmla="*/ 112 w 27"/>
                <a:gd name="T21" fmla="*/ 352 h 107"/>
                <a:gd name="T22" fmla="*/ 112 w 27"/>
                <a:gd name="T23" fmla="*/ 11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11"/>
                    <a:pt x="27" y="0"/>
                    <a:pt x="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99" name="Freeform 380"/>
            <p:cNvSpPr>
              <a:spLocks/>
            </p:cNvSpPr>
            <p:nvPr/>
          </p:nvSpPr>
          <p:spPr bwMode="auto">
            <a:xfrm>
              <a:off x="3856" y="177"/>
              <a:ext cx="37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164 h 56"/>
                <a:gd name="T4" fmla="*/ 76 w 18"/>
                <a:gd name="T5" fmla="*/ 164 h 56"/>
                <a:gd name="T6" fmla="*/ 76 w 18"/>
                <a:gd name="T7" fmla="*/ 0 h 56"/>
                <a:gd name="T8" fmla="*/ 0 w 18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00" name="Freeform 381"/>
            <p:cNvSpPr>
              <a:spLocks/>
            </p:cNvSpPr>
            <p:nvPr/>
          </p:nvSpPr>
          <p:spPr bwMode="auto">
            <a:xfrm>
              <a:off x="3969" y="86"/>
              <a:ext cx="54" cy="215"/>
            </a:xfrm>
            <a:custGeom>
              <a:avLst/>
              <a:gdLst>
                <a:gd name="T0" fmla="*/ 108 w 27"/>
                <a:gd name="T1" fmla="*/ 113 h 107"/>
                <a:gd name="T2" fmla="*/ 108 w 27"/>
                <a:gd name="T3" fmla="*/ 72 h 107"/>
                <a:gd name="T4" fmla="*/ 108 w 27"/>
                <a:gd name="T5" fmla="*/ 0 h 107"/>
                <a:gd name="T6" fmla="*/ 76 w 27"/>
                <a:gd name="T7" fmla="*/ 0 h 107"/>
                <a:gd name="T8" fmla="*/ 76 w 27"/>
                <a:gd name="T9" fmla="*/ 0 h 107"/>
                <a:gd name="T10" fmla="*/ 0 w 27"/>
                <a:gd name="T11" fmla="*/ 0 h 107"/>
                <a:gd name="T12" fmla="*/ 0 w 27"/>
                <a:gd name="T13" fmla="*/ 72 h 107"/>
                <a:gd name="T14" fmla="*/ 0 w 27"/>
                <a:gd name="T15" fmla="*/ 113 h 107"/>
                <a:gd name="T16" fmla="*/ 0 w 27"/>
                <a:gd name="T17" fmla="*/ 113 h 107"/>
                <a:gd name="T18" fmla="*/ 0 w 27"/>
                <a:gd name="T19" fmla="*/ 352 h 107"/>
                <a:gd name="T20" fmla="*/ 108 w 27"/>
                <a:gd name="T21" fmla="*/ 352 h 107"/>
                <a:gd name="T22" fmla="*/ 108 w 27"/>
                <a:gd name="T23" fmla="*/ 11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6" y="11"/>
                    <a:pt x="27" y="0"/>
                    <a:pt x="2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01" name="Freeform 382"/>
            <p:cNvSpPr>
              <a:spLocks/>
            </p:cNvSpPr>
            <p:nvPr/>
          </p:nvSpPr>
          <p:spPr bwMode="auto">
            <a:xfrm>
              <a:off x="3977" y="177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164 h 56"/>
                <a:gd name="T4" fmla="*/ 76 w 19"/>
                <a:gd name="T5" fmla="*/ 164 h 56"/>
                <a:gd name="T6" fmla="*/ 76 w 19"/>
                <a:gd name="T7" fmla="*/ 0 h 56"/>
                <a:gd name="T8" fmla="*/ 0 w 19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02" name="Freeform 383"/>
            <p:cNvSpPr>
              <a:spLocks/>
            </p:cNvSpPr>
            <p:nvPr/>
          </p:nvSpPr>
          <p:spPr bwMode="auto">
            <a:xfrm>
              <a:off x="4091" y="86"/>
              <a:ext cx="54" cy="215"/>
            </a:xfrm>
            <a:custGeom>
              <a:avLst/>
              <a:gdLst>
                <a:gd name="T0" fmla="*/ 108 w 27"/>
                <a:gd name="T1" fmla="*/ 113 h 107"/>
                <a:gd name="T2" fmla="*/ 108 w 27"/>
                <a:gd name="T3" fmla="*/ 72 h 107"/>
                <a:gd name="T4" fmla="*/ 108 w 27"/>
                <a:gd name="T5" fmla="*/ 0 h 107"/>
                <a:gd name="T6" fmla="*/ 80 w 27"/>
                <a:gd name="T7" fmla="*/ 0 h 107"/>
                <a:gd name="T8" fmla="*/ 80 w 27"/>
                <a:gd name="T9" fmla="*/ 0 h 107"/>
                <a:gd name="T10" fmla="*/ 0 w 27"/>
                <a:gd name="T11" fmla="*/ 0 h 107"/>
                <a:gd name="T12" fmla="*/ 4 w 27"/>
                <a:gd name="T13" fmla="*/ 72 h 107"/>
                <a:gd name="T14" fmla="*/ 4 w 27"/>
                <a:gd name="T15" fmla="*/ 113 h 107"/>
                <a:gd name="T16" fmla="*/ 4 w 27"/>
                <a:gd name="T17" fmla="*/ 113 h 107"/>
                <a:gd name="T18" fmla="*/ 4 w 27"/>
                <a:gd name="T19" fmla="*/ 352 h 107"/>
                <a:gd name="T20" fmla="*/ 108 w 27"/>
                <a:gd name="T21" fmla="*/ 352 h 107"/>
                <a:gd name="T22" fmla="*/ 108 w 27"/>
                <a:gd name="T23" fmla="*/ 11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11"/>
                    <a:pt x="27" y="0"/>
                    <a:pt x="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03" name="Freeform 384"/>
            <p:cNvSpPr>
              <a:spLocks/>
            </p:cNvSpPr>
            <p:nvPr/>
          </p:nvSpPr>
          <p:spPr bwMode="auto">
            <a:xfrm>
              <a:off x="4101" y="177"/>
              <a:ext cx="36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164 h 56"/>
                <a:gd name="T4" fmla="*/ 72 w 18"/>
                <a:gd name="T5" fmla="*/ 164 h 56"/>
                <a:gd name="T6" fmla="*/ 72 w 18"/>
                <a:gd name="T7" fmla="*/ 0 h 56"/>
                <a:gd name="T8" fmla="*/ 0 w 18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04" name="Freeform 385"/>
            <p:cNvSpPr>
              <a:spLocks/>
            </p:cNvSpPr>
            <p:nvPr/>
          </p:nvSpPr>
          <p:spPr bwMode="auto">
            <a:xfrm>
              <a:off x="3874" y="341"/>
              <a:ext cx="321" cy="41"/>
            </a:xfrm>
            <a:custGeom>
              <a:avLst/>
              <a:gdLst>
                <a:gd name="T0" fmla="*/ 644 w 160"/>
                <a:gd name="T1" fmla="*/ 84 h 20"/>
                <a:gd name="T2" fmla="*/ 0 w 160"/>
                <a:gd name="T3" fmla="*/ 84 h 20"/>
                <a:gd name="T4" fmla="*/ 0 w 160"/>
                <a:gd name="T5" fmla="*/ 68 h 20"/>
                <a:gd name="T6" fmla="*/ 64 w 160"/>
                <a:gd name="T7" fmla="*/ 0 h 20"/>
                <a:gd name="T8" fmla="*/ 584 w 160"/>
                <a:gd name="T9" fmla="*/ 0 h 20"/>
                <a:gd name="T10" fmla="*/ 644 w 160"/>
                <a:gd name="T11" fmla="*/ 68 h 20"/>
                <a:gd name="T12" fmla="*/ 644 w 160"/>
                <a:gd name="T13" fmla="*/ 84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0" h="20">
                  <a:moveTo>
                    <a:pt x="160" y="20"/>
                  </a:moveTo>
                  <a:cubicBezTo>
                    <a:pt x="102" y="20"/>
                    <a:pt x="33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05" name="Rectangle 386"/>
            <p:cNvSpPr>
              <a:spLocks noChangeArrowheads="1"/>
            </p:cNvSpPr>
            <p:nvPr/>
          </p:nvSpPr>
          <p:spPr bwMode="auto">
            <a:xfrm>
              <a:off x="3838" y="80"/>
              <a:ext cx="69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206" name="Rectangle 387"/>
            <p:cNvSpPr>
              <a:spLocks noChangeArrowheads="1"/>
            </p:cNvSpPr>
            <p:nvPr/>
          </p:nvSpPr>
          <p:spPr bwMode="auto">
            <a:xfrm>
              <a:off x="3961" y="80"/>
              <a:ext cx="70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207" name="Rectangle 388"/>
            <p:cNvSpPr>
              <a:spLocks noChangeArrowheads="1"/>
            </p:cNvSpPr>
            <p:nvPr/>
          </p:nvSpPr>
          <p:spPr bwMode="auto">
            <a:xfrm>
              <a:off x="4085" y="80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34819" name="Rectangle 389"/>
          <p:cNvSpPr>
            <a:spLocks noChangeArrowheads="1"/>
          </p:cNvSpPr>
          <p:nvPr/>
        </p:nvSpPr>
        <p:spPr bwMode="auto">
          <a:xfrm>
            <a:off x="2692400" y="914400"/>
            <a:ext cx="3759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solidFill>
                  <a:schemeClr val="bg1"/>
                </a:solidFill>
              </a:rPr>
              <a:t>THANKS FOR WATCHING</a:t>
            </a:r>
          </a:p>
        </p:txBody>
      </p:sp>
      <p:sp>
        <p:nvSpPr>
          <p:cNvPr id="34820" name="Rectangle 390"/>
          <p:cNvSpPr>
            <a:spLocks noChangeArrowheads="1"/>
          </p:cNvSpPr>
          <p:nvPr/>
        </p:nvSpPr>
        <p:spPr bwMode="auto">
          <a:xfrm>
            <a:off x="3078163" y="1274763"/>
            <a:ext cx="29860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900">
                <a:solidFill>
                  <a:srgbClr val="FFFFFF"/>
                </a:solidFill>
              </a:rPr>
              <a:t>POWERPOINT TEMPLATE</a:t>
            </a:r>
            <a:endParaRPr lang="zh-CN" altLang="zh-CN" sz="1800"/>
          </a:p>
        </p:txBody>
      </p:sp>
      <p:sp>
        <p:nvSpPr>
          <p:cNvPr id="34821" name="Rectangle 391"/>
          <p:cNvSpPr>
            <a:spLocks noChangeArrowheads="1"/>
          </p:cNvSpPr>
          <p:nvPr/>
        </p:nvSpPr>
        <p:spPr bwMode="auto">
          <a:xfrm>
            <a:off x="2263775" y="1706563"/>
            <a:ext cx="4613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2780" y="2209012"/>
            <a:ext cx="447537" cy="49244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831" y="2211716"/>
            <a:ext cx="7017758" cy="4927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958" tIns="0" rIns="134958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99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099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2" y="1636064"/>
            <a:ext cx="6982051" cy="5812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399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99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099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99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099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99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099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99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3462" y="1633035"/>
            <a:ext cx="640078" cy="58430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7186" y="2939859"/>
            <a:ext cx="5178208" cy="12691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9405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1203325"/>
            <a:ext cx="9144000" cy="2159000"/>
          </a:xfrm>
          <a:prstGeom prst="rect">
            <a:avLst/>
          </a:prstGeom>
          <a:blipFill dpi="0" rotWithShape="1">
            <a:blip r:embed="rId2"/>
            <a:srcRect/>
            <a:stretch>
              <a:fillRect b="-41949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1116013" y="1201738"/>
            <a:ext cx="2087562" cy="3170237"/>
          </a:xfrm>
          <a:prstGeom prst="rect">
            <a:avLst/>
          </a:prstGeom>
          <a:solidFill>
            <a:srgbClr val="95C1AD">
              <a:alpha val="8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93813" y="2047875"/>
            <a:ext cx="172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000">
                <a:solidFill>
                  <a:schemeClr val="bg1"/>
                </a:solidFill>
                <a:latin typeface="Arial Black" panose="020B0A04020102020204" pitchFamily="34" charset="0"/>
              </a:rPr>
              <a:t>What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chemeClr val="bg1"/>
                </a:solidFill>
                <a:latin typeface="Arial Black" panose="020B0A04020102020204" pitchFamily="34" charset="0"/>
              </a:rPr>
              <a:t>Makes us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chemeClr val="bg1"/>
                </a:solidFill>
                <a:latin typeface="Arial Black" panose="020B0A04020102020204" pitchFamily="34" charset="0"/>
              </a:rPr>
              <a:t>Different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chemeClr val="bg1"/>
                </a:solidFill>
                <a:ea typeface="微软雅黑" panose="020B0503020204020204" pitchFamily="34" charset="-122"/>
              </a:rPr>
              <a:t>？</a:t>
            </a:r>
            <a:r>
              <a:rPr lang="zh-CN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zh-CN" sz="20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4427538" y="3795713"/>
            <a:ext cx="4103687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chemeClr val="bg2"/>
                </a:solidFill>
              </a:rPr>
              <a:t>WRITE YOUR GREAT TITLE HERE</a:t>
            </a:r>
            <a:endParaRPr lang="zh-CN" altLang="en-US" sz="1200" b="1">
              <a:solidFill>
                <a:schemeClr val="bg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800" b="1">
              <a:solidFill>
                <a:schemeClr val="bg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7178" name="Freeform 8"/>
          <p:cNvSpPr>
            <a:spLocks noEditPoints="1"/>
          </p:cNvSpPr>
          <p:nvPr/>
        </p:nvSpPr>
        <p:spPr bwMode="auto">
          <a:xfrm>
            <a:off x="3990975" y="3821113"/>
            <a:ext cx="285750" cy="187325"/>
          </a:xfrm>
          <a:custGeom>
            <a:avLst/>
            <a:gdLst>
              <a:gd name="T0" fmla="*/ 153483200 w 532"/>
              <a:gd name="T1" fmla="*/ 91050504 h 355"/>
              <a:gd name="T2" fmla="*/ 153483200 w 532"/>
              <a:gd name="T3" fmla="*/ 20326082 h 355"/>
              <a:gd name="T4" fmla="*/ 149732463 w 532"/>
              <a:gd name="T5" fmla="*/ 16984837 h 355"/>
              <a:gd name="T6" fmla="*/ 147424441 w 532"/>
              <a:gd name="T7" fmla="*/ 16984837 h 355"/>
              <a:gd name="T8" fmla="*/ 144251112 w 532"/>
              <a:gd name="T9" fmla="*/ 13922205 h 355"/>
              <a:gd name="T10" fmla="*/ 144251112 w 532"/>
              <a:gd name="T11" fmla="*/ 7796414 h 355"/>
              <a:gd name="T12" fmla="*/ 141366219 w 532"/>
              <a:gd name="T13" fmla="*/ 4455169 h 355"/>
              <a:gd name="T14" fmla="*/ 79626493 w 532"/>
              <a:gd name="T15" fmla="*/ 11416271 h 355"/>
              <a:gd name="T16" fmla="*/ 73568271 w 532"/>
              <a:gd name="T17" fmla="*/ 11416271 h 355"/>
              <a:gd name="T18" fmla="*/ 11828546 w 532"/>
              <a:gd name="T19" fmla="*/ 4455169 h 355"/>
              <a:gd name="T20" fmla="*/ 8943653 w 532"/>
              <a:gd name="T21" fmla="*/ 7796414 h 355"/>
              <a:gd name="T22" fmla="*/ 8943653 w 532"/>
              <a:gd name="T23" fmla="*/ 13922205 h 355"/>
              <a:gd name="T24" fmla="*/ 5769787 w 532"/>
              <a:gd name="T25" fmla="*/ 16984837 h 355"/>
              <a:gd name="T26" fmla="*/ 3461765 w 532"/>
              <a:gd name="T27" fmla="*/ 16984837 h 355"/>
              <a:gd name="T28" fmla="*/ 0 w 532"/>
              <a:gd name="T29" fmla="*/ 20326082 h 355"/>
              <a:gd name="T30" fmla="*/ 0 w 532"/>
              <a:gd name="T31" fmla="*/ 91050504 h 355"/>
              <a:gd name="T32" fmla="*/ 3461765 w 532"/>
              <a:gd name="T33" fmla="*/ 94670361 h 355"/>
              <a:gd name="T34" fmla="*/ 65489925 w 532"/>
              <a:gd name="T35" fmla="*/ 94670361 h 355"/>
              <a:gd name="T36" fmla="*/ 67509512 w 532"/>
              <a:gd name="T37" fmla="*/ 96619597 h 355"/>
              <a:gd name="T38" fmla="*/ 69529098 w 532"/>
              <a:gd name="T39" fmla="*/ 98846917 h 355"/>
              <a:gd name="T40" fmla="*/ 83665666 w 532"/>
              <a:gd name="T41" fmla="*/ 98846917 h 355"/>
              <a:gd name="T42" fmla="*/ 85685253 w 532"/>
              <a:gd name="T43" fmla="*/ 96619597 h 355"/>
              <a:gd name="T44" fmla="*/ 87704839 w 532"/>
              <a:gd name="T45" fmla="*/ 94670361 h 355"/>
              <a:gd name="T46" fmla="*/ 149732463 w 532"/>
              <a:gd name="T47" fmla="*/ 94670361 h 355"/>
              <a:gd name="T48" fmla="*/ 153483200 w 532"/>
              <a:gd name="T49" fmla="*/ 91050504 h 355"/>
              <a:gd name="T50" fmla="*/ 71548685 w 532"/>
              <a:gd name="T51" fmla="*/ 87709259 h 355"/>
              <a:gd name="T52" fmla="*/ 17598870 w 532"/>
              <a:gd name="T53" fmla="*/ 81304854 h 355"/>
              <a:gd name="T54" fmla="*/ 13559697 w 532"/>
              <a:gd name="T55" fmla="*/ 77963610 h 355"/>
              <a:gd name="T56" fmla="*/ 13559697 w 532"/>
              <a:gd name="T57" fmla="*/ 11137659 h 355"/>
              <a:gd name="T58" fmla="*/ 16733026 w 532"/>
              <a:gd name="T59" fmla="*/ 7796414 h 355"/>
              <a:gd name="T60" fmla="*/ 71548685 w 532"/>
              <a:gd name="T61" fmla="*/ 15871440 h 355"/>
              <a:gd name="T62" fmla="*/ 74433578 w 532"/>
              <a:gd name="T63" fmla="*/ 21440006 h 355"/>
              <a:gd name="T64" fmla="*/ 74433578 w 532"/>
              <a:gd name="T65" fmla="*/ 86317249 h 355"/>
              <a:gd name="T66" fmla="*/ 71548685 w 532"/>
              <a:gd name="T67" fmla="*/ 87709259 h 355"/>
              <a:gd name="T68" fmla="*/ 81646080 w 532"/>
              <a:gd name="T69" fmla="*/ 87709259 h 355"/>
              <a:gd name="T70" fmla="*/ 135595895 w 532"/>
              <a:gd name="T71" fmla="*/ 81304854 h 355"/>
              <a:gd name="T72" fmla="*/ 139635068 w 532"/>
              <a:gd name="T73" fmla="*/ 77963610 h 355"/>
              <a:gd name="T74" fmla="*/ 139635068 w 532"/>
              <a:gd name="T75" fmla="*/ 11137659 h 355"/>
              <a:gd name="T76" fmla="*/ 136750174 w 532"/>
              <a:gd name="T77" fmla="*/ 7796414 h 355"/>
              <a:gd name="T78" fmla="*/ 81934516 w 532"/>
              <a:gd name="T79" fmla="*/ 15871440 h 355"/>
              <a:gd name="T80" fmla="*/ 79049622 w 532"/>
              <a:gd name="T81" fmla="*/ 21440006 h 355"/>
              <a:gd name="T82" fmla="*/ 79049622 w 532"/>
              <a:gd name="T83" fmla="*/ 86317249 h 355"/>
              <a:gd name="T84" fmla="*/ 81646080 w 532"/>
              <a:gd name="T85" fmla="*/ 87709259 h 35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32" h="355">
                <a:moveTo>
                  <a:pt x="532" y="327"/>
                </a:moveTo>
                <a:cubicBezTo>
                  <a:pt x="532" y="73"/>
                  <a:pt x="532" y="73"/>
                  <a:pt x="532" y="73"/>
                </a:cubicBezTo>
                <a:cubicBezTo>
                  <a:pt x="532" y="66"/>
                  <a:pt x="526" y="61"/>
                  <a:pt x="519" y="61"/>
                </a:cubicBezTo>
                <a:cubicBezTo>
                  <a:pt x="511" y="61"/>
                  <a:pt x="511" y="61"/>
                  <a:pt x="511" y="61"/>
                </a:cubicBezTo>
                <a:cubicBezTo>
                  <a:pt x="505" y="61"/>
                  <a:pt x="500" y="56"/>
                  <a:pt x="500" y="50"/>
                </a:cubicBezTo>
                <a:cubicBezTo>
                  <a:pt x="500" y="28"/>
                  <a:pt x="500" y="28"/>
                  <a:pt x="500" y="28"/>
                </a:cubicBezTo>
                <a:cubicBezTo>
                  <a:pt x="500" y="22"/>
                  <a:pt x="496" y="17"/>
                  <a:pt x="490" y="16"/>
                </a:cubicBezTo>
                <a:cubicBezTo>
                  <a:pt x="408" y="0"/>
                  <a:pt x="333" y="1"/>
                  <a:pt x="276" y="41"/>
                </a:cubicBezTo>
                <a:cubicBezTo>
                  <a:pt x="266" y="48"/>
                  <a:pt x="265" y="48"/>
                  <a:pt x="255" y="41"/>
                </a:cubicBezTo>
                <a:cubicBezTo>
                  <a:pt x="198" y="1"/>
                  <a:pt x="124" y="0"/>
                  <a:pt x="41" y="16"/>
                </a:cubicBezTo>
                <a:cubicBezTo>
                  <a:pt x="35" y="17"/>
                  <a:pt x="31" y="22"/>
                  <a:pt x="31" y="28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6"/>
                  <a:pt x="26" y="61"/>
                  <a:pt x="20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5" y="61"/>
                  <a:pt x="0" y="66"/>
                  <a:pt x="0" y="73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34"/>
                  <a:pt x="6" y="340"/>
                  <a:pt x="12" y="340"/>
                </a:cubicBezTo>
                <a:cubicBezTo>
                  <a:pt x="227" y="340"/>
                  <a:pt x="227" y="340"/>
                  <a:pt x="227" y="340"/>
                </a:cubicBezTo>
                <a:cubicBezTo>
                  <a:pt x="231" y="340"/>
                  <a:pt x="234" y="343"/>
                  <a:pt x="234" y="347"/>
                </a:cubicBezTo>
                <a:cubicBezTo>
                  <a:pt x="234" y="351"/>
                  <a:pt x="237" y="355"/>
                  <a:pt x="241" y="355"/>
                </a:cubicBezTo>
                <a:cubicBezTo>
                  <a:pt x="290" y="355"/>
                  <a:pt x="290" y="355"/>
                  <a:pt x="290" y="355"/>
                </a:cubicBezTo>
                <a:cubicBezTo>
                  <a:pt x="294" y="355"/>
                  <a:pt x="297" y="351"/>
                  <a:pt x="297" y="347"/>
                </a:cubicBezTo>
                <a:cubicBezTo>
                  <a:pt x="297" y="343"/>
                  <a:pt x="300" y="340"/>
                  <a:pt x="304" y="340"/>
                </a:cubicBezTo>
                <a:cubicBezTo>
                  <a:pt x="519" y="340"/>
                  <a:pt x="519" y="340"/>
                  <a:pt x="519" y="340"/>
                </a:cubicBezTo>
                <a:cubicBezTo>
                  <a:pt x="526" y="340"/>
                  <a:pt x="532" y="334"/>
                  <a:pt x="532" y="327"/>
                </a:cubicBezTo>
                <a:close/>
                <a:moveTo>
                  <a:pt x="248" y="315"/>
                </a:moveTo>
                <a:cubicBezTo>
                  <a:pt x="197" y="283"/>
                  <a:pt x="131" y="280"/>
                  <a:pt x="61" y="292"/>
                </a:cubicBezTo>
                <a:cubicBezTo>
                  <a:pt x="54" y="293"/>
                  <a:pt x="47" y="287"/>
                  <a:pt x="47" y="28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4"/>
                  <a:pt x="52" y="29"/>
                  <a:pt x="58" y="28"/>
                </a:cubicBezTo>
                <a:cubicBezTo>
                  <a:pt x="131" y="15"/>
                  <a:pt x="199" y="20"/>
                  <a:pt x="248" y="57"/>
                </a:cubicBezTo>
                <a:cubicBezTo>
                  <a:pt x="254" y="62"/>
                  <a:pt x="258" y="69"/>
                  <a:pt x="258" y="77"/>
                </a:cubicBezTo>
                <a:cubicBezTo>
                  <a:pt x="258" y="310"/>
                  <a:pt x="258" y="310"/>
                  <a:pt x="258" y="310"/>
                </a:cubicBezTo>
                <a:cubicBezTo>
                  <a:pt x="258" y="315"/>
                  <a:pt x="252" y="318"/>
                  <a:pt x="248" y="315"/>
                </a:cubicBezTo>
                <a:close/>
                <a:moveTo>
                  <a:pt x="283" y="315"/>
                </a:moveTo>
                <a:cubicBezTo>
                  <a:pt x="334" y="283"/>
                  <a:pt x="400" y="280"/>
                  <a:pt x="470" y="292"/>
                </a:cubicBezTo>
                <a:cubicBezTo>
                  <a:pt x="478" y="293"/>
                  <a:pt x="484" y="287"/>
                  <a:pt x="484" y="280"/>
                </a:cubicBezTo>
                <a:cubicBezTo>
                  <a:pt x="484" y="40"/>
                  <a:pt x="484" y="40"/>
                  <a:pt x="484" y="40"/>
                </a:cubicBezTo>
                <a:cubicBezTo>
                  <a:pt x="484" y="34"/>
                  <a:pt x="480" y="29"/>
                  <a:pt x="474" y="28"/>
                </a:cubicBezTo>
                <a:cubicBezTo>
                  <a:pt x="400" y="15"/>
                  <a:pt x="333" y="20"/>
                  <a:pt x="284" y="57"/>
                </a:cubicBezTo>
                <a:cubicBezTo>
                  <a:pt x="277" y="62"/>
                  <a:pt x="274" y="69"/>
                  <a:pt x="274" y="77"/>
                </a:cubicBezTo>
                <a:cubicBezTo>
                  <a:pt x="274" y="310"/>
                  <a:pt x="274" y="310"/>
                  <a:pt x="274" y="310"/>
                </a:cubicBezTo>
                <a:cubicBezTo>
                  <a:pt x="274" y="315"/>
                  <a:pt x="279" y="318"/>
                  <a:pt x="283" y="315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9" name="Group 9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7180" name="Rectangle 1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81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1520825"/>
            <a:ext cx="4572000" cy="1049338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572000" y="1520825"/>
            <a:ext cx="4572000" cy="1049338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619250" y="1520825"/>
            <a:ext cx="987425" cy="1049338"/>
          </a:xfrm>
          <a:prstGeom prst="rect">
            <a:avLst/>
          </a:prstGeom>
          <a:blipFill dpi="0" rotWithShape="1">
            <a:blip r:embed="rId2"/>
            <a:srcRect/>
            <a:stretch>
              <a:fillRect r="-627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605088" y="1735138"/>
            <a:ext cx="984250" cy="835025"/>
          </a:xfrm>
          <a:prstGeom prst="rect">
            <a:avLst/>
          </a:prstGeom>
          <a:blipFill dpi="0" rotWithShape="1">
            <a:blip r:embed="rId3"/>
            <a:srcRect/>
            <a:stretch>
              <a:fillRect b="-1787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202" name="Rectangle 6"/>
          <p:cNvSpPr>
            <a:spLocks noChangeArrowheads="1"/>
          </p:cNvSpPr>
          <p:nvPr/>
        </p:nvSpPr>
        <p:spPr bwMode="auto">
          <a:xfrm>
            <a:off x="2605088" y="1520825"/>
            <a:ext cx="984250" cy="21431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03" name="Rectangle 7"/>
          <p:cNvSpPr>
            <a:spLocks noChangeArrowheads="1"/>
          </p:cNvSpPr>
          <p:nvPr/>
        </p:nvSpPr>
        <p:spPr bwMode="auto">
          <a:xfrm>
            <a:off x="3589338" y="2357438"/>
            <a:ext cx="982662" cy="212725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589338" y="1520825"/>
            <a:ext cx="982662" cy="836613"/>
          </a:xfrm>
          <a:prstGeom prst="rect">
            <a:avLst/>
          </a:prstGeom>
          <a:blipFill dpi="0" rotWithShape="1">
            <a:blip r:embed="rId4"/>
            <a:srcRect/>
            <a:stretch>
              <a:fillRect b="-1745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207" name="Freeform 9"/>
          <p:cNvSpPr>
            <a:spLocks noEditPoints="1"/>
          </p:cNvSpPr>
          <p:nvPr/>
        </p:nvSpPr>
        <p:spPr bwMode="auto">
          <a:xfrm>
            <a:off x="5354638" y="3155950"/>
            <a:ext cx="422275" cy="242888"/>
          </a:xfrm>
          <a:custGeom>
            <a:avLst/>
            <a:gdLst>
              <a:gd name="T0" fmla="*/ 302418750 w 133"/>
              <a:gd name="T1" fmla="*/ 418764479 h 76"/>
              <a:gd name="T2" fmla="*/ 302418750 w 133"/>
              <a:gd name="T3" fmla="*/ 571969281 h 76"/>
              <a:gd name="T4" fmla="*/ 1038304375 w 133"/>
              <a:gd name="T5" fmla="*/ 571969281 h 76"/>
              <a:gd name="T6" fmla="*/ 1038304375 w 133"/>
              <a:gd name="T7" fmla="*/ 418764479 h 76"/>
              <a:gd name="T8" fmla="*/ 997981875 w 133"/>
              <a:gd name="T9" fmla="*/ 388122240 h 76"/>
              <a:gd name="T10" fmla="*/ 685482500 w 133"/>
              <a:gd name="T11" fmla="*/ 520902079 h 76"/>
              <a:gd name="T12" fmla="*/ 645160000 w 133"/>
              <a:gd name="T13" fmla="*/ 520902079 h 76"/>
              <a:gd name="T14" fmla="*/ 332660625 w 133"/>
              <a:gd name="T15" fmla="*/ 398336320 h 76"/>
              <a:gd name="T16" fmla="*/ 302418750 w 133"/>
              <a:gd name="T17" fmla="*/ 418764479 h 76"/>
              <a:gd name="T18" fmla="*/ 161290000 w 133"/>
              <a:gd name="T19" fmla="*/ 316626879 h 76"/>
              <a:gd name="T20" fmla="*/ 161290000 w 133"/>
              <a:gd name="T21" fmla="*/ 459617602 h 76"/>
              <a:gd name="T22" fmla="*/ 161290000 w 133"/>
              <a:gd name="T23" fmla="*/ 459617602 h 76"/>
              <a:gd name="T24" fmla="*/ 171370625 w 133"/>
              <a:gd name="T25" fmla="*/ 459617602 h 76"/>
              <a:gd name="T26" fmla="*/ 191531875 w 133"/>
              <a:gd name="T27" fmla="*/ 480045761 h 76"/>
              <a:gd name="T28" fmla="*/ 181451250 w 133"/>
              <a:gd name="T29" fmla="*/ 510687999 h 76"/>
              <a:gd name="T30" fmla="*/ 191531875 w 133"/>
              <a:gd name="T31" fmla="*/ 510687999 h 76"/>
              <a:gd name="T32" fmla="*/ 191531875 w 133"/>
              <a:gd name="T33" fmla="*/ 531116159 h 76"/>
              <a:gd name="T34" fmla="*/ 181451250 w 133"/>
              <a:gd name="T35" fmla="*/ 531116159 h 76"/>
              <a:gd name="T36" fmla="*/ 181451250 w 133"/>
              <a:gd name="T37" fmla="*/ 755816322 h 76"/>
              <a:gd name="T38" fmla="*/ 171370625 w 133"/>
              <a:gd name="T39" fmla="*/ 745602242 h 76"/>
              <a:gd name="T40" fmla="*/ 181451250 w 133"/>
              <a:gd name="T41" fmla="*/ 725177279 h 76"/>
              <a:gd name="T42" fmla="*/ 171370625 w 133"/>
              <a:gd name="T43" fmla="*/ 725177279 h 76"/>
              <a:gd name="T44" fmla="*/ 151209375 w 133"/>
              <a:gd name="T45" fmla="*/ 766030401 h 76"/>
              <a:gd name="T46" fmla="*/ 141128750 w 133"/>
              <a:gd name="T47" fmla="*/ 766030401 h 76"/>
              <a:gd name="T48" fmla="*/ 141128750 w 133"/>
              <a:gd name="T49" fmla="*/ 725177279 h 76"/>
              <a:gd name="T50" fmla="*/ 131048125 w 133"/>
              <a:gd name="T51" fmla="*/ 714963199 h 76"/>
              <a:gd name="T52" fmla="*/ 131048125 w 133"/>
              <a:gd name="T53" fmla="*/ 745602242 h 76"/>
              <a:gd name="T54" fmla="*/ 131048125 w 133"/>
              <a:gd name="T55" fmla="*/ 745602242 h 76"/>
              <a:gd name="T56" fmla="*/ 120967500 w 133"/>
              <a:gd name="T57" fmla="*/ 725177279 h 76"/>
              <a:gd name="T58" fmla="*/ 120967500 w 133"/>
              <a:gd name="T59" fmla="*/ 735388163 h 76"/>
              <a:gd name="T60" fmla="*/ 120967500 w 133"/>
              <a:gd name="T61" fmla="*/ 755816322 h 76"/>
              <a:gd name="T62" fmla="*/ 120967500 w 133"/>
              <a:gd name="T63" fmla="*/ 755816322 h 76"/>
              <a:gd name="T64" fmla="*/ 110886875 w 133"/>
              <a:gd name="T65" fmla="*/ 531116159 h 76"/>
              <a:gd name="T66" fmla="*/ 110886875 w 133"/>
              <a:gd name="T67" fmla="*/ 531116159 h 76"/>
              <a:gd name="T68" fmla="*/ 110886875 w 133"/>
              <a:gd name="T69" fmla="*/ 510687999 h 76"/>
              <a:gd name="T70" fmla="*/ 110886875 w 133"/>
              <a:gd name="T71" fmla="*/ 510687999 h 76"/>
              <a:gd name="T72" fmla="*/ 110886875 w 133"/>
              <a:gd name="T73" fmla="*/ 480045761 h 76"/>
              <a:gd name="T74" fmla="*/ 131048125 w 133"/>
              <a:gd name="T75" fmla="*/ 459617602 h 76"/>
              <a:gd name="T76" fmla="*/ 131048125 w 133"/>
              <a:gd name="T77" fmla="*/ 459617602 h 76"/>
              <a:gd name="T78" fmla="*/ 141128750 w 133"/>
              <a:gd name="T79" fmla="*/ 449403522 h 76"/>
              <a:gd name="T80" fmla="*/ 141128750 w 133"/>
              <a:gd name="T81" fmla="*/ 296198720 h 76"/>
              <a:gd name="T82" fmla="*/ 131048125 w 133"/>
              <a:gd name="T83" fmla="*/ 285984641 h 76"/>
              <a:gd name="T84" fmla="*/ 20161250 w 133"/>
              <a:gd name="T85" fmla="*/ 234917439 h 76"/>
              <a:gd name="T86" fmla="*/ 20161250 w 133"/>
              <a:gd name="T87" fmla="*/ 194061120 h 76"/>
              <a:gd name="T88" fmla="*/ 655240625 w 133"/>
              <a:gd name="T89" fmla="*/ 0 h 76"/>
              <a:gd name="T90" fmla="*/ 685482500 w 133"/>
              <a:gd name="T91" fmla="*/ 0 h 76"/>
              <a:gd name="T92" fmla="*/ 1320561875 w 133"/>
              <a:gd name="T93" fmla="*/ 194061120 h 76"/>
              <a:gd name="T94" fmla="*/ 1320561875 w 133"/>
              <a:gd name="T95" fmla="*/ 234917439 h 76"/>
              <a:gd name="T96" fmla="*/ 685482500 w 133"/>
              <a:gd name="T97" fmla="*/ 500473920 h 76"/>
              <a:gd name="T98" fmla="*/ 645160000 w 133"/>
              <a:gd name="T99" fmla="*/ 500473920 h 76"/>
              <a:gd name="T100" fmla="*/ 181451250 w 133"/>
              <a:gd name="T101" fmla="*/ 306412800 h 76"/>
              <a:gd name="T102" fmla="*/ 161290000 w 133"/>
              <a:gd name="T103" fmla="*/ 316626879 h 7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33" h="76">
                <a:moveTo>
                  <a:pt x="30" y="41"/>
                </a:moveTo>
                <a:cubicBezTo>
                  <a:pt x="30" y="56"/>
                  <a:pt x="30" y="56"/>
                  <a:pt x="30" y="56"/>
                </a:cubicBezTo>
                <a:cubicBezTo>
                  <a:pt x="30" y="75"/>
                  <a:pt x="103" y="75"/>
                  <a:pt x="103" y="56"/>
                </a:cubicBezTo>
                <a:cubicBezTo>
                  <a:pt x="103" y="41"/>
                  <a:pt x="103" y="41"/>
                  <a:pt x="103" y="41"/>
                </a:cubicBezTo>
                <a:cubicBezTo>
                  <a:pt x="103" y="39"/>
                  <a:pt x="101" y="38"/>
                  <a:pt x="99" y="38"/>
                </a:cubicBezTo>
                <a:cubicBezTo>
                  <a:pt x="68" y="51"/>
                  <a:pt x="68" y="51"/>
                  <a:pt x="68" y="51"/>
                </a:cubicBezTo>
                <a:cubicBezTo>
                  <a:pt x="67" y="52"/>
                  <a:pt x="66" y="52"/>
                  <a:pt x="64" y="51"/>
                </a:cubicBezTo>
                <a:cubicBezTo>
                  <a:pt x="33" y="39"/>
                  <a:pt x="33" y="39"/>
                  <a:pt x="33" y="39"/>
                </a:cubicBezTo>
                <a:cubicBezTo>
                  <a:pt x="32" y="38"/>
                  <a:pt x="30" y="39"/>
                  <a:pt x="30" y="41"/>
                </a:cubicBezTo>
                <a:close/>
                <a:moveTo>
                  <a:pt x="16" y="31"/>
                </a:move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9" y="44"/>
                  <a:pt x="19" y="46"/>
                  <a:pt x="19" y="47"/>
                </a:cubicBezTo>
                <a:cubicBezTo>
                  <a:pt x="19" y="48"/>
                  <a:pt x="19" y="49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19" y="51"/>
                  <a:pt x="19" y="52"/>
                  <a:pt x="19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22" y="59"/>
                  <a:pt x="24" y="68"/>
                  <a:pt x="18" y="74"/>
                </a:cubicBezTo>
                <a:cubicBezTo>
                  <a:pt x="17" y="74"/>
                  <a:pt x="17" y="74"/>
                  <a:pt x="17" y="73"/>
                </a:cubicBezTo>
                <a:cubicBezTo>
                  <a:pt x="17" y="73"/>
                  <a:pt x="17" y="72"/>
                  <a:pt x="18" y="71"/>
                </a:cubicBezTo>
                <a:cubicBezTo>
                  <a:pt x="18" y="69"/>
                  <a:pt x="17" y="69"/>
                  <a:pt x="17" y="71"/>
                </a:cubicBezTo>
                <a:cubicBezTo>
                  <a:pt x="16" y="73"/>
                  <a:pt x="16" y="74"/>
                  <a:pt x="15" y="75"/>
                </a:cubicBezTo>
                <a:cubicBezTo>
                  <a:pt x="15" y="76"/>
                  <a:pt x="14" y="76"/>
                  <a:pt x="14" y="75"/>
                </a:cubicBezTo>
                <a:cubicBezTo>
                  <a:pt x="14" y="74"/>
                  <a:pt x="14" y="72"/>
                  <a:pt x="14" y="71"/>
                </a:cubicBezTo>
                <a:cubicBezTo>
                  <a:pt x="14" y="68"/>
                  <a:pt x="13" y="67"/>
                  <a:pt x="13" y="70"/>
                </a:cubicBezTo>
                <a:cubicBezTo>
                  <a:pt x="13" y="71"/>
                  <a:pt x="13" y="72"/>
                  <a:pt x="1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2"/>
                  <a:pt x="12" y="72"/>
                  <a:pt x="12" y="71"/>
                </a:cubicBezTo>
                <a:cubicBezTo>
                  <a:pt x="12" y="70"/>
                  <a:pt x="12" y="70"/>
                  <a:pt x="12" y="72"/>
                </a:cubicBezTo>
                <a:cubicBezTo>
                  <a:pt x="12" y="72"/>
                  <a:pt x="12" y="73"/>
                  <a:pt x="12" y="74"/>
                </a:cubicBezTo>
                <a:cubicBezTo>
                  <a:pt x="12" y="74"/>
                  <a:pt x="12" y="74"/>
                  <a:pt x="12" y="74"/>
                </a:cubicBezTo>
                <a:cubicBezTo>
                  <a:pt x="6" y="68"/>
                  <a:pt x="5" y="60"/>
                  <a:pt x="11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10" y="52"/>
                  <a:pt x="10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49"/>
                  <a:pt x="11" y="48"/>
                  <a:pt x="11" y="47"/>
                </a:cubicBezTo>
                <a:cubicBezTo>
                  <a:pt x="11" y="46"/>
                  <a:pt x="11" y="44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4" y="44"/>
                  <a:pt x="14" y="44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8"/>
                  <a:pt x="13" y="28"/>
                  <a:pt x="13" y="28"/>
                </a:cubicBezTo>
                <a:cubicBezTo>
                  <a:pt x="2" y="23"/>
                  <a:pt x="2" y="23"/>
                  <a:pt x="2" y="23"/>
                </a:cubicBezTo>
                <a:cubicBezTo>
                  <a:pt x="0" y="22"/>
                  <a:pt x="0" y="20"/>
                  <a:pt x="2" y="19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7" y="0"/>
                  <a:pt x="68" y="0"/>
                </a:cubicBezTo>
                <a:cubicBezTo>
                  <a:pt x="131" y="19"/>
                  <a:pt x="131" y="19"/>
                  <a:pt x="131" y="19"/>
                </a:cubicBezTo>
                <a:cubicBezTo>
                  <a:pt x="133" y="20"/>
                  <a:pt x="133" y="22"/>
                  <a:pt x="131" y="23"/>
                </a:cubicBezTo>
                <a:cubicBezTo>
                  <a:pt x="68" y="49"/>
                  <a:pt x="68" y="49"/>
                  <a:pt x="68" y="49"/>
                </a:cubicBezTo>
                <a:cubicBezTo>
                  <a:pt x="67" y="50"/>
                  <a:pt x="66" y="50"/>
                  <a:pt x="64" y="49"/>
                </a:cubicBezTo>
                <a:cubicBezTo>
                  <a:pt x="18" y="30"/>
                  <a:pt x="18" y="30"/>
                  <a:pt x="18" y="30"/>
                </a:cubicBezTo>
                <a:cubicBezTo>
                  <a:pt x="17" y="30"/>
                  <a:pt x="16" y="30"/>
                  <a:pt x="16" y="31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Freeform 10"/>
          <p:cNvSpPr>
            <a:spLocks noEditPoints="1"/>
          </p:cNvSpPr>
          <p:nvPr/>
        </p:nvSpPr>
        <p:spPr bwMode="auto">
          <a:xfrm>
            <a:off x="1008063" y="3073400"/>
            <a:ext cx="425450" cy="401638"/>
          </a:xfrm>
          <a:custGeom>
            <a:avLst/>
            <a:gdLst>
              <a:gd name="T0" fmla="*/ 665321250 w 134"/>
              <a:gd name="T1" fmla="*/ 233699127 h 126"/>
              <a:gd name="T2" fmla="*/ 776208125 w 134"/>
              <a:gd name="T3" fmla="*/ 365790215 h 126"/>
              <a:gd name="T4" fmla="*/ 846772500 w 134"/>
              <a:gd name="T5" fmla="*/ 599489341 h 126"/>
              <a:gd name="T6" fmla="*/ 675401875 w 134"/>
              <a:gd name="T7" fmla="*/ 426753125 h 126"/>
              <a:gd name="T8" fmla="*/ 1028223750 w 134"/>
              <a:gd name="T9" fmla="*/ 894151379 h 126"/>
              <a:gd name="T10" fmla="*/ 705643750 w 134"/>
              <a:gd name="T11" fmla="*/ 1077046486 h 126"/>
              <a:gd name="T12" fmla="*/ 957659375 w 134"/>
              <a:gd name="T13" fmla="*/ 1107529535 h 126"/>
              <a:gd name="T14" fmla="*/ 1078626875 w 134"/>
              <a:gd name="T15" fmla="*/ 934793319 h 126"/>
              <a:gd name="T16" fmla="*/ 1018143125 w 134"/>
              <a:gd name="T17" fmla="*/ 1158333555 h 126"/>
              <a:gd name="T18" fmla="*/ 272176875 w 134"/>
              <a:gd name="T19" fmla="*/ 975438447 h 126"/>
              <a:gd name="T20" fmla="*/ 191531875 w 134"/>
              <a:gd name="T21" fmla="*/ 833185281 h 126"/>
              <a:gd name="T22" fmla="*/ 665321250 w 134"/>
              <a:gd name="T23" fmla="*/ 182895107 h 126"/>
              <a:gd name="T24" fmla="*/ 816530625 w 134"/>
              <a:gd name="T25" fmla="*/ 101608039 h 126"/>
              <a:gd name="T26" fmla="*/ 1038304375 w 134"/>
              <a:gd name="T27" fmla="*/ 172733028 h 126"/>
              <a:gd name="T28" fmla="*/ 1078626875 w 134"/>
              <a:gd name="T29" fmla="*/ 873830409 h 126"/>
              <a:gd name="T30" fmla="*/ 1078626875 w 134"/>
              <a:gd name="T31" fmla="*/ 934793319 h 126"/>
              <a:gd name="T32" fmla="*/ 342741250 w 134"/>
              <a:gd name="T33" fmla="*/ 629969203 h 126"/>
              <a:gd name="T34" fmla="*/ 201612500 w 134"/>
              <a:gd name="T35" fmla="*/ 792543340 h 126"/>
              <a:gd name="T36" fmla="*/ 322580000 w 134"/>
              <a:gd name="T37" fmla="*/ 741739321 h 126"/>
              <a:gd name="T38" fmla="*/ 423386250 w 134"/>
              <a:gd name="T39" fmla="*/ 883989300 h 126"/>
              <a:gd name="T40" fmla="*/ 383063750 w 134"/>
              <a:gd name="T41" fmla="*/ 701097380 h 126"/>
              <a:gd name="T42" fmla="*/ 352821875 w 134"/>
              <a:gd name="T43" fmla="*/ 762060291 h 126"/>
              <a:gd name="T44" fmla="*/ 312499375 w 134"/>
              <a:gd name="T45" fmla="*/ 985600526 h 126"/>
              <a:gd name="T46" fmla="*/ 524192500 w 134"/>
              <a:gd name="T47" fmla="*/ 944955398 h 126"/>
              <a:gd name="T48" fmla="*/ 393144375 w 134"/>
              <a:gd name="T49" fmla="*/ 914472349 h 126"/>
              <a:gd name="T50" fmla="*/ 806450000 w 134"/>
              <a:gd name="T51" fmla="*/ 152412058 h 126"/>
              <a:gd name="T52" fmla="*/ 826611250 w 134"/>
              <a:gd name="T53" fmla="*/ 355628136 h 126"/>
              <a:gd name="T54" fmla="*/ 1038304375 w 134"/>
              <a:gd name="T55" fmla="*/ 396273264 h 126"/>
              <a:gd name="T56" fmla="*/ 635079375 w 134"/>
              <a:gd name="T57" fmla="*/ 203216078 h 126"/>
              <a:gd name="T58" fmla="*/ 493950625 w 134"/>
              <a:gd name="T59" fmla="*/ 375949106 h 126"/>
              <a:gd name="T60" fmla="*/ 635079375 w 134"/>
              <a:gd name="T61" fmla="*/ 203216078 h 126"/>
              <a:gd name="T62" fmla="*/ 1028223750 w 134"/>
              <a:gd name="T63" fmla="*/ 843347360 h 126"/>
              <a:gd name="T64" fmla="*/ 866933750 w 134"/>
              <a:gd name="T65" fmla="*/ 883989300 h 126"/>
              <a:gd name="T66" fmla="*/ 483870000 w 134"/>
              <a:gd name="T67" fmla="*/ 416594234 h 126"/>
              <a:gd name="T68" fmla="*/ 322580000 w 134"/>
              <a:gd name="T69" fmla="*/ 447077283 h 126"/>
              <a:gd name="T70" fmla="*/ 1058465625 w 134"/>
              <a:gd name="T71" fmla="*/ 467398253 h 126"/>
              <a:gd name="T72" fmla="*/ 1058465625 w 134"/>
              <a:gd name="T73" fmla="*/ 833185281 h 126"/>
              <a:gd name="T74" fmla="*/ 1058465625 w 134"/>
              <a:gd name="T75" fmla="*/ 467398253 h 126"/>
              <a:gd name="T76" fmla="*/ 514111875 w 134"/>
              <a:gd name="T77" fmla="*/ 883989300 h 126"/>
              <a:gd name="T78" fmla="*/ 514111875 w 134"/>
              <a:gd name="T79" fmla="*/ 406432155 h 126"/>
              <a:gd name="T80" fmla="*/ 836691875 w 134"/>
              <a:gd name="T81" fmla="*/ 406432155 h 126"/>
              <a:gd name="T82" fmla="*/ 836691875 w 134"/>
              <a:gd name="T83" fmla="*/ 883989300 h 126"/>
              <a:gd name="T84" fmla="*/ 685482500 w 134"/>
              <a:gd name="T85" fmla="*/ 1056725516 h 126"/>
              <a:gd name="T86" fmla="*/ 574595625 w 134"/>
              <a:gd name="T87" fmla="*/ 934793319 h 126"/>
              <a:gd name="T88" fmla="*/ 1028223750 w 134"/>
              <a:gd name="T89" fmla="*/ 447077283 h 126"/>
              <a:gd name="T90" fmla="*/ 866933750 w 134"/>
              <a:gd name="T91" fmla="*/ 416594234 h 126"/>
              <a:gd name="T92" fmla="*/ 1028223750 w 134"/>
              <a:gd name="T93" fmla="*/ 447077283 h 12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34" h="126">
                <a:moveTo>
                  <a:pt x="78" y="34"/>
                </a:moveTo>
                <a:cubicBezTo>
                  <a:pt x="75" y="30"/>
                  <a:pt x="71" y="26"/>
                  <a:pt x="68" y="23"/>
                </a:cubicBezTo>
                <a:cubicBezTo>
                  <a:pt x="67" y="23"/>
                  <a:pt x="67" y="23"/>
                  <a:pt x="66" y="23"/>
                </a:cubicBezTo>
                <a:cubicBezTo>
                  <a:pt x="63" y="26"/>
                  <a:pt x="59" y="30"/>
                  <a:pt x="56" y="34"/>
                </a:cubicBezTo>
                <a:cubicBezTo>
                  <a:pt x="55" y="35"/>
                  <a:pt x="56" y="36"/>
                  <a:pt x="57" y="36"/>
                </a:cubicBezTo>
                <a:cubicBezTo>
                  <a:pt x="64" y="35"/>
                  <a:pt x="70" y="35"/>
                  <a:pt x="77" y="36"/>
                </a:cubicBezTo>
                <a:cubicBezTo>
                  <a:pt x="78" y="36"/>
                  <a:pt x="79" y="35"/>
                  <a:pt x="78" y="34"/>
                </a:cubicBezTo>
                <a:close/>
                <a:moveTo>
                  <a:pt x="67" y="42"/>
                </a:moveTo>
                <a:cubicBezTo>
                  <a:pt x="76" y="42"/>
                  <a:pt x="84" y="50"/>
                  <a:pt x="84" y="59"/>
                </a:cubicBezTo>
                <a:cubicBezTo>
                  <a:pt x="84" y="68"/>
                  <a:pt x="76" y="76"/>
                  <a:pt x="67" y="76"/>
                </a:cubicBezTo>
                <a:cubicBezTo>
                  <a:pt x="57" y="76"/>
                  <a:pt x="50" y="68"/>
                  <a:pt x="50" y="59"/>
                </a:cubicBezTo>
                <a:cubicBezTo>
                  <a:pt x="50" y="50"/>
                  <a:pt x="57" y="42"/>
                  <a:pt x="67" y="42"/>
                </a:cubicBezTo>
                <a:close/>
                <a:moveTo>
                  <a:pt x="103" y="90"/>
                </a:moveTo>
                <a:cubicBezTo>
                  <a:pt x="103" y="90"/>
                  <a:pt x="103" y="89"/>
                  <a:pt x="103" y="89"/>
                </a:cubicBezTo>
                <a:cubicBezTo>
                  <a:pt x="103" y="88"/>
                  <a:pt x="102" y="88"/>
                  <a:pt x="102" y="88"/>
                </a:cubicBezTo>
                <a:cubicBezTo>
                  <a:pt x="97" y="89"/>
                  <a:pt x="91" y="90"/>
                  <a:pt x="85" y="91"/>
                </a:cubicBezTo>
                <a:cubicBezTo>
                  <a:pt x="84" y="91"/>
                  <a:pt x="83" y="92"/>
                  <a:pt x="82" y="93"/>
                </a:cubicBezTo>
                <a:cubicBezTo>
                  <a:pt x="78" y="98"/>
                  <a:pt x="74" y="102"/>
                  <a:pt x="70" y="106"/>
                </a:cubicBezTo>
                <a:cubicBezTo>
                  <a:pt x="70" y="106"/>
                  <a:pt x="70" y="107"/>
                  <a:pt x="71" y="107"/>
                </a:cubicBezTo>
                <a:cubicBezTo>
                  <a:pt x="80" y="114"/>
                  <a:pt x="88" y="115"/>
                  <a:pt x="94" y="111"/>
                </a:cubicBezTo>
                <a:cubicBezTo>
                  <a:pt x="95" y="111"/>
                  <a:pt x="95" y="110"/>
                  <a:pt x="95" y="109"/>
                </a:cubicBezTo>
                <a:cubicBezTo>
                  <a:pt x="89" y="103"/>
                  <a:pt x="93" y="92"/>
                  <a:pt x="102" y="91"/>
                </a:cubicBezTo>
                <a:cubicBezTo>
                  <a:pt x="103" y="91"/>
                  <a:pt x="103" y="91"/>
                  <a:pt x="103" y="90"/>
                </a:cubicBezTo>
                <a:close/>
                <a:moveTo>
                  <a:pt x="107" y="92"/>
                </a:moveTo>
                <a:cubicBezTo>
                  <a:pt x="111" y="94"/>
                  <a:pt x="114" y="98"/>
                  <a:pt x="114" y="102"/>
                </a:cubicBezTo>
                <a:cubicBezTo>
                  <a:pt x="114" y="109"/>
                  <a:pt x="108" y="114"/>
                  <a:pt x="102" y="113"/>
                </a:cubicBezTo>
                <a:cubicBezTo>
                  <a:pt x="101" y="113"/>
                  <a:pt x="101" y="113"/>
                  <a:pt x="101" y="114"/>
                </a:cubicBezTo>
                <a:cubicBezTo>
                  <a:pt x="94" y="121"/>
                  <a:pt x="81" y="120"/>
                  <a:pt x="68" y="109"/>
                </a:cubicBezTo>
                <a:cubicBezTo>
                  <a:pt x="67" y="109"/>
                  <a:pt x="67" y="109"/>
                  <a:pt x="66" y="109"/>
                </a:cubicBezTo>
                <a:cubicBezTo>
                  <a:pt x="46" y="126"/>
                  <a:pt x="28" y="119"/>
                  <a:pt x="27" y="96"/>
                </a:cubicBezTo>
                <a:cubicBezTo>
                  <a:pt x="27" y="96"/>
                  <a:pt x="27" y="96"/>
                  <a:pt x="27" y="95"/>
                </a:cubicBezTo>
                <a:cubicBezTo>
                  <a:pt x="21" y="94"/>
                  <a:pt x="18" y="88"/>
                  <a:pt x="19" y="83"/>
                </a:cubicBezTo>
                <a:cubicBezTo>
                  <a:pt x="19" y="82"/>
                  <a:pt x="19" y="82"/>
                  <a:pt x="19" y="82"/>
                </a:cubicBezTo>
                <a:cubicBezTo>
                  <a:pt x="0" y="70"/>
                  <a:pt x="3" y="51"/>
                  <a:pt x="27" y="42"/>
                </a:cubicBezTo>
                <a:cubicBezTo>
                  <a:pt x="28" y="42"/>
                  <a:pt x="28" y="41"/>
                  <a:pt x="28" y="41"/>
                </a:cubicBezTo>
                <a:cubicBezTo>
                  <a:pt x="24" y="11"/>
                  <a:pt x="43" y="0"/>
                  <a:pt x="66" y="18"/>
                </a:cubicBezTo>
                <a:cubicBezTo>
                  <a:pt x="67" y="19"/>
                  <a:pt x="67" y="19"/>
                  <a:pt x="68" y="18"/>
                </a:cubicBezTo>
                <a:cubicBezTo>
                  <a:pt x="72" y="15"/>
                  <a:pt x="77" y="12"/>
                  <a:pt x="81" y="11"/>
                </a:cubicBezTo>
                <a:cubicBezTo>
                  <a:pt x="81" y="11"/>
                  <a:pt x="81" y="11"/>
                  <a:pt x="81" y="10"/>
                </a:cubicBezTo>
                <a:cubicBezTo>
                  <a:pt x="82" y="5"/>
                  <a:pt x="87" y="2"/>
                  <a:pt x="92" y="2"/>
                </a:cubicBezTo>
                <a:cubicBezTo>
                  <a:pt x="99" y="2"/>
                  <a:pt x="105" y="9"/>
                  <a:pt x="102" y="16"/>
                </a:cubicBezTo>
                <a:cubicBezTo>
                  <a:pt x="102" y="16"/>
                  <a:pt x="102" y="16"/>
                  <a:pt x="103" y="17"/>
                </a:cubicBezTo>
                <a:cubicBezTo>
                  <a:pt x="106" y="22"/>
                  <a:pt x="108" y="30"/>
                  <a:pt x="106" y="40"/>
                </a:cubicBezTo>
                <a:cubicBezTo>
                  <a:pt x="106" y="41"/>
                  <a:pt x="106" y="42"/>
                  <a:pt x="107" y="42"/>
                </a:cubicBezTo>
                <a:cubicBezTo>
                  <a:pt x="134" y="53"/>
                  <a:pt x="134" y="75"/>
                  <a:pt x="107" y="86"/>
                </a:cubicBezTo>
                <a:cubicBezTo>
                  <a:pt x="106" y="86"/>
                  <a:pt x="106" y="87"/>
                  <a:pt x="106" y="87"/>
                </a:cubicBezTo>
                <a:cubicBezTo>
                  <a:pt x="106" y="89"/>
                  <a:pt x="106" y="90"/>
                  <a:pt x="106" y="91"/>
                </a:cubicBezTo>
                <a:cubicBezTo>
                  <a:pt x="107" y="92"/>
                  <a:pt x="107" y="92"/>
                  <a:pt x="107" y="92"/>
                </a:cubicBezTo>
                <a:close/>
                <a:moveTo>
                  <a:pt x="32" y="73"/>
                </a:moveTo>
                <a:cubicBezTo>
                  <a:pt x="32" y="71"/>
                  <a:pt x="33" y="68"/>
                  <a:pt x="34" y="66"/>
                </a:cubicBezTo>
                <a:cubicBezTo>
                  <a:pt x="35" y="65"/>
                  <a:pt x="35" y="63"/>
                  <a:pt x="34" y="62"/>
                </a:cubicBezTo>
                <a:cubicBezTo>
                  <a:pt x="32" y="56"/>
                  <a:pt x="30" y="51"/>
                  <a:pt x="29" y="46"/>
                </a:cubicBezTo>
                <a:cubicBezTo>
                  <a:pt x="29" y="45"/>
                  <a:pt x="28" y="45"/>
                  <a:pt x="27" y="45"/>
                </a:cubicBezTo>
                <a:cubicBezTo>
                  <a:pt x="10" y="54"/>
                  <a:pt x="8" y="68"/>
                  <a:pt x="20" y="78"/>
                </a:cubicBezTo>
                <a:cubicBezTo>
                  <a:pt x="20" y="78"/>
                  <a:pt x="21" y="78"/>
                  <a:pt x="22" y="78"/>
                </a:cubicBezTo>
                <a:cubicBezTo>
                  <a:pt x="24" y="75"/>
                  <a:pt x="27" y="74"/>
                  <a:pt x="30" y="74"/>
                </a:cubicBezTo>
                <a:cubicBezTo>
                  <a:pt x="31" y="74"/>
                  <a:pt x="31" y="74"/>
                  <a:pt x="32" y="73"/>
                </a:cubicBezTo>
                <a:close/>
                <a:moveTo>
                  <a:pt x="35" y="75"/>
                </a:moveTo>
                <a:cubicBezTo>
                  <a:pt x="39" y="77"/>
                  <a:pt x="41" y="82"/>
                  <a:pt x="41" y="86"/>
                </a:cubicBezTo>
                <a:cubicBezTo>
                  <a:pt x="41" y="87"/>
                  <a:pt x="41" y="87"/>
                  <a:pt x="42" y="87"/>
                </a:cubicBezTo>
                <a:cubicBezTo>
                  <a:pt x="43" y="88"/>
                  <a:pt x="45" y="88"/>
                  <a:pt x="47" y="88"/>
                </a:cubicBezTo>
                <a:cubicBezTo>
                  <a:pt x="48" y="89"/>
                  <a:pt x="48" y="87"/>
                  <a:pt x="48" y="87"/>
                </a:cubicBezTo>
                <a:cubicBezTo>
                  <a:pt x="44" y="81"/>
                  <a:pt x="41" y="75"/>
                  <a:pt x="38" y="69"/>
                </a:cubicBezTo>
                <a:cubicBezTo>
                  <a:pt x="37" y="68"/>
                  <a:pt x="36" y="68"/>
                  <a:pt x="36" y="69"/>
                </a:cubicBezTo>
                <a:cubicBezTo>
                  <a:pt x="35" y="71"/>
                  <a:pt x="35" y="72"/>
                  <a:pt x="34" y="74"/>
                </a:cubicBezTo>
                <a:cubicBezTo>
                  <a:pt x="34" y="74"/>
                  <a:pt x="34" y="75"/>
                  <a:pt x="35" y="75"/>
                </a:cubicBezTo>
                <a:close/>
                <a:moveTo>
                  <a:pt x="39" y="90"/>
                </a:moveTo>
                <a:cubicBezTo>
                  <a:pt x="38" y="93"/>
                  <a:pt x="35" y="95"/>
                  <a:pt x="32" y="96"/>
                </a:cubicBezTo>
                <a:cubicBezTo>
                  <a:pt x="32" y="96"/>
                  <a:pt x="31" y="96"/>
                  <a:pt x="31" y="97"/>
                </a:cubicBezTo>
                <a:cubicBezTo>
                  <a:pt x="34" y="113"/>
                  <a:pt x="47" y="118"/>
                  <a:pt x="63" y="107"/>
                </a:cubicBezTo>
                <a:cubicBezTo>
                  <a:pt x="64" y="107"/>
                  <a:pt x="64" y="106"/>
                  <a:pt x="64" y="106"/>
                </a:cubicBezTo>
                <a:cubicBezTo>
                  <a:pt x="60" y="102"/>
                  <a:pt x="56" y="98"/>
                  <a:pt x="52" y="93"/>
                </a:cubicBezTo>
                <a:cubicBezTo>
                  <a:pt x="52" y="92"/>
                  <a:pt x="50" y="91"/>
                  <a:pt x="49" y="91"/>
                </a:cubicBezTo>
                <a:cubicBezTo>
                  <a:pt x="46" y="91"/>
                  <a:pt x="43" y="90"/>
                  <a:pt x="41" y="90"/>
                </a:cubicBezTo>
                <a:cubicBezTo>
                  <a:pt x="40" y="90"/>
                  <a:pt x="40" y="90"/>
                  <a:pt x="39" y="90"/>
                </a:cubicBezTo>
                <a:close/>
                <a:moveTo>
                  <a:pt x="98" y="21"/>
                </a:moveTo>
                <a:cubicBezTo>
                  <a:pt x="92" y="26"/>
                  <a:pt x="84" y="23"/>
                  <a:pt x="82" y="16"/>
                </a:cubicBezTo>
                <a:cubicBezTo>
                  <a:pt x="81" y="16"/>
                  <a:pt x="81" y="15"/>
                  <a:pt x="80" y="15"/>
                </a:cubicBezTo>
                <a:cubicBezTo>
                  <a:pt x="77" y="16"/>
                  <a:pt x="74" y="18"/>
                  <a:pt x="71" y="20"/>
                </a:cubicBezTo>
                <a:cubicBezTo>
                  <a:pt x="70" y="21"/>
                  <a:pt x="70" y="21"/>
                  <a:pt x="70" y="22"/>
                </a:cubicBezTo>
                <a:cubicBezTo>
                  <a:pt x="74" y="25"/>
                  <a:pt x="78" y="30"/>
                  <a:pt x="82" y="35"/>
                </a:cubicBezTo>
                <a:cubicBezTo>
                  <a:pt x="83" y="36"/>
                  <a:pt x="84" y="36"/>
                  <a:pt x="85" y="37"/>
                </a:cubicBezTo>
                <a:cubicBezTo>
                  <a:pt x="91" y="37"/>
                  <a:pt x="97" y="38"/>
                  <a:pt x="101" y="40"/>
                </a:cubicBezTo>
                <a:cubicBezTo>
                  <a:pt x="102" y="40"/>
                  <a:pt x="103" y="40"/>
                  <a:pt x="103" y="39"/>
                </a:cubicBezTo>
                <a:cubicBezTo>
                  <a:pt x="103" y="32"/>
                  <a:pt x="102" y="26"/>
                  <a:pt x="100" y="22"/>
                </a:cubicBezTo>
                <a:cubicBezTo>
                  <a:pt x="99" y="21"/>
                  <a:pt x="99" y="21"/>
                  <a:pt x="98" y="21"/>
                </a:cubicBezTo>
                <a:close/>
                <a:moveTo>
                  <a:pt x="63" y="20"/>
                </a:moveTo>
                <a:cubicBezTo>
                  <a:pt x="45" y="8"/>
                  <a:pt x="29" y="16"/>
                  <a:pt x="31" y="39"/>
                </a:cubicBezTo>
                <a:cubicBezTo>
                  <a:pt x="31" y="40"/>
                  <a:pt x="32" y="40"/>
                  <a:pt x="32" y="40"/>
                </a:cubicBezTo>
                <a:cubicBezTo>
                  <a:pt x="37" y="38"/>
                  <a:pt x="43" y="37"/>
                  <a:pt x="49" y="37"/>
                </a:cubicBezTo>
                <a:cubicBezTo>
                  <a:pt x="50" y="36"/>
                  <a:pt x="52" y="36"/>
                  <a:pt x="52" y="35"/>
                </a:cubicBezTo>
                <a:cubicBezTo>
                  <a:pt x="56" y="30"/>
                  <a:pt x="60" y="25"/>
                  <a:pt x="64" y="22"/>
                </a:cubicBezTo>
                <a:cubicBezTo>
                  <a:pt x="64" y="21"/>
                  <a:pt x="64" y="21"/>
                  <a:pt x="63" y="20"/>
                </a:cubicBezTo>
                <a:close/>
                <a:moveTo>
                  <a:pt x="87" y="88"/>
                </a:moveTo>
                <a:cubicBezTo>
                  <a:pt x="93" y="87"/>
                  <a:pt x="98" y="86"/>
                  <a:pt x="102" y="85"/>
                </a:cubicBezTo>
                <a:cubicBezTo>
                  <a:pt x="102" y="84"/>
                  <a:pt x="102" y="84"/>
                  <a:pt x="102" y="83"/>
                </a:cubicBezTo>
                <a:cubicBezTo>
                  <a:pt x="102" y="79"/>
                  <a:pt x="100" y="74"/>
                  <a:pt x="98" y="69"/>
                </a:cubicBezTo>
                <a:cubicBezTo>
                  <a:pt x="98" y="68"/>
                  <a:pt x="97" y="68"/>
                  <a:pt x="96" y="69"/>
                </a:cubicBezTo>
                <a:cubicBezTo>
                  <a:pt x="93" y="75"/>
                  <a:pt x="90" y="81"/>
                  <a:pt x="86" y="87"/>
                </a:cubicBezTo>
                <a:cubicBezTo>
                  <a:pt x="86" y="87"/>
                  <a:pt x="86" y="89"/>
                  <a:pt x="87" y="88"/>
                </a:cubicBezTo>
                <a:close/>
                <a:moveTo>
                  <a:pt x="38" y="59"/>
                </a:moveTo>
                <a:cubicBezTo>
                  <a:pt x="41" y="53"/>
                  <a:pt x="44" y="47"/>
                  <a:pt x="48" y="41"/>
                </a:cubicBezTo>
                <a:cubicBezTo>
                  <a:pt x="48" y="40"/>
                  <a:pt x="48" y="39"/>
                  <a:pt x="47" y="39"/>
                </a:cubicBezTo>
                <a:cubicBezTo>
                  <a:pt x="41" y="40"/>
                  <a:pt x="36" y="41"/>
                  <a:pt x="32" y="43"/>
                </a:cubicBezTo>
                <a:cubicBezTo>
                  <a:pt x="32" y="43"/>
                  <a:pt x="32" y="44"/>
                  <a:pt x="32" y="44"/>
                </a:cubicBezTo>
                <a:cubicBezTo>
                  <a:pt x="32" y="49"/>
                  <a:pt x="34" y="53"/>
                  <a:pt x="36" y="58"/>
                </a:cubicBezTo>
                <a:cubicBezTo>
                  <a:pt x="36" y="59"/>
                  <a:pt x="37" y="59"/>
                  <a:pt x="38" y="59"/>
                </a:cubicBezTo>
                <a:close/>
                <a:moveTo>
                  <a:pt x="105" y="46"/>
                </a:moveTo>
                <a:cubicBezTo>
                  <a:pt x="104" y="51"/>
                  <a:pt x="102" y="56"/>
                  <a:pt x="100" y="62"/>
                </a:cubicBezTo>
                <a:cubicBezTo>
                  <a:pt x="99" y="63"/>
                  <a:pt x="99" y="65"/>
                  <a:pt x="100" y="66"/>
                </a:cubicBezTo>
                <a:cubicBezTo>
                  <a:pt x="102" y="72"/>
                  <a:pt x="104" y="77"/>
                  <a:pt x="105" y="82"/>
                </a:cubicBezTo>
                <a:cubicBezTo>
                  <a:pt x="105" y="83"/>
                  <a:pt x="106" y="83"/>
                  <a:pt x="107" y="83"/>
                </a:cubicBezTo>
                <a:cubicBezTo>
                  <a:pt x="127" y="73"/>
                  <a:pt x="127" y="55"/>
                  <a:pt x="107" y="45"/>
                </a:cubicBezTo>
                <a:cubicBezTo>
                  <a:pt x="106" y="45"/>
                  <a:pt x="105" y="45"/>
                  <a:pt x="105" y="46"/>
                </a:cubicBezTo>
                <a:close/>
                <a:moveTo>
                  <a:pt x="79" y="89"/>
                </a:moveTo>
                <a:cubicBezTo>
                  <a:pt x="71" y="90"/>
                  <a:pt x="63" y="90"/>
                  <a:pt x="55" y="89"/>
                </a:cubicBezTo>
                <a:cubicBezTo>
                  <a:pt x="53" y="89"/>
                  <a:pt x="52" y="89"/>
                  <a:pt x="51" y="87"/>
                </a:cubicBezTo>
                <a:cubicBezTo>
                  <a:pt x="46" y="81"/>
                  <a:pt x="42" y="73"/>
                  <a:pt x="39" y="66"/>
                </a:cubicBezTo>
                <a:cubicBezTo>
                  <a:pt x="38" y="65"/>
                  <a:pt x="38" y="63"/>
                  <a:pt x="39" y="62"/>
                </a:cubicBezTo>
                <a:cubicBezTo>
                  <a:pt x="42" y="54"/>
                  <a:pt x="46" y="47"/>
                  <a:pt x="51" y="40"/>
                </a:cubicBezTo>
                <a:cubicBezTo>
                  <a:pt x="52" y="39"/>
                  <a:pt x="53" y="38"/>
                  <a:pt x="55" y="38"/>
                </a:cubicBezTo>
                <a:cubicBezTo>
                  <a:pt x="63" y="38"/>
                  <a:pt x="71" y="38"/>
                  <a:pt x="79" y="38"/>
                </a:cubicBezTo>
                <a:cubicBezTo>
                  <a:pt x="81" y="38"/>
                  <a:pt x="82" y="39"/>
                  <a:pt x="83" y="40"/>
                </a:cubicBezTo>
                <a:cubicBezTo>
                  <a:pt x="88" y="47"/>
                  <a:pt x="92" y="54"/>
                  <a:pt x="95" y="62"/>
                </a:cubicBezTo>
                <a:cubicBezTo>
                  <a:pt x="96" y="63"/>
                  <a:pt x="96" y="65"/>
                  <a:pt x="95" y="66"/>
                </a:cubicBezTo>
                <a:cubicBezTo>
                  <a:pt x="92" y="73"/>
                  <a:pt x="88" y="81"/>
                  <a:pt x="83" y="87"/>
                </a:cubicBezTo>
                <a:cubicBezTo>
                  <a:pt x="82" y="89"/>
                  <a:pt x="81" y="89"/>
                  <a:pt x="79" y="89"/>
                </a:cubicBezTo>
                <a:close/>
                <a:moveTo>
                  <a:pt x="78" y="94"/>
                </a:moveTo>
                <a:cubicBezTo>
                  <a:pt x="75" y="98"/>
                  <a:pt x="71" y="101"/>
                  <a:pt x="68" y="104"/>
                </a:cubicBezTo>
                <a:cubicBezTo>
                  <a:pt x="67" y="105"/>
                  <a:pt x="67" y="105"/>
                  <a:pt x="66" y="104"/>
                </a:cubicBezTo>
                <a:cubicBezTo>
                  <a:pt x="63" y="101"/>
                  <a:pt x="59" y="98"/>
                  <a:pt x="56" y="94"/>
                </a:cubicBezTo>
                <a:cubicBezTo>
                  <a:pt x="55" y="93"/>
                  <a:pt x="56" y="92"/>
                  <a:pt x="57" y="92"/>
                </a:cubicBezTo>
                <a:cubicBezTo>
                  <a:pt x="64" y="92"/>
                  <a:pt x="70" y="92"/>
                  <a:pt x="77" y="92"/>
                </a:cubicBezTo>
                <a:cubicBezTo>
                  <a:pt x="78" y="92"/>
                  <a:pt x="79" y="93"/>
                  <a:pt x="78" y="94"/>
                </a:cubicBezTo>
                <a:close/>
                <a:moveTo>
                  <a:pt x="102" y="44"/>
                </a:moveTo>
                <a:cubicBezTo>
                  <a:pt x="102" y="49"/>
                  <a:pt x="100" y="53"/>
                  <a:pt x="98" y="58"/>
                </a:cubicBezTo>
                <a:cubicBezTo>
                  <a:pt x="98" y="59"/>
                  <a:pt x="97" y="59"/>
                  <a:pt x="96" y="59"/>
                </a:cubicBezTo>
                <a:cubicBezTo>
                  <a:pt x="93" y="53"/>
                  <a:pt x="90" y="47"/>
                  <a:pt x="86" y="41"/>
                </a:cubicBezTo>
                <a:cubicBezTo>
                  <a:pt x="86" y="40"/>
                  <a:pt x="86" y="39"/>
                  <a:pt x="87" y="39"/>
                </a:cubicBezTo>
                <a:cubicBezTo>
                  <a:pt x="93" y="40"/>
                  <a:pt x="97" y="41"/>
                  <a:pt x="101" y="43"/>
                </a:cubicBezTo>
                <a:cubicBezTo>
                  <a:pt x="102" y="43"/>
                  <a:pt x="102" y="44"/>
                  <a:pt x="102" y="44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Rectangle 11"/>
          <p:cNvSpPr>
            <a:spLocks noChangeArrowheads="1"/>
          </p:cNvSpPr>
          <p:nvPr/>
        </p:nvSpPr>
        <p:spPr bwMode="auto">
          <a:xfrm>
            <a:off x="4859338" y="1706563"/>
            <a:ext cx="3629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chemeClr val="bg1"/>
                </a:solidFill>
              </a:rPr>
              <a:t>Insert Header Topic Here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800" b="1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8210" name="Text Box 12"/>
          <p:cNvSpPr txBox="1">
            <a:spLocks noChangeArrowheads="1"/>
          </p:cNvSpPr>
          <p:nvPr/>
        </p:nvSpPr>
        <p:spPr bwMode="auto">
          <a:xfrm>
            <a:off x="1450975" y="30035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chemeClr val="bg2"/>
                </a:solidFill>
              </a:rPr>
              <a:t>25%</a:t>
            </a:r>
          </a:p>
        </p:txBody>
      </p:sp>
      <p:sp>
        <p:nvSpPr>
          <p:cNvPr id="8211" name="Text Box 13"/>
          <p:cNvSpPr txBox="1">
            <a:spLocks noChangeArrowheads="1"/>
          </p:cNvSpPr>
          <p:nvPr/>
        </p:nvSpPr>
        <p:spPr bwMode="auto">
          <a:xfrm>
            <a:off x="1450975" y="3287713"/>
            <a:ext cx="107791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YOUR TEXT HERE</a:t>
            </a:r>
          </a:p>
        </p:txBody>
      </p:sp>
      <p:sp>
        <p:nvSpPr>
          <p:cNvPr id="8212" name="Text Box 14"/>
          <p:cNvSpPr txBox="1">
            <a:spLocks noChangeArrowheads="1"/>
          </p:cNvSpPr>
          <p:nvPr/>
        </p:nvSpPr>
        <p:spPr bwMode="auto">
          <a:xfrm>
            <a:off x="5824538" y="30035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chemeClr val="bg2"/>
                </a:solidFill>
              </a:rPr>
              <a:t>38%</a:t>
            </a:r>
          </a:p>
        </p:txBody>
      </p:sp>
      <p:sp>
        <p:nvSpPr>
          <p:cNvPr id="8213" name="Text Box 15"/>
          <p:cNvSpPr txBox="1">
            <a:spLocks noChangeArrowheads="1"/>
          </p:cNvSpPr>
          <p:nvPr/>
        </p:nvSpPr>
        <p:spPr bwMode="auto">
          <a:xfrm>
            <a:off x="5824538" y="3287713"/>
            <a:ext cx="107791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YOUR TEXT HERE</a:t>
            </a:r>
          </a:p>
        </p:txBody>
      </p:sp>
      <p:sp>
        <p:nvSpPr>
          <p:cNvPr id="8214" name="Rectangle 16"/>
          <p:cNvSpPr>
            <a:spLocks noChangeArrowheads="1"/>
          </p:cNvSpPr>
          <p:nvPr/>
        </p:nvSpPr>
        <p:spPr bwMode="auto">
          <a:xfrm>
            <a:off x="1042988" y="3767138"/>
            <a:ext cx="2663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8215" name="Rectangle 17"/>
          <p:cNvSpPr>
            <a:spLocks noChangeArrowheads="1"/>
          </p:cNvSpPr>
          <p:nvPr/>
        </p:nvSpPr>
        <p:spPr bwMode="auto">
          <a:xfrm>
            <a:off x="5383213" y="3767138"/>
            <a:ext cx="2663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8216" name="Text Box 18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8217" name="Text Box 19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8218" name="Group 20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8219" name="Rectangle 21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220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 flipV="1">
            <a:off x="1220788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 flipV="1">
            <a:off x="4565650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7216775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V="1">
            <a:off x="2203450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V="1">
            <a:off x="2889250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V="1">
            <a:off x="3602038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V="1">
            <a:off x="5529263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V="1">
            <a:off x="6219825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8196263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635000" y="1839913"/>
            <a:ext cx="1174750" cy="1173162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1898650" y="2124075"/>
            <a:ext cx="604838" cy="60325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2589213" y="2124075"/>
            <a:ext cx="604837" cy="603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3298825" y="2124075"/>
            <a:ext cx="603250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5237163" y="2124075"/>
            <a:ext cx="603250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5927725" y="2124075"/>
            <a:ext cx="606425" cy="603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7893050" y="2124075"/>
            <a:ext cx="606425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3992563" y="1851025"/>
            <a:ext cx="1147762" cy="1150938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6640513" y="1851025"/>
            <a:ext cx="1150937" cy="1150938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9236" name="Group 20"/>
          <p:cNvGrpSpPr>
            <a:grpSpLocks/>
          </p:cNvGrpSpPr>
          <p:nvPr/>
        </p:nvGrpSpPr>
        <p:grpSpPr bwMode="auto">
          <a:xfrm>
            <a:off x="2093913" y="2286000"/>
            <a:ext cx="222250" cy="280988"/>
            <a:chOff x="0" y="0"/>
            <a:chExt cx="140" cy="177"/>
          </a:xfrm>
        </p:grpSpPr>
        <p:sp>
          <p:nvSpPr>
            <p:cNvPr id="9276" name="Freeform 21"/>
            <p:cNvSpPr>
              <a:spLocks noEditPoints="1"/>
            </p:cNvSpPr>
            <p:nvPr/>
          </p:nvSpPr>
          <p:spPr bwMode="auto">
            <a:xfrm>
              <a:off x="0" y="0"/>
              <a:ext cx="135" cy="134"/>
            </a:xfrm>
            <a:custGeom>
              <a:avLst/>
              <a:gdLst>
                <a:gd name="T0" fmla="*/ 50 w 57"/>
                <a:gd name="T1" fmla="*/ 277 h 57"/>
                <a:gd name="T2" fmla="*/ 40 w 57"/>
                <a:gd name="T3" fmla="*/ 310 h 57"/>
                <a:gd name="T4" fmla="*/ 33 w 57"/>
                <a:gd name="T5" fmla="*/ 270 h 57"/>
                <a:gd name="T6" fmla="*/ 57 w 57"/>
                <a:gd name="T7" fmla="*/ 249 h 57"/>
                <a:gd name="T8" fmla="*/ 258 w 57"/>
                <a:gd name="T9" fmla="*/ 56 h 57"/>
                <a:gd name="T10" fmla="*/ 279 w 57"/>
                <a:gd name="T11" fmla="*/ 5 h 57"/>
                <a:gd name="T12" fmla="*/ 287 w 57"/>
                <a:gd name="T13" fmla="*/ 45 h 57"/>
                <a:gd name="T14" fmla="*/ 279 w 57"/>
                <a:gd name="T15" fmla="*/ 56 h 57"/>
                <a:gd name="T16" fmla="*/ 270 w 57"/>
                <a:gd name="T17" fmla="*/ 61 h 57"/>
                <a:gd name="T18" fmla="*/ 263 w 57"/>
                <a:gd name="T19" fmla="*/ 61 h 57"/>
                <a:gd name="T20" fmla="*/ 275 w 57"/>
                <a:gd name="T21" fmla="*/ 99 h 57"/>
                <a:gd name="T22" fmla="*/ 258 w 57"/>
                <a:gd name="T23" fmla="*/ 78 h 57"/>
                <a:gd name="T24" fmla="*/ 208 w 57"/>
                <a:gd name="T25" fmla="*/ 115 h 57"/>
                <a:gd name="T26" fmla="*/ 225 w 57"/>
                <a:gd name="T27" fmla="*/ 143 h 57"/>
                <a:gd name="T28" fmla="*/ 168 w 57"/>
                <a:gd name="T29" fmla="*/ 155 h 57"/>
                <a:gd name="T30" fmla="*/ 185 w 57"/>
                <a:gd name="T31" fmla="*/ 188 h 57"/>
                <a:gd name="T32" fmla="*/ 128 w 57"/>
                <a:gd name="T33" fmla="*/ 193 h 57"/>
                <a:gd name="T34" fmla="*/ 140 w 57"/>
                <a:gd name="T35" fmla="*/ 226 h 57"/>
                <a:gd name="T36" fmla="*/ 78 w 57"/>
                <a:gd name="T37" fmla="*/ 249 h 57"/>
                <a:gd name="T38" fmla="*/ 102 w 57"/>
                <a:gd name="T39" fmla="*/ 266 h 57"/>
                <a:gd name="T40" fmla="*/ 66 w 57"/>
                <a:gd name="T41" fmla="*/ 259 h 57"/>
                <a:gd name="T42" fmla="*/ 62 w 57"/>
                <a:gd name="T43" fmla="*/ 266 h 57"/>
                <a:gd name="T44" fmla="*/ 78 w 57"/>
                <a:gd name="T45" fmla="*/ 294 h 57"/>
                <a:gd name="T46" fmla="*/ 156 w 57"/>
                <a:gd name="T47" fmla="*/ 82 h 57"/>
                <a:gd name="T48" fmla="*/ 123 w 57"/>
                <a:gd name="T49" fmla="*/ 110 h 57"/>
                <a:gd name="T50" fmla="*/ 192 w 57"/>
                <a:gd name="T51" fmla="*/ 122 h 57"/>
                <a:gd name="T52" fmla="*/ 140 w 57"/>
                <a:gd name="T53" fmla="*/ 38 h 57"/>
                <a:gd name="T54" fmla="*/ 78 w 57"/>
                <a:gd name="T55" fmla="*/ 66 h 57"/>
                <a:gd name="T56" fmla="*/ 152 w 57"/>
                <a:gd name="T57" fmla="*/ 73 h 57"/>
                <a:gd name="T58" fmla="*/ 163 w 57"/>
                <a:gd name="T59" fmla="*/ 61 h 57"/>
                <a:gd name="T60" fmla="*/ 218 w 57"/>
                <a:gd name="T61" fmla="*/ 45 h 57"/>
                <a:gd name="T62" fmla="*/ 173 w 57"/>
                <a:gd name="T63" fmla="*/ 78 h 57"/>
                <a:gd name="T64" fmla="*/ 242 w 57"/>
                <a:gd name="T65" fmla="*/ 66 h 57"/>
                <a:gd name="T66" fmla="*/ 173 w 57"/>
                <a:gd name="T67" fmla="*/ 73 h 57"/>
                <a:gd name="T68" fmla="*/ 66 w 57"/>
                <a:gd name="T69" fmla="*/ 148 h 57"/>
                <a:gd name="T70" fmla="*/ 102 w 57"/>
                <a:gd name="T71" fmla="*/ 106 h 57"/>
                <a:gd name="T72" fmla="*/ 33 w 57"/>
                <a:gd name="T73" fmla="*/ 132 h 57"/>
                <a:gd name="T74" fmla="*/ 45 w 57"/>
                <a:gd name="T75" fmla="*/ 216 h 57"/>
                <a:gd name="T76" fmla="*/ 62 w 57"/>
                <a:gd name="T77" fmla="*/ 160 h 57"/>
                <a:gd name="T78" fmla="*/ 85 w 57"/>
                <a:gd name="T79" fmla="*/ 160 h 57"/>
                <a:gd name="T80" fmla="*/ 152 w 57"/>
                <a:gd name="T81" fmla="*/ 160 h 57"/>
                <a:gd name="T82" fmla="*/ 107 w 57"/>
                <a:gd name="T83" fmla="*/ 122 h 57"/>
                <a:gd name="T84" fmla="*/ 111 w 57"/>
                <a:gd name="T85" fmla="*/ 193 h 57"/>
                <a:gd name="T86" fmla="*/ 62 w 57"/>
                <a:gd name="T87" fmla="*/ 237 h 57"/>
                <a:gd name="T88" fmla="*/ 111 w 57"/>
                <a:gd name="T89" fmla="*/ 193 h 5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7" h="57">
                  <a:moveTo>
                    <a:pt x="14" y="53"/>
                  </a:moveTo>
                  <a:cubicBezTo>
                    <a:pt x="12" y="52"/>
                    <a:pt x="11" y="51"/>
                    <a:pt x="10" y="50"/>
                  </a:cubicBezTo>
                  <a:cubicBezTo>
                    <a:pt x="9" y="49"/>
                    <a:pt x="9" y="49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8" y="51"/>
                  </a:cubicBezTo>
                  <a:cubicBezTo>
                    <a:pt x="9" y="53"/>
                    <a:pt x="8" y="55"/>
                    <a:pt x="7" y="56"/>
                  </a:cubicBezTo>
                  <a:cubicBezTo>
                    <a:pt x="6" y="57"/>
                    <a:pt x="3" y="57"/>
                    <a:pt x="1" y="56"/>
                  </a:cubicBezTo>
                  <a:cubicBezTo>
                    <a:pt x="0" y="54"/>
                    <a:pt x="0" y="52"/>
                    <a:pt x="1" y="50"/>
                  </a:cubicBezTo>
                  <a:cubicBezTo>
                    <a:pt x="3" y="49"/>
                    <a:pt x="5" y="48"/>
                    <a:pt x="6" y="49"/>
                  </a:cubicBezTo>
                  <a:cubicBezTo>
                    <a:pt x="6" y="49"/>
                    <a:pt x="7" y="49"/>
                    <a:pt x="7" y="49"/>
                  </a:cubicBezTo>
                  <a:cubicBezTo>
                    <a:pt x="8" y="48"/>
                    <a:pt x="9" y="47"/>
                    <a:pt x="10" y="46"/>
                  </a:cubicBezTo>
                  <a:cubicBezTo>
                    <a:pt x="10" y="46"/>
                    <a:pt x="10" y="45"/>
                    <a:pt x="10" y="45"/>
                  </a:cubicBezTo>
                  <a:cubicBezTo>
                    <a:pt x="2" y="35"/>
                    <a:pt x="2" y="20"/>
                    <a:pt x="11" y="11"/>
                  </a:cubicBezTo>
                  <a:cubicBezTo>
                    <a:pt x="21" y="2"/>
                    <a:pt x="36" y="2"/>
                    <a:pt x="45" y="10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48" y="5"/>
                    <a:pt x="49" y="3"/>
                    <a:pt x="50" y="1"/>
                  </a:cubicBezTo>
                  <a:cubicBezTo>
                    <a:pt x="52" y="0"/>
                    <a:pt x="54" y="0"/>
                    <a:pt x="56" y="1"/>
                  </a:cubicBezTo>
                  <a:cubicBezTo>
                    <a:pt x="57" y="3"/>
                    <a:pt x="57" y="6"/>
                    <a:pt x="56" y="7"/>
                  </a:cubicBezTo>
                  <a:cubicBezTo>
                    <a:pt x="55" y="8"/>
                    <a:pt x="53" y="9"/>
                    <a:pt x="51" y="8"/>
                  </a:cubicBezTo>
                  <a:cubicBezTo>
                    <a:pt x="51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9" y="9"/>
                    <a:pt x="49" y="9"/>
                    <a:pt x="50" y="10"/>
                  </a:cubicBezTo>
                  <a:cubicBezTo>
                    <a:pt x="51" y="11"/>
                    <a:pt x="52" y="12"/>
                    <a:pt x="53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0" y="12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9" y="15"/>
                    <a:pt x="50" y="16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18"/>
                    <a:pt x="47" y="16"/>
                    <a:pt x="46" y="14"/>
                  </a:cubicBezTo>
                  <a:cubicBezTo>
                    <a:pt x="46" y="14"/>
                    <a:pt x="46" y="14"/>
                    <a:pt x="45" y="13"/>
                  </a:cubicBezTo>
                  <a:cubicBezTo>
                    <a:pt x="45" y="13"/>
                    <a:pt x="45" y="14"/>
                    <a:pt x="45" y="14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2"/>
                  </a:cubicBezTo>
                  <a:cubicBezTo>
                    <a:pt x="37" y="22"/>
                    <a:pt x="39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5"/>
                    <a:pt x="37" y="24"/>
                    <a:pt x="36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9"/>
                    <a:pt x="30" y="29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8" y="30"/>
                    <a:pt x="28" y="30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6"/>
                    <a:pt x="23" y="36"/>
                  </a:cubicBezTo>
                  <a:cubicBezTo>
                    <a:pt x="24" y="37"/>
                    <a:pt x="26" y="39"/>
                    <a:pt x="26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0"/>
                    <a:pt x="23" y="39"/>
                    <a:pt x="22" y="37"/>
                  </a:cubicBezTo>
                  <a:cubicBezTo>
                    <a:pt x="22" y="37"/>
                    <a:pt x="21" y="37"/>
                    <a:pt x="21" y="3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6" y="47"/>
                    <a:pt x="18" y="47"/>
                    <a:pt x="20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5" y="49"/>
                    <a:pt x="14" y="48"/>
                    <a:pt x="12" y="47"/>
                  </a:cubicBezTo>
                  <a:cubicBezTo>
                    <a:pt x="12" y="47"/>
                    <a:pt x="12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50"/>
                    <a:pt x="14" y="51"/>
                    <a:pt x="15" y="51"/>
                  </a:cubicBezTo>
                  <a:lnTo>
                    <a:pt x="14" y="53"/>
                  </a:lnTo>
                  <a:close/>
                  <a:moveTo>
                    <a:pt x="34" y="21"/>
                  </a:moveTo>
                  <a:cubicBezTo>
                    <a:pt x="32" y="19"/>
                    <a:pt x="30" y="17"/>
                    <a:pt x="29" y="15"/>
                  </a:cubicBezTo>
                  <a:cubicBezTo>
                    <a:pt x="29" y="14"/>
                    <a:pt x="28" y="14"/>
                    <a:pt x="28" y="15"/>
                  </a:cubicBezTo>
                  <a:cubicBezTo>
                    <a:pt x="26" y="16"/>
                    <a:pt x="24" y="17"/>
                    <a:pt x="22" y="19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1" y="20"/>
                    <a:pt x="22" y="20"/>
                    <a:pt x="22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9" y="27"/>
                    <a:pt x="29" y="27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4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6" y="8"/>
                    <a:pt x="25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0" y="7"/>
                    <a:pt x="17" y="8"/>
                    <a:pt x="14" y="11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3" y="16"/>
                    <a:pt x="25" y="14"/>
                    <a:pt x="27" y="13"/>
                  </a:cubicBezTo>
                  <a:cubicBezTo>
                    <a:pt x="27" y="13"/>
                    <a:pt x="28" y="12"/>
                    <a:pt x="27" y="12"/>
                  </a:cubicBezTo>
                  <a:close/>
                  <a:moveTo>
                    <a:pt x="27" y="7"/>
                  </a:moveTo>
                  <a:cubicBezTo>
                    <a:pt x="27" y="8"/>
                    <a:pt x="28" y="10"/>
                    <a:pt x="29" y="11"/>
                  </a:cubicBezTo>
                  <a:cubicBezTo>
                    <a:pt x="29" y="12"/>
                    <a:pt x="30" y="12"/>
                    <a:pt x="30" y="11"/>
                  </a:cubicBezTo>
                  <a:cubicBezTo>
                    <a:pt x="33" y="10"/>
                    <a:pt x="36" y="9"/>
                    <a:pt x="39" y="9"/>
                  </a:cubicBezTo>
                  <a:cubicBezTo>
                    <a:pt x="39" y="9"/>
                    <a:pt x="40" y="8"/>
                    <a:pt x="39" y="8"/>
                  </a:cubicBezTo>
                  <a:cubicBezTo>
                    <a:pt x="36" y="6"/>
                    <a:pt x="32" y="5"/>
                    <a:pt x="28" y="6"/>
                  </a:cubicBezTo>
                  <a:cubicBezTo>
                    <a:pt x="27" y="6"/>
                    <a:pt x="27" y="6"/>
                    <a:pt x="27" y="7"/>
                  </a:cubicBezTo>
                  <a:close/>
                  <a:moveTo>
                    <a:pt x="31" y="14"/>
                  </a:moveTo>
                  <a:cubicBezTo>
                    <a:pt x="32" y="16"/>
                    <a:pt x="33" y="18"/>
                    <a:pt x="35" y="20"/>
                  </a:cubicBezTo>
                  <a:cubicBezTo>
                    <a:pt x="35" y="20"/>
                    <a:pt x="36" y="20"/>
                    <a:pt x="36" y="2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1"/>
                    <a:pt x="43" y="11"/>
                  </a:cubicBezTo>
                  <a:cubicBezTo>
                    <a:pt x="40" y="9"/>
                    <a:pt x="34" y="11"/>
                    <a:pt x="31" y="13"/>
                  </a:cubicBezTo>
                  <a:cubicBezTo>
                    <a:pt x="30" y="13"/>
                    <a:pt x="30" y="14"/>
                    <a:pt x="31" y="14"/>
                  </a:cubicBezTo>
                  <a:close/>
                  <a:moveTo>
                    <a:pt x="7" y="25"/>
                  </a:moveTo>
                  <a:cubicBezTo>
                    <a:pt x="8" y="26"/>
                    <a:pt x="10" y="26"/>
                    <a:pt x="12" y="27"/>
                  </a:cubicBezTo>
                  <a:cubicBezTo>
                    <a:pt x="12" y="28"/>
                    <a:pt x="13" y="27"/>
                    <a:pt x="13" y="27"/>
                  </a:cubicBezTo>
                  <a:cubicBezTo>
                    <a:pt x="14" y="25"/>
                    <a:pt x="16" y="23"/>
                    <a:pt x="18" y="20"/>
                  </a:cubicBezTo>
                  <a:cubicBezTo>
                    <a:pt x="18" y="20"/>
                    <a:pt x="18" y="20"/>
                    <a:pt x="18" y="1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1" y="14"/>
                  </a:cubicBezTo>
                  <a:cubicBezTo>
                    <a:pt x="9" y="17"/>
                    <a:pt x="7" y="20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lose/>
                  <a:moveTo>
                    <a:pt x="6" y="28"/>
                  </a:moveTo>
                  <a:cubicBezTo>
                    <a:pt x="6" y="32"/>
                    <a:pt x="6" y="36"/>
                    <a:pt x="8" y="39"/>
                  </a:cubicBezTo>
                  <a:cubicBezTo>
                    <a:pt x="8" y="40"/>
                    <a:pt x="9" y="39"/>
                    <a:pt x="9" y="39"/>
                  </a:cubicBezTo>
                  <a:cubicBezTo>
                    <a:pt x="9" y="36"/>
                    <a:pt x="10" y="33"/>
                    <a:pt x="11" y="30"/>
                  </a:cubicBezTo>
                  <a:cubicBezTo>
                    <a:pt x="12" y="29"/>
                    <a:pt x="12" y="29"/>
                    <a:pt x="11" y="29"/>
                  </a:cubicBezTo>
                  <a:cubicBezTo>
                    <a:pt x="10" y="28"/>
                    <a:pt x="8" y="27"/>
                    <a:pt x="7" y="27"/>
                  </a:cubicBezTo>
                  <a:cubicBezTo>
                    <a:pt x="6" y="27"/>
                    <a:pt x="6" y="27"/>
                    <a:pt x="6" y="28"/>
                  </a:cubicBezTo>
                  <a:close/>
                  <a:moveTo>
                    <a:pt x="15" y="29"/>
                  </a:moveTo>
                  <a:cubicBezTo>
                    <a:pt x="17" y="30"/>
                    <a:pt x="19" y="32"/>
                    <a:pt x="21" y="34"/>
                  </a:cubicBezTo>
                  <a:cubicBezTo>
                    <a:pt x="21" y="34"/>
                    <a:pt x="22" y="34"/>
                    <a:pt x="22" y="34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8"/>
                    <a:pt x="27" y="2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0" y="21"/>
                    <a:pt x="19" y="22"/>
                  </a:cubicBezTo>
                  <a:cubicBezTo>
                    <a:pt x="17" y="24"/>
                    <a:pt x="16" y="26"/>
                    <a:pt x="15" y="28"/>
                  </a:cubicBezTo>
                  <a:cubicBezTo>
                    <a:pt x="14" y="28"/>
                    <a:pt x="14" y="29"/>
                    <a:pt x="15" y="29"/>
                  </a:cubicBezTo>
                  <a:close/>
                  <a:moveTo>
                    <a:pt x="20" y="35"/>
                  </a:moveTo>
                  <a:cubicBezTo>
                    <a:pt x="18" y="33"/>
                    <a:pt x="16" y="32"/>
                    <a:pt x="14" y="31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1" y="34"/>
                    <a:pt x="9" y="40"/>
                    <a:pt x="11" y="43"/>
                  </a:cubicBezTo>
                  <a:cubicBezTo>
                    <a:pt x="12" y="44"/>
                    <a:pt x="12" y="44"/>
                    <a:pt x="12" y="43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5"/>
                    <a:pt x="2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Freeform 22"/>
            <p:cNvSpPr>
              <a:spLocks noEditPoints="1"/>
            </p:cNvSpPr>
            <p:nvPr/>
          </p:nvSpPr>
          <p:spPr bwMode="auto">
            <a:xfrm>
              <a:off x="19" y="33"/>
              <a:ext cx="121" cy="144"/>
            </a:xfrm>
            <a:custGeom>
              <a:avLst/>
              <a:gdLst>
                <a:gd name="T0" fmla="*/ 168 w 51"/>
                <a:gd name="T1" fmla="*/ 139 h 61"/>
                <a:gd name="T2" fmla="*/ 123 w 51"/>
                <a:gd name="T3" fmla="*/ 168 h 61"/>
                <a:gd name="T4" fmla="*/ 135 w 51"/>
                <a:gd name="T5" fmla="*/ 205 h 61"/>
                <a:gd name="T6" fmla="*/ 202 w 51"/>
                <a:gd name="T7" fmla="*/ 179 h 61"/>
                <a:gd name="T8" fmla="*/ 33 w 51"/>
                <a:gd name="T9" fmla="*/ 217 h 61"/>
                <a:gd name="T10" fmla="*/ 221 w 51"/>
                <a:gd name="T11" fmla="*/ 184 h 61"/>
                <a:gd name="T12" fmla="*/ 254 w 51"/>
                <a:gd name="T13" fmla="*/ 0 h 61"/>
                <a:gd name="T14" fmla="*/ 130 w 51"/>
                <a:gd name="T15" fmla="*/ 241 h 61"/>
                <a:gd name="T16" fmla="*/ 123 w 51"/>
                <a:gd name="T17" fmla="*/ 250 h 61"/>
                <a:gd name="T18" fmla="*/ 123 w 51"/>
                <a:gd name="T19" fmla="*/ 295 h 61"/>
                <a:gd name="T20" fmla="*/ 123 w 51"/>
                <a:gd name="T21" fmla="*/ 300 h 61"/>
                <a:gd name="T22" fmla="*/ 225 w 51"/>
                <a:gd name="T23" fmla="*/ 335 h 61"/>
                <a:gd name="T24" fmla="*/ 5 w 51"/>
                <a:gd name="T25" fmla="*/ 340 h 61"/>
                <a:gd name="T26" fmla="*/ 102 w 51"/>
                <a:gd name="T27" fmla="*/ 307 h 61"/>
                <a:gd name="T28" fmla="*/ 107 w 51"/>
                <a:gd name="T29" fmla="*/ 295 h 61"/>
                <a:gd name="T30" fmla="*/ 107 w 51"/>
                <a:gd name="T31" fmla="*/ 250 h 61"/>
                <a:gd name="T32" fmla="*/ 107 w 51"/>
                <a:gd name="T33" fmla="*/ 246 h 61"/>
                <a:gd name="T34" fmla="*/ 33 w 51"/>
                <a:gd name="T35" fmla="*/ 217 h 61"/>
                <a:gd name="T36" fmla="*/ 57 w 51"/>
                <a:gd name="T37" fmla="*/ 196 h 61"/>
                <a:gd name="T38" fmla="*/ 123 w 51"/>
                <a:gd name="T39" fmla="*/ 205 h 61"/>
                <a:gd name="T40" fmla="*/ 112 w 51"/>
                <a:gd name="T41" fmla="*/ 179 h 61"/>
                <a:gd name="T42" fmla="*/ 57 w 51"/>
                <a:gd name="T43" fmla="*/ 189 h 61"/>
                <a:gd name="T44" fmla="*/ 66 w 51"/>
                <a:gd name="T45" fmla="*/ 179 h 61"/>
                <a:gd name="T46" fmla="*/ 107 w 51"/>
                <a:gd name="T47" fmla="*/ 161 h 61"/>
                <a:gd name="T48" fmla="*/ 102 w 51"/>
                <a:gd name="T49" fmla="*/ 144 h 61"/>
                <a:gd name="T50" fmla="*/ 119 w 51"/>
                <a:gd name="T51" fmla="*/ 161 h 61"/>
                <a:gd name="T52" fmla="*/ 157 w 51"/>
                <a:gd name="T53" fmla="*/ 127 h 61"/>
                <a:gd name="T54" fmla="*/ 147 w 51"/>
                <a:gd name="T55" fmla="*/ 106 h 61"/>
                <a:gd name="T56" fmla="*/ 164 w 51"/>
                <a:gd name="T57" fmla="*/ 123 h 61"/>
                <a:gd name="T58" fmla="*/ 197 w 51"/>
                <a:gd name="T59" fmla="*/ 83 h 61"/>
                <a:gd name="T60" fmla="*/ 180 w 51"/>
                <a:gd name="T61" fmla="*/ 66 h 61"/>
                <a:gd name="T62" fmla="*/ 197 w 51"/>
                <a:gd name="T63" fmla="*/ 73 h 61"/>
                <a:gd name="T64" fmla="*/ 214 w 51"/>
                <a:gd name="T65" fmla="*/ 33 h 61"/>
                <a:gd name="T66" fmla="*/ 225 w 51"/>
                <a:gd name="T67" fmla="*/ 21 h 61"/>
                <a:gd name="T68" fmla="*/ 214 w 51"/>
                <a:gd name="T69" fmla="*/ 78 h 61"/>
                <a:gd name="T70" fmla="*/ 247 w 51"/>
                <a:gd name="T71" fmla="*/ 83 h 61"/>
                <a:gd name="T72" fmla="*/ 230 w 51"/>
                <a:gd name="T73" fmla="*/ 21 h 61"/>
                <a:gd name="T74" fmla="*/ 214 w 51"/>
                <a:gd name="T75" fmla="*/ 179 h 61"/>
                <a:gd name="T76" fmla="*/ 242 w 51"/>
                <a:gd name="T77" fmla="*/ 99 h 61"/>
                <a:gd name="T78" fmla="*/ 202 w 51"/>
                <a:gd name="T79" fmla="*/ 90 h 61"/>
                <a:gd name="T80" fmla="*/ 176 w 51"/>
                <a:gd name="T81" fmla="*/ 135 h 61"/>
                <a:gd name="T82" fmla="*/ 209 w 51"/>
                <a:gd name="T83" fmla="*/ 168 h 61"/>
                <a:gd name="T84" fmla="*/ 242 w 51"/>
                <a:gd name="T85" fmla="*/ 106 h 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1" h="61">
                  <a:moveTo>
                    <a:pt x="36" y="31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7"/>
                    <a:pt x="24" y="29"/>
                    <a:pt x="22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3" y="33"/>
                    <a:pt x="24" y="35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9" y="36"/>
                    <a:pt x="32" y="35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lose/>
                  <a:moveTo>
                    <a:pt x="6" y="39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17" y="43"/>
                    <a:pt x="31" y="42"/>
                    <a:pt x="39" y="33"/>
                  </a:cubicBezTo>
                  <a:cubicBezTo>
                    <a:pt x="48" y="25"/>
                    <a:pt x="49" y="11"/>
                    <a:pt x="43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11"/>
                    <a:pt x="50" y="25"/>
                    <a:pt x="41" y="35"/>
                  </a:cubicBezTo>
                  <a:cubicBezTo>
                    <a:pt x="36" y="40"/>
                    <a:pt x="29" y="42"/>
                    <a:pt x="23" y="43"/>
                  </a:cubicBezTo>
                  <a:cubicBezTo>
                    <a:pt x="22" y="43"/>
                    <a:pt x="22" y="43"/>
                    <a:pt x="22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5" y="47"/>
                    <a:pt x="25" y="51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3" y="55"/>
                  </a:cubicBezTo>
                  <a:cubicBezTo>
                    <a:pt x="29" y="55"/>
                    <a:pt x="35" y="57"/>
                    <a:pt x="40" y="60"/>
                  </a:cubicBezTo>
                  <a:cubicBezTo>
                    <a:pt x="41" y="60"/>
                    <a:pt x="40" y="61"/>
                    <a:pt x="40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0" y="60"/>
                    <a:pt x="1" y="60"/>
                  </a:cubicBezTo>
                  <a:cubicBezTo>
                    <a:pt x="6" y="57"/>
                    <a:pt x="13" y="55"/>
                    <a:pt x="18" y="55"/>
                  </a:cubicBezTo>
                  <a:cubicBezTo>
                    <a:pt x="19" y="55"/>
                    <a:pt x="19" y="55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1"/>
                    <a:pt x="16" y="47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8" y="43"/>
                  </a:cubicBezTo>
                  <a:cubicBezTo>
                    <a:pt x="14" y="42"/>
                    <a:pt x="10" y="41"/>
                    <a:pt x="6" y="39"/>
                  </a:cubicBezTo>
                  <a:close/>
                  <a:moveTo>
                    <a:pt x="8" y="36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3" y="37"/>
                    <a:pt x="17" y="38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5"/>
                    <a:pt x="21" y="34"/>
                    <a:pt x="20" y="32"/>
                  </a:cubicBezTo>
                  <a:cubicBezTo>
                    <a:pt x="20" y="32"/>
                    <a:pt x="20" y="31"/>
                    <a:pt x="19" y="32"/>
                  </a:cubicBezTo>
                  <a:cubicBezTo>
                    <a:pt x="16" y="33"/>
                    <a:pt x="13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7" y="31"/>
                    <a:pt x="18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8" y="28"/>
                    <a:pt x="18" y="28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29"/>
                    <a:pt x="21" y="29"/>
                    <a:pt x="21" y="29"/>
                  </a:cubicBezTo>
                  <a:cubicBezTo>
                    <a:pt x="23" y="27"/>
                    <a:pt x="25" y="26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2" y="19"/>
                    <a:pt x="33" y="17"/>
                    <a:pt x="35" y="15"/>
                  </a:cubicBezTo>
                  <a:cubicBezTo>
                    <a:pt x="35" y="15"/>
                    <a:pt x="35" y="14"/>
                    <a:pt x="34" y="14"/>
                  </a:cubicBezTo>
                  <a:cubicBezTo>
                    <a:pt x="34" y="14"/>
                    <a:pt x="33" y="13"/>
                    <a:pt x="32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2"/>
                    <a:pt x="35" y="12"/>
                    <a:pt x="35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7" y="10"/>
                    <a:pt x="38" y="8"/>
                    <a:pt x="38" y="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7"/>
                    <a:pt x="39" y="10"/>
                    <a:pt x="38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0" y="15"/>
                    <a:pt x="41" y="16"/>
                    <a:pt x="43" y="16"/>
                  </a:cubicBezTo>
                  <a:cubicBezTo>
                    <a:pt x="43" y="16"/>
                    <a:pt x="43" y="16"/>
                    <a:pt x="44" y="15"/>
                  </a:cubicBezTo>
                  <a:cubicBezTo>
                    <a:pt x="44" y="11"/>
                    <a:pt x="43" y="7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7" y="12"/>
                    <a:pt x="46" y="24"/>
                    <a:pt x="38" y="32"/>
                  </a:cubicBezTo>
                  <a:cubicBezTo>
                    <a:pt x="30" y="40"/>
                    <a:pt x="18" y="41"/>
                    <a:pt x="8" y="36"/>
                  </a:cubicBezTo>
                  <a:close/>
                  <a:moveTo>
                    <a:pt x="43" y="18"/>
                  </a:moveTo>
                  <a:cubicBezTo>
                    <a:pt x="41" y="17"/>
                    <a:pt x="39" y="17"/>
                    <a:pt x="37" y="16"/>
                  </a:cubicBezTo>
                  <a:cubicBezTo>
                    <a:pt x="37" y="16"/>
                    <a:pt x="36" y="16"/>
                    <a:pt x="36" y="16"/>
                  </a:cubicBezTo>
                  <a:cubicBezTo>
                    <a:pt x="35" y="18"/>
                    <a:pt x="33" y="21"/>
                    <a:pt x="31" y="23"/>
                  </a:cubicBezTo>
                  <a:cubicBezTo>
                    <a:pt x="31" y="23"/>
                    <a:pt x="31" y="23"/>
                    <a:pt x="31" y="24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6"/>
                    <a:pt x="42" y="23"/>
                    <a:pt x="43" y="19"/>
                  </a:cubicBezTo>
                  <a:cubicBezTo>
                    <a:pt x="43" y="18"/>
                    <a:pt x="43" y="18"/>
                    <a:pt x="4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7" name="Freeform 23"/>
          <p:cNvSpPr>
            <a:spLocks/>
          </p:cNvSpPr>
          <p:nvPr/>
        </p:nvSpPr>
        <p:spPr bwMode="auto">
          <a:xfrm>
            <a:off x="2792413" y="2300288"/>
            <a:ext cx="209550" cy="250825"/>
          </a:xfrm>
          <a:custGeom>
            <a:avLst/>
            <a:gdLst>
              <a:gd name="T0" fmla="*/ 756123755 w 56"/>
              <a:gd name="T1" fmla="*/ 939002696 h 67"/>
              <a:gd name="T2" fmla="*/ 112019443 w 56"/>
              <a:gd name="T3" fmla="*/ 939002696 h 67"/>
              <a:gd name="T4" fmla="*/ 0 w 56"/>
              <a:gd name="T5" fmla="*/ 826883921 h 67"/>
              <a:gd name="T6" fmla="*/ 0 w 56"/>
              <a:gd name="T7" fmla="*/ 112118775 h 67"/>
              <a:gd name="T8" fmla="*/ 112019443 w 56"/>
              <a:gd name="T9" fmla="*/ 0 h 67"/>
              <a:gd name="T10" fmla="*/ 756123755 w 56"/>
              <a:gd name="T11" fmla="*/ 0 h 67"/>
              <a:gd name="T12" fmla="*/ 784128616 w 56"/>
              <a:gd name="T13" fmla="*/ 28028758 h 67"/>
              <a:gd name="T14" fmla="*/ 784128616 w 56"/>
              <a:gd name="T15" fmla="*/ 154163784 h 67"/>
              <a:gd name="T16" fmla="*/ 770126186 w 56"/>
              <a:gd name="T17" fmla="*/ 168180034 h 67"/>
              <a:gd name="T18" fmla="*/ 756123755 w 56"/>
              <a:gd name="T19" fmla="*/ 168180034 h 67"/>
              <a:gd name="T20" fmla="*/ 742121325 w 56"/>
              <a:gd name="T21" fmla="*/ 154163784 h 67"/>
              <a:gd name="T22" fmla="*/ 742121325 w 56"/>
              <a:gd name="T23" fmla="*/ 70073766 h 67"/>
              <a:gd name="T24" fmla="*/ 714116464 w 56"/>
              <a:gd name="T25" fmla="*/ 42045009 h 67"/>
              <a:gd name="T26" fmla="*/ 112019443 w 56"/>
              <a:gd name="T27" fmla="*/ 42045009 h 67"/>
              <a:gd name="T28" fmla="*/ 112019443 w 56"/>
              <a:gd name="T29" fmla="*/ 196208792 h 67"/>
              <a:gd name="T30" fmla="*/ 756123755 w 56"/>
              <a:gd name="T31" fmla="*/ 196208792 h 67"/>
              <a:gd name="T32" fmla="*/ 784128616 w 56"/>
              <a:gd name="T33" fmla="*/ 224241294 h 67"/>
              <a:gd name="T34" fmla="*/ 784128616 w 56"/>
              <a:gd name="T35" fmla="*/ 910973938 h 67"/>
              <a:gd name="T36" fmla="*/ 756123755 w 56"/>
              <a:gd name="T37" fmla="*/ 939002696 h 6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Freeform 24"/>
          <p:cNvSpPr>
            <a:spLocks noEditPoints="1"/>
          </p:cNvSpPr>
          <p:nvPr/>
        </p:nvSpPr>
        <p:spPr bwMode="auto">
          <a:xfrm>
            <a:off x="3463925" y="2255838"/>
            <a:ext cx="261938" cy="314325"/>
          </a:xfrm>
          <a:custGeom>
            <a:avLst/>
            <a:gdLst>
              <a:gd name="T0" fmla="*/ 322052771 w 70"/>
              <a:gd name="T1" fmla="*/ 980162641 h 84"/>
              <a:gd name="T2" fmla="*/ 406067514 w 70"/>
              <a:gd name="T3" fmla="*/ 1008163760 h 84"/>
              <a:gd name="T4" fmla="*/ 238041770 w 70"/>
              <a:gd name="T5" fmla="*/ 406066738 h 84"/>
              <a:gd name="T6" fmla="*/ 238041770 w 70"/>
              <a:gd name="T7" fmla="*/ 434071599 h 84"/>
              <a:gd name="T8" fmla="*/ 56009828 w 70"/>
              <a:gd name="T9" fmla="*/ 756123755 h 84"/>
              <a:gd name="T10" fmla="*/ 28004914 w 70"/>
              <a:gd name="T11" fmla="*/ 756123755 h 84"/>
              <a:gd name="T12" fmla="*/ 224039313 w 70"/>
              <a:gd name="T13" fmla="*/ 406066738 h 84"/>
              <a:gd name="T14" fmla="*/ 238041770 w 70"/>
              <a:gd name="T15" fmla="*/ 406066738 h 84"/>
              <a:gd name="T16" fmla="*/ 924154684 w 70"/>
              <a:gd name="T17" fmla="*/ 812133477 h 84"/>
              <a:gd name="T18" fmla="*/ 742122742 w 70"/>
              <a:gd name="T19" fmla="*/ 1134185633 h 84"/>
              <a:gd name="T20" fmla="*/ 728124026 w 70"/>
              <a:gd name="T21" fmla="*/ 1162190494 h 84"/>
              <a:gd name="T22" fmla="*/ 756125199 w 70"/>
              <a:gd name="T23" fmla="*/ 1176192924 h 84"/>
              <a:gd name="T24" fmla="*/ 938157141 w 70"/>
              <a:gd name="T25" fmla="*/ 812133477 h 84"/>
              <a:gd name="T26" fmla="*/ 826137484 w 70"/>
              <a:gd name="T27" fmla="*/ 812133477 h 84"/>
              <a:gd name="T28" fmla="*/ 812135027 w 70"/>
              <a:gd name="T29" fmla="*/ 826135907 h 84"/>
              <a:gd name="T30" fmla="*/ 686116655 w 70"/>
              <a:gd name="T31" fmla="*/ 1036168621 h 84"/>
              <a:gd name="T32" fmla="*/ 672114198 w 70"/>
              <a:gd name="T33" fmla="*/ 1050171051 h 84"/>
              <a:gd name="T34" fmla="*/ 700119112 w 70"/>
              <a:gd name="T35" fmla="*/ 1078175912 h 84"/>
              <a:gd name="T36" fmla="*/ 826137484 w 70"/>
              <a:gd name="T37" fmla="*/ 812133477 h 84"/>
              <a:gd name="T38" fmla="*/ 294047857 w 70"/>
              <a:gd name="T39" fmla="*/ 518086181 h 84"/>
              <a:gd name="T40" fmla="*/ 294047857 w 70"/>
              <a:gd name="T41" fmla="*/ 532088612 h 84"/>
              <a:gd name="T42" fmla="*/ 168029485 w 70"/>
              <a:gd name="T43" fmla="*/ 756123755 h 84"/>
              <a:gd name="T44" fmla="*/ 154027028 w 70"/>
              <a:gd name="T45" fmla="*/ 756123755 h 84"/>
              <a:gd name="T46" fmla="*/ 280045400 w 70"/>
              <a:gd name="T47" fmla="*/ 504083751 h 84"/>
              <a:gd name="T48" fmla="*/ 700119112 w 70"/>
              <a:gd name="T49" fmla="*/ 798131046 h 84"/>
              <a:gd name="T50" fmla="*/ 630106827 w 70"/>
              <a:gd name="T51" fmla="*/ 1050171051 h 84"/>
              <a:gd name="T52" fmla="*/ 182031942 w 70"/>
              <a:gd name="T53" fmla="*/ 868143198 h 84"/>
              <a:gd name="T54" fmla="*/ 294047857 w 70"/>
              <a:gd name="T55" fmla="*/ 742121325 h 84"/>
              <a:gd name="T56" fmla="*/ 560094541 w 70"/>
              <a:gd name="T57" fmla="*/ 518086181 h 84"/>
              <a:gd name="T58" fmla="*/ 616104370 w 70"/>
              <a:gd name="T59" fmla="*/ 448074029 h 84"/>
              <a:gd name="T60" fmla="*/ 714121569 w 70"/>
              <a:gd name="T61" fmla="*/ 490081321 h 84"/>
              <a:gd name="T62" fmla="*/ 700119112 w 70"/>
              <a:gd name="T63" fmla="*/ 518086181 h 84"/>
              <a:gd name="T64" fmla="*/ 700119112 w 70"/>
              <a:gd name="T65" fmla="*/ 798131046 h 84"/>
              <a:gd name="T66" fmla="*/ 812135027 w 70"/>
              <a:gd name="T67" fmla="*/ 98017013 h 84"/>
              <a:gd name="T68" fmla="*/ 924154684 w 70"/>
              <a:gd name="T69" fmla="*/ 154026734 h 84"/>
              <a:gd name="T70" fmla="*/ 742122742 w 70"/>
              <a:gd name="T71" fmla="*/ 476078890 h 84"/>
              <a:gd name="T72" fmla="*/ 630106827 w 70"/>
              <a:gd name="T73" fmla="*/ 420069169 h 84"/>
              <a:gd name="T74" fmla="*/ 840139941 w 70"/>
              <a:gd name="T75" fmla="*/ 70012152 h 84"/>
              <a:gd name="T76" fmla="*/ 938157141 w 70"/>
              <a:gd name="T77" fmla="*/ 126021873 h 84"/>
              <a:gd name="T78" fmla="*/ 840139941 w 70"/>
              <a:gd name="T79" fmla="*/ 84014582 h 8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0" h="84">
                <a:moveTo>
                  <a:pt x="29" y="74"/>
                </a:moveTo>
                <a:cubicBezTo>
                  <a:pt x="26" y="77"/>
                  <a:pt x="22" y="74"/>
                  <a:pt x="23" y="70"/>
                </a:cubicBezTo>
                <a:cubicBezTo>
                  <a:pt x="23" y="69"/>
                  <a:pt x="23" y="69"/>
                  <a:pt x="24" y="69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30" y="73"/>
                  <a:pt x="29" y="74"/>
                </a:cubicBezTo>
                <a:close/>
                <a:moveTo>
                  <a:pt x="17" y="29"/>
                </a:move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7" y="31"/>
                  <a:pt x="17" y="31"/>
                </a:cubicBezTo>
                <a:cubicBezTo>
                  <a:pt x="8" y="34"/>
                  <a:pt x="2" y="44"/>
                  <a:pt x="4" y="53"/>
                </a:cubicBezTo>
                <a:cubicBezTo>
                  <a:pt x="4" y="54"/>
                  <a:pt x="4" y="54"/>
                  <a:pt x="4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5"/>
                  <a:pt x="3" y="54"/>
                  <a:pt x="2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0" y="43"/>
                  <a:pt x="6" y="32"/>
                  <a:pt x="16" y="29"/>
                </a:cubicBezTo>
                <a:cubicBezTo>
                  <a:pt x="16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lose/>
                <a:moveTo>
                  <a:pt x="67" y="58"/>
                </a:moveTo>
                <a:cubicBezTo>
                  <a:pt x="66" y="58"/>
                  <a:pt x="66" y="58"/>
                  <a:pt x="66" y="58"/>
                </a:cubicBezTo>
                <a:cubicBezTo>
                  <a:pt x="66" y="58"/>
                  <a:pt x="65" y="59"/>
                  <a:pt x="65" y="59"/>
                </a:cubicBezTo>
                <a:cubicBezTo>
                  <a:pt x="67" y="69"/>
                  <a:pt x="62" y="78"/>
                  <a:pt x="53" y="81"/>
                </a:cubicBezTo>
                <a:cubicBezTo>
                  <a:pt x="52" y="81"/>
                  <a:pt x="52" y="82"/>
                  <a:pt x="52" y="82"/>
                </a:cubicBezTo>
                <a:cubicBezTo>
                  <a:pt x="52" y="83"/>
                  <a:pt x="52" y="83"/>
                  <a:pt x="52" y="83"/>
                </a:cubicBezTo>
                <a:cubicBezTo>
                  <a:pt x="52" y="83"/>
                  <a:pt x="53" y="83"/>
                  <a:pt x="53" y="83"/>
                </a:cubicBezTo>
                <a:cubicBezTo>
                  <a:pt x="53" y="84"/>
                  <a:pt x="53" y="84"/>
                  <a:pt x="54" y="84"/>
                </a:cubicBezTo>
                <a:cubicBezTo>
                  <a:pt x="64" y="80"/>
                  <a:pt x="70" y="69"/>
                  <a:pt x="68" y="59"/>
                </a:cubicBezTo>
                <a:cubicBezTo>
                  <a:pt x="68" y="58"/>
                  <a:pt x="68" y="58"/>
                  <a:pt x="67" y="58"/>
                </a:cubicBezTo>
                <a:cubicBezTo>
                  <a:pt x="67" y="58"/>
                  <a:pt x="67" y="58"/>
                  <a:pt x="67" y="58"/>
                </a:cubicBezTo>
                <a:close/>
                <a:moveTo>
                  <a:pt x="59" y="58"/>
                </a:move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60" y="66"/>
                  <a:pt x="56" y="73"/>
                  <a:pt x="49" y="74"/>
                </a:cubicBezTo>
                <a:cubicBezTo>
                  <a:pt x="49" y="74"/>
                  <a:pt x="49" y="74"/>
                  <a:pt x="48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8" y="76"/>
                  <a:pt x="48" y="76"/>
                  <a:pt x="48" y="76"/>
                </a:cubicBezTo>
                <a:cubicBezTo>
                  <a:pt x="49" y="77"/>
                  <a:pt x="49" y="77"/>
                  <a:pt x="50" y="77"/>
                </a:cubicBezTo>
                <a:cubicBezTo>
                  <a:pt x="58" y="75"/>
                  <a:pt x="63" y="67"/>
                  <a:pt x="60" y="59"/>
                </a:cubicBezTo>
                <a:cubicBezTo>
                  <a:pt x="60" y="58"/>
                  <a:pt x="59" y="58"/>
                  <a:pt x="59" y="58"/>
                </a:cubicBezTo>
                <a:close/>
                <a:moveTo>
                  <a:pt x="21" y="36"/>
                </a:moveTo>
                <a:cubicBezTo>
                  <a:pt x="21" y="37"/>
                  <a:pt x="21" y="37"/>
                  <a:pt x="21" y="37"/>
                </a:cubicBezTo>
                <a:cubicBezTo>
                  <a:pt x="22" y="37"/>
                  <a:pt x="21" y="37"/>
                  <a:pt x="21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14" y="39"/>
                  <a:pt x="10" y="46"/>
                  <a:pt x="12" y="53"/>
                </a:cubicBezTo>
                <a:cubicBezTo>
                  <a:pt x="12" y="53"/>
                  <a:pt x="12" y="53"/>
                  <a:pt x="12" y="54"/>
                </a:cubicBezTo>
                <a:cubicBezTo>
                  <a:pt x="12" y="54"/>
                  <a:pt x="12" y="54"/>
                  <a:pt x="11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7" y="46"/>
                  <a:pt x="12" y="37"/>
                  <a:pt x="20" y="36"/>
                </a:cubicBezTo>
                <a:cubicBezTo>
                  <a:pt x="21" y="35"/>
                  <a:pt x="21" y="36"/>
                  <a:pt x="21" y="36"/>
                </a:cubicBezTo>
                <a:close/>
                <a:moveTo>
                  <a:pt x="50" y="57"/>
                </a:moveTo>
                <a:cubicBezTo>
                  <a:pt x="47" y="61"/>
                  <a:pt x="46" y="64"/>
                  <a:pt x="45" y="67"/>
                </a:cubicBezTo>
                <a:cubicBezTo>
                  <a:pt x="44" y="69"/>
                  <a:pt x="44" y="72"/>
                  <a:pt x="45" y="75"/>
                </a:cubicBezTo>
                <a:cubicBezTo>
                  <a:pt x="45" y="78"/>
                  <a:pt x="43" y="79"/>
                  <a:pt x="41" y="78"/>
                </a:cubicBezTo>
                <a:cubicBezTo>
                  <a:pt x="32" y="73"/>
                  <a:pt x="22" y="67"/>
                  <a:pt x="13" y="62"/>
                </a:cubicBezTo>
                <a:cubicBezTo>
                  <a:pt x="11" y="60"/>
                  <a:pt x="11" y="58"/>
                  <a:pt x="13" y="57"/>
                </a:cubicBezTo>
                <a:cubicBezTo>
                  <a:pt x="17" y="56"/>
                  <a:pt x="19" y="54"/>
                  <a:pt x="21" y="53"/>
                </a:cubicBezTo>
                <a:cubicBezTo>
                  <a:pt x="23" y="51"/>
                  <a:pt x="24" y="48"/>
                  <a:pt x="27" y="43"/>
                </a:cubicBezTo>
                <a:cubicBezTo>
                  <a:pt x="30" y="38"/>
                  <a:pt x="35" y="36"/>
                  <a:pt x="40" y="37"/>
                </a:cubicBezTo>
                <a:cubicBezTo>
                  <a:pt x="42" y="38"/>
                  <a:pt x="43" y="37"/>
                  <a:pt x="44" y="33"/>
                </a:cubicBezTo>
                <a:cubicBezTo>
                  <a:pt x="44" y="33"/>
                  <a:pt x="44" y="33"/>
                  <a:pt x="44" y="32"/>
                </a:cubicBezTo>
                <a:cubicBezTo>
                  <a:pt x="44" y="32"/>
                  <a:pt x="45" y="31"/>
                  <a:pt x="45" y="32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6"/>
                  <a:pt x="51" y="36"/>
                </a:cubicBezTo>
                <a:cubicBezTo>
                  <a:pt x="51" y="36"/>
                  <a:pt x="50" y="37"/>
                  <a:pt x="50" y="37"/>
                </a:cubicBezTo>
                <a:cubicBezTo>
                  <a:pt x="47" y="40"/>
                  <a:pt x="47" y="40"/>
                  <a:pt x="49" y="42"/>
                </a:cubicBezTo>
                <a:cubicBezTo>
                  <a:pt x="52" y="46"/>
                  <a:pt x="53" y="51"/>
                  <a:pt x="50" y="57"/>
                </a:cubicBezTo>
                <a:close/>
                <a:moveTo>
                  <a:pt x="45" y="29"/>
                </a:moveTo>
                <a:cubicBezTo>
                  <a:pt x="48" y="22"/>
                  <a:pt x="53" y="13"/>
                  <a:pt x="58" y="7"/>
                </a:cubicBezTo>
                <a:cubicBezTo>
                  <a:pt x="58" y="7"/>
                  <a:pt x="59" y="6"/>
                  <a:pt x="59" y="7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1"/>
                  <a:pt x="66" y="11"/>
                  <a:pt x="66" y="12"/>
                </a:cubicBezTo>
                <a:cubicBezTo>
                  <a:pt x="63" y="19"/>
                  <a:pt x="58" y="28"/>
                  <a:pt x="53" y="34"/>
                </a:cubicBezTo>
                <a:cubicBezTo>
                  <a:pt x="53" y="34"/>
                  <a:pt x="52" y="34"/>
                  <a:pt x="52" y="3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0"/>
                  <a:pt x="45" y="30"/>
                  <a:pt x="45" y="29"/>
                </a:cubicBezTo>
                <a:close/>
                <a:moveTo>
                  <a:pt x="60" y="5"/>
                </a:moveTo>
                <a:cubicBezTo>
                  <a:pt x="63" y="2"/>
                  <a:pt x="65" y="0"/>
                  <a:pt x="67" y="1"/>
                </a:cubicBezTo>
                <a:cubicBezTo>
                  <a:pt x="68" y="2"/>
                  <a:pt x="68" y="5"/>
                  <a:pt x="67" y="9"/>
                </a:cubicBezTo>
                <a:cubicBezTo>
                  <a:pt x="67" y="9"/>
                  <a:pt x="66" y="10"/>
                  <a:pt x="66" y="9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6"/>
                  <a:pt x="59" y="5"/>
                  <a:pt x="6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9" name="Freeform 25"/>
          <p:cNvSpPr>
            <a:spLocks noEditPoints="1"/>
          </p:cNvSpPr>
          <p:nvPr/>
        </p:nvSpPr>
        <p:spPr bwMode="auto">
          <a:xfrm>
            <a:off x="7051675" y="2195513"/>
            <a:ext cx="327025" cy="461962"/>
          </a:xfrm>
          <a:custGeom>
            <a:avLst/>
            <a:gdLst>
              <a:gd name="T0" fmla="*/ 155423330 w 87"/>
              <a:gd name="T1" fmla="*/ 1537548500 h 123"/>
              <a:gd name="T2" fmla="*/ 70648677 w 87"/>
              <a:gd name="T3" fmla="*/ 1156689000 h 123"/>
              <a:gd name="T4" fmla="*/ 0 w 87"/>
              <a:gd name="T5" fmla="*/ 987415607 h 123"/>
              <a:gd name="T6" fmla="*/ 113034124 w 87"/>
              <a:gd name="T7" fmla="*/ 804039227 h 123"/>
              <a:gd name="T8" fmla="*/ 480399725 w 87"/>
              <a:gd name="T9" fmla="*/ 352649772 h 123"/>
              <a:gd name="T10" fmla="*/ 395621313 w 87"/>
              <a:gd name="T11" fmla="*/ 197483121 h 123"/>
              <a:gd name="T12" fmla="*/ 353235866 w 87"/>
              <a:gd name="T13" fmla="*/ 183376379 h 123"/>
              <a:gd name="T14" fmla="*/ 339106130 w 87"/>
              <a:gd name="T15" fmla="*/ 112846425 h 123"/>
              <a:gd name="T16" fmla="*/ 593433849 w 87"/>
              <a:gd name="T17" fmla="*/ 14106742 h 123"/>
              <a:gd name="T18" fmla="*/ 649952790 w 87"/>
              <a:gd name="T19" fmla="*/ 14106742 h 123"/>
              <a:gd name="T20" fmla="*/ 649952790 w 87"/>
              <a:gd name="T21" fmla="*/ 84636697 h 123"/>
              <a:gd name="T22" fmla="*/ 621693320 w 87"/>
              <a:gd name="T23" fmla="*/ 112846425 h 123"/>
              <a:gd name="T24" fmla="*/ 932539979 w 87"/>
              <a:gd name="T25" fmla="*/ 945099136 h 123"/>
              <a:gd name="T26" fmla="*/ 918410244 w 87"/>
              <a:gd name="T27" fmla="*/ 959205878 h 123"/>
              <a:gd name="T28" fmla="*/ 904280509 w 87"/>
              <a:gd name="T29" fmla="*/ 1043838819 h 123"/>
              <a:gd name="T30" fmla="*/ 791246385 w 87"/>
              <a:gd name="T31" fmla="*/ 1043838819 h 123"/>
              <a:gd name="T32" fmla="*/ 762986914 w 87"/>
              <a:gd name="T33" fmla="*/ 1015629091 h 123"/>
              <a:gd name="T34" fmla="*/ 734727443 w 87"/>
              <a:gd name="T35" fmla="*/ 1001522349 h 123"/>
              <a:gd name="T36" fmla="*/ 536918666 w 87"/>
              <a:gd name="T37" fmla="*/ 606556106 h 123"/>
              <a:gd name="T38" fmla="*/ 339106130 w 87"/>
              <a:gd name="T39" fmla="*/ 916885652 h 123"/>
              <a:gd name="T40" fmla="*/ 310846660 w 87"/>
              <a:gd name="T41" fmla="*/ 1100265787 h 123"/>
              <a:gd name="T42" fmla="*/ 522788931 w 87"/>
              <a:gd name="T43" fmla="*/ 1523441758 h 123"/>
              <a:gd name="T44" fmla="*/ 1144482251 w 87"/>
              <a:gd name="T45" fmla="*/ 1537548500 h 123"/>
              <a:gd name="T46" fmla="*/ 1215127168 w 87"/>
              <a:gd name="T47" fmla="*/ 1664501667 h 123"/>
              <a:gd name="T48" fmla="*/ 141293595 w 87"/>
              <a:gd name="T49" fmla="*/ 1735031621 h 123"/>
              <a:gd name="T50" fmla="*/ 70648677 w 87"/>
              <a:gd name="T51" fmla="*/ 1608078455 h 123"/>
              <a:gd name="T52" fmla="*/ 183682801 w 87"/>
              <a:gd name="T53" fmla="*/ 916885652 h 123"/>
              <a:gd name="T54" fmla="*/ 183682801 w 87"/>
              <a:gd name="T55" fmla="*/ 1072052303 h 123"/>
              <a:gd name="T56" fmla="*/ 183682801 w 87"/>
              <a:gd name="T57" fmla="*/ 916885652 h 123"/>
              <a:gd name="T58" fmla="*/ 1158608227 w 87"/>
              <a:gd name="T59" fmla="*/ 1015629091 h 123"/>
              <a:gd name="T60" fmla="*/ 1229256904 w 87"/>
              <a:gd name="T61" fmla="*/ 1072052303 h 123"/>
              <a:gd name="T62" fmla="*/ 692338237 w 87"/>
              <a:gd name="T63" fmla="*/ 1325958637 h 123"/>
              <a:gd name="T64" fmla="*/ 621693320 w 87"/>
              <a:gd name="T65" fmla="*/ 1269535424 h 1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0" name="Freeform 26"/>
          <p:cNvSpPr>
            <a:spLocks noEditPoints="1"/>
          </p:cNvSpPr>
          <p:nvPr/>
        </p:nvSpPr>
        <p:spPr bwMode="auto">
          <a:xfrm>
            <a:off x="6073775" y="2255838"/>
            <a:ext cx="314325" cy="322262"/>
          </a:xfrm>
          <a:custGeom>
            <a:avLst/>
            <a:gdLst>
              <a:gd name="T0" fmla="*/ 812133477 w 84"/>
              <a:gd name="T1" fmla="*/ 407211762 h 86"/>
              <a:gd name="T2" fmla="*/ 490081321 w 84"/>
              <a:gd name="T3" fmla="*/ 210624448 h 86"/>
              <a:gd name="T4" fmla="*/ 280044865 w 84"/>
              <a:gd name="T5" fmla="*/ 491460792 h 86"/>
              <a:gd name="T6" fmla="*/ 462076460 w 84"/>
              <a:gd name="T7" fmla="*/ 224669075 h 86"/>
              <a:gd name="T8" fmla="*/ 476078890 w 84"/>
              <a:gd name="T9" fmla="*/ 238709956 h 86"/>
              <a:gd name="T10" fmla="*/ 308049726 w 84"/>
              <a:gd name="T11" fmla="*/ 589754449 h 86"/>
              <a:gd name="T12" fmla="*/ 490081321 w 84"/>
              <a:gd name="T13" fmla="*/ 800378897 h 86"/>
              <a:gd name="T14" fmla="*/ 322052156 w 84"/>
              <a:gd name="T15" fmla="*/ 786338016 h 86"/>
              <a:gd name="T16" fmla="*/ 266042435 w 84"/>
              <a:gd name="T17" fmla="*/ 758256255 h 86"/>
              <a:gd name="T18" fmla="*/ 616099452 w 84"/>
              <a:gd name="T19" fmla="*/ 912713434 h 86"/>
              <a:gd name="T20" fmla="*/ 308049726 w 84"/>
              <a:gd name="T21" fmla="*/ 898672554 h 86"/>
              <a:gd name="T22" fmla="*/ 308049726 w 84"/>
              <a:gd name="T23" fmla="*/ 814419777 h 86"/>
              <a:gd name="T24" fmla="*/ 938155350 w 84"/>
              <a:gd name="T25" fmla="*/ 589754449 h 86"/>
              <a:gd name="T26" fmla="*/ 910150489 w 84"/>
              <a:gd name="T27" fmla="*/ 659962598 h 86"/>
              <a:gd name="T28" fmla="*/ 756123755 w 84"/>
              <a:gd name="T29" fmla="*/ 716129867 h 86"/>
              <a:gd name="T30" fmla="*/ 560093472 w 84"/>
              <a:gd name="T31" fmla="*/ 168501806 h 86"/>
              <a:gd name="T32" fmla="*/ 798131046 w 84"/>
              <a:gd name="T33" fmla="*/ 351044493 h 86"/>
              <a:gd name="T34" fmla="*/ 728118895 w 84"/>
              <a:gd name="T35" fmla="*/ 575713569 h 86"/>
              <a:gd name="T36" fmla="*/ 728118895 w 84"/>
              <a:gd name="T37" fmla="*/ 575713569 h 86"/>
              <a:gd name="T38" fmla="*/ 476078890 w 84"/>
              <a:gd name="T39" fmla="*/ 631877090 h 86"/>
              <a:gd name="T40" fmla="*/ 812133477 w 84"/>
              <a:gd name="T41" fmla="*/ 870587046 h 86"/>
              <a:gd name="T42" fmla="*/ 126021873 w 84"/>
              <a:gd name="T43" fmla="*/ 491460792 h 86"/>
              <a:gd name="T44" fmla="*/ 462076460 w 84"/>
              <a:gd name="T45" fmla="*/ 154460926 h 86"/>
              <a:gd name="T46" fmla="*/ 924152920 w 84"/>
              <a:gd name="T47" fmla="*/ 266791716 h 86"/>
              <a:gd name="T48" fmla="*/ 1064173481 w 84"/>
              <a:gd name="T49" fmla="*/ 674003479 h 86"/>
              <a:gd name="T50" fmla="*/ 1050171051 w 84"/>
              <a:gd name="T51" fmla="*/ 674003479 h 86"/>
              <a:gd name="T52" fmla="*/ 1022166190 w 84"/>
              <a:gd name="T53" fmla="*/ 561668941 h 86"/>
              <a:gd name="T54" fmla="*/ 952157780 w 84"/>
              <a:gd name="T55" fmla="*/ 365085374 h 86"/>
              <a:gd name="T56" fmla="*/ 952157780 w 84"/>
              <a:gd name="T57" fmla="*/ 533587180 h 86"/>
              <a:gd name="T58" fmla="*/ 728118895 w 84"/>
              <a:gd name="T59" fmla="*/ 1025047972 h 86"/>
              <a:gd name="T60" fmla="*/ 812133477 w 84"/>
              <a:gd name="T61" fmla="*/ 940798942 h 86"/>
              <a:gd name="T62" fmla="*/ 980162641 w 84"/>
              <a:gd name="T63" fmla="*/ 772297136 h 86"/>
              <a:gd name="T64" fmla="*/ 812133477 w 84"/>
              <a:gd name="T65" fmla="*/ 870587046 h 86"/>
              <a:gd name="T66" fmla="*/ 224035144 w 84"/>
              <a:gd name="T67" fmla="*/ 702088987 h 86"/>
              <a:gd name="T68" fmla="*/ 168029164 w 84"/>
              <a:gd name="T69" fmla="*/ 547628061 h 86"/>
              <a:gd name="T70" fmla="*/ 210032713 w 84"/>
              <a:gd name="T71" fmla="*/ 772297136 h 8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4" h="86">
                <a:moveTo>
                  <a:pt x="58" y="28"/>
                </a:moveTo>
                <a:cubicBezTo>
                  <a:pt x="58" y="28"/>
                  <a:pt x="58" y="29"/>
                  <a:pt x="58" y="29"/>
                </a:cubicBezTo>
                <a:cubicBezTo>
                  <a:pt x="58" y="30"/>
                  <a:pt x="58" y="30"/>
                  <a:pt x="57" y="30"/>
                </a:cubicBezTo>
                <a:cubicBezTo>
                  <a:pt x="51" y="23"/>
                  <a:pt x="43" y="18"/>
                  <a:pt x="35" y="15"/>
                </a:cubicBezTo>
                <a:cubicBezTo>
                  <a:pt x="21" y="11"/>
                  <a:pt x="12" y="20"/>
                  <a:pt x="19" y="35"/>
                </a:cubicBezTo>
                <a:cubicBezTo>
                  <a:pt x="19" y="36"/>
                  <a:pt x="20" y="36"/>
                  <a:pt x="20" y="35"/>
                </a:cubicBezTo>
                <a:cubicBezTo>
                  <a:pt x="22" y="29"/>
                  <a:pt x="25" y="23"/>
                  <a:pt x="29" y="17"/>
                </a:cubicBezTo>
                <a:cubicBezTo>
                  <a:pt x="30" y="16"/>
                  <a:pt x="32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6"/>
                  <a:pt x="34" y="17"/>
                  <a:pt x="34" y="17"/>
                </a:cubicBezTo>
                <a:cubicBezTo>
                  <a:pt x="28" y="23"/>
                  <a:pt x="24" y="32"/>
                  <a:pt x="22" y="39"/>
                </a:cubicBezTo>
                <a:cubicBezTo>
                  <a:pt x="22" y="40"/>
                  <a:pt x="22" y="41"/>
                  <a:pt x="22" y="42"/>
                </a:cubicBezTo>
                <a:cubicBezTo>
                  <a:pt x="26" y="47"/>
                  <a:pt x="30" y="52"/>
                  <a:pt x="35" y="56"/>
                </a:cubicBezTo>
                <a:cubicBezTo>
                  <a:pt x="35" y="56"/>
                  <a:pt x="35" y="57"/>
                  <a:pt x="35" y="57"/>
                </a:cubicBezTo>
                <a:cubicBezTo>
                  <a:pt x="31" y="57"/>
                  <a:pt x="28" y="57"/>
                  <a:pt x="25" y="57"/>
                </a:cubicBezTo>
                <a:cubicBezTo>
                  <a:pt x="24" y="57"/>
                  <a:pt x="24" y="57"/>
                  <a:pt x="23" y="56"/>
                </a:cubicBezTo>
                <a:cubicBezTo>
                  <a:pt x="22" y="55"/>
                  <a:pt x="21" y="54"/>
                  <a:pt x="21" y="53"/>
                </a:cubicBezTo>
                <a:cubicBezTo>
                  <a:pt x="20" y="53"/>
                  <a:pt x="19" y="53"/>
                  <a:pt x="19" y="54"/>
                </a:cubicBezTo>
                <a:cubicBezTo>
                  <a:pt x="18" y="73"/>
                  <a:pt x="32" y="80"/>
                  <a:pt x="45" y="67"/>
                </a:cubicBezTo>
                <a:cubicBezTo>
                  <a:pt x="45" y="66"/>
                  <a:pt x="45" y="65"/>
                  <a:pt x="44" y="65"/>
                </a:cubicBezTo>
                <a:cubicBezTo>
                  <a:pt x="37" y="67"/>
                  <a:pt x="30" y="67"/>
                  <a:pt x="25" y="66"/>
                </a:cubicBezTo>
                <a:cubicBezTo>
                  <a:pt x="23" y="66"/>
                  <a:pt x="22" y="65"/>
                  <a:pt x="22" y="64"/>
                </a:cubicBezTo>
                <a:cubicBezTo>
                  <a:pt x="21" y="62"/>
                  <a:pt x="21" y="60"/>
                  <a:pt x="21" y="59"/>
                </a:cubicBezTo>
                <a:cubicBezTo>
                  <a:pt x="21" y="58"/>
                  <a:pt x="21" y="58"/>
                  <a:pt x="22" y="58"/>
                </a:cubicBezTo>
                <a:cubicBezTo>
                  <a:pt x="36" y="61"/>
                  <a:pt x="59" y="55"/>
                  <a:pt x="69" y="45"/>
                </a:cubicBezTo>
                <a:cubicBezTo>
                  <a:pt x="68" y="44"/>
                  <a:pt x="68" y="43"/>
                  <a:pt x="67" y="42"/>
                </a:cubicBezTo>
                <a:cubicBezTo>
                  <a:pt x="67" y="42"/>
                  <a:pt x="66" y="42"/>
                  <a:pt x="66" y="43"/>
                </a:cubicBezTo>
                <a:cubicBezTo>
                  <a:pt x="66" y="44"/>
                  <a:pt x="65" y="45"/>
                  <a:pt x="65" y="47"/>
                </a:cubicBezTo>
                <a:cubicBezTo>
                  <a:pt x="62" y="49"/>
                  <a:pt x="59" y="51"/>
                  <a:pt x="55" y="52"/>
                </a:cubicBezTo>
                <a:cubicBezTo>
                  <a:pt x="55" y="52"/>
                  <a:pt x="54" y="52"/>
                  <a:pt x="54" y="51"/>
                </a:cubicBezTo>
                <a:cubicBezTo>
                  <a:pt x="55" y="50"/>
                  <a:pt x="55" y="49"/>
                  <a:pt x="56" y="47"/>
                </a:cubicBezTo>
                <a:cubicBezTo>
                  <a:pt x="67" y="18"/>
                  <a:pt x="54" y="3"/>
                  <a:pt x="40" y="12"/>
                </a:cubicBezTo>
                <a:cubicBezTo>
                  <a:pt x="39" y="12"/>
                  <a:pt x="39" y="13"/>
                  <a:pt x="40" y="13"/>
                </a:cubicBezTo>
                <a:cubicBezTo>
                  <a:pt x="46" y="16"/>
                  <a:pt x="52" y="20"/>
                  <a:pt x="57" y="25"/>
                </a:cubicBezTo>
                <a:cubicBezTo>
                  <a:pt x="58" y="26"/>
                  <a:pt x="58" y="27"/>
                  <a:pt x="58" y="28"/>
                </a:cubicBezTo>
                <a:close/>
                <a:moveTo>
                  <a:pt x="52" y="41"/>
                </a:moveTo>
                <a:cubicBezTo>
                  <a:pt x="53" y="56"/>
                  <a:pt x="31" y="56"/>
                  <a:pt x="31" y="42"/>
                </a:cubicBezTo>
                <a:cubicBezTo>
                  <a:pt x="30" y="29"/>
                  <a:pt x="51" y="28"/>
                  <a:pt x="52" y="41"/>
                </a:cubicBezTo>
                <a:close/>
                <a:moveTo>
                  <a:pt x="44" y="44"/>
                </a:moveTo>
                <a:cubicBezTo>
                  <a:pt x="44" y="51"/>
                  <a:pt x="34" y="51"/>
                  <a:pt x="34" y="45"/>
                </a:cubicBezTo>
                <a:cubicBezTo>
                  <a:pt x="34" y="38"/>
                  <a:pt x="43" y="38"/>
                  <a:pt x="44" y="44"/>
                </a:cubicBezTo>
                <a:close/>
                <a:moveTo>
                  <a:pt x="58" y="62"/>
                </a:moveTo>
                <a:cubicBezTo>
                  <a:pt x="44" y="86"/>
                  <a:pt x="22" y="84"/>
                  <a:pt x="17" y="64"/>
                </a:cubicBezTo>
                <a:cubicBezTo>
                  <a:pt x="3" y="59"/>
                  <a:pt x="0" y="46"/>
                  <a:pt x="9" y="35"/>
                </a:cubicBezTo>
                <a:cubicBezTo>
                  <a:pt x="10" y="34"/>
                  <a:pt x="10" y="33"/>
                  <a:pt x="10" y="32"/>
                </a:cubicBezTo>
                <a:cubicBezTo>
                  <a:pt x="7" y="17"/>
                  <a:pt x="18" y="8"/>
                  <a:pt x="33" y="11"/>
                </a:cubicBezTo>
                <a:cubicBezTo>
                  <a:pt x="34" y="11"/>
                  <a:pt x="35" y="11"/>
                  <a:pt x="36" y="10"/>
                </a:cubicBezTo>
                <a:cubicBezTo>
                  <a:pt x="48" y="0"/>
                  <a:pt x="62" y="5"/>
                  <a:pt x="66" y="19"/>
                </a:cubicBezTo>
                <a:cubicBezTo>
                  <a:pt x="67" y="20"/>
                  <a:pt x="67" y="20"/>
                  <a:pt x="68" y="21"/>
                </a:cubicBezTo>
                <a:cubicBezTo>
                  <a:pt x="80" y="26"/>
                  <a:pt x="84" y="38"/>
                  <a:pt x="76" y="48"/>
                </a:cubicBezTo>
                <a:cubicBezTo>
                  <a:pt x="76" y="49"/>
                  <a:pt x="76" y="49"/>
                  <a:pt x="75" y="49"/>
                </a:cubicBezTo>
                <a:cubicBezTo>
                  <a:pt x="75" y="49"/>
                  <a:pt x="75" y="48"/>
                  <a:pt x="75" y="48"/>
                </a:cubicBezTo>
                <a:cubicBezTo>
                  <a:pt x="74" y="46"/>
                  <a:pt x="73" y="45"/>
                  <a:pt x="73" y="43"/>
                </a:cubicBezTo>
                <a:cubicBezTo>
                  <a:pt x="72" y="42"/>
                  <a:pt x="72" y="41"/>
                  <a:pt x="73" y="40"/>
                </a:cubicBezTo>
                <a:cubicBezTo>
                  <a:pt x="76" y="34"/>
                  <a:pt x="74" y="29"/>
                  <a:pt x="69" y="25"/>
                </a:cubicBezTo>
                <a:cubicBezTo>
                  <a:pt x="68" y="25"/>
                  <a:pt x="68" y="25"/>
                  <a:pt x="68" y="26"/>
                </a:cubicBezTo>
                <a:cubicBezTo>
                  <a:pt x="68" y="28"/>
                  <a:pt x="68" y="31"/>
                  <a:pt x="67" y="35"/>
                </a:cubicBezTo>
                <a:cubicBezTo>
                  <a:pt x="67" y="36"/>
                  <a:pt x="68" y="37"/>
                  <a:pt x="68" y="38"/>
                </a:cubicBezTo>
                <a:cubicBezTo>
                  <a:pt x="82" y="59"/>
                  <a:pt x="72" y="77"/>
                  <a:pt x="52" y="74"/>
                </a:cubicBezTo>
                <a:cubicBezTo>
                  <a:pt x="52" y="74"/>
                  <a:pt x="51" y="73"/>
                  <a:pt x="52" y="73"/>
                </a:cubicBezTo>
                <a:cubicBezTo>
                  <a:pt x="53" y="71"/>
                  <a:pt x="54" y="70"/>
                  <a:pt x="55" y="68"/>
                </a:cubicBezTo>
                <a:cubicBezTo>
                  <a:pt x="56" y="67"/>
                  <a:pt x="57" y="67"/>
                  <a:pt x="58" y="67"/>
                </a:cubicBezTo>
                <a:cubicBezTo>
                  <a:pt x="66" y="67"/>
                  <a:pt x="71" y="62"/>
                  <a:pt x="71" y="55"/>
                </a:cubicBezTo>
                <a:cubicBezTo>
                  <a:pt x="71" y="55"/>
                  <a:pt x="70" y="54"/>
                  <a:pt x="70" y="55"/>
                </a:cubicBezTo>
                <a:cubicBezTo>
                  <a:pt x="67" y="57"/>
                  <a:pt x="64" y="59"/>
                  <a:pt x="60" y="60"/>
                </a:cubicBezTo>
                <a:cubicBezTo>
                  <a:pt x="59" y="61"/>
                  <a:pt x="58" y="61"/>
                  <a:pt x="58" y="62"/>
                </a:cubicBezTo>
                <a:close/>
                <a:moveTo>
                  <a:pt x="16" y="55"/>
                </a:moveTo>
                <a:cubicBezTo>
                  <a:pt x="16" y="53"/>
                  <a:pt x="16" y="51"/>
                  <a:pt x="16" y="50"/>
                </a:cubicBezTo>
                <a:cubicBezTo>
                  <a:pt x="17" y="49"/>
                  <a:pt x="16" y="48"/>
                  <a:pt x="16" y="47"/>
                </a:cubicBezTo>
                <a:cubicBezTo>
                  <a:pt x="14" y="44"/>
                  <a:pt x="13" y="42"/>
                  <a:pt x="12" y="39"/>
                </a:cubicBezTo>
                <a:cubicBezTo>
                  <a:pt x="11" y="39"/>
                  <a:pt x="11" y="38"/>
                  <a:pt x="10" y="39"/>
                </a:cubicBezTo>
                <a:cubicBezTo>
                  <a:pt x="7" y="45"/>
                  <a:pt x="9" y="52"/>
                  <a:pt x="15" y="55"/>
                </a:cubicBezTo>
                <a:cubicBezTo>
                  <a:pt x="15" y="56"/>
                  <a:pt x="16" y="55"/>
                  <a:pt x="1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1" name="Freeform 27"/>
          <p:cNvSpPr>
            <a:spLocks noEditPoints="1"/>
          </p:cNvSpPr>
          <p:nvPr/>
        </p:nvSpPr>
        <p:spPr bwMode="auto">
          <a:xfrm>
            <a:off x="5391150" y="2266950"/>
            <a:ext cx="296863" cy="296863"/>
          </a:xfrm>
          <a:custGeom>
            <a:avLst/>
            <a:gdLst>
              <a:gd name="T0" fmla="*/ 1115539757 w 79"/>
              <a:gd name="T1" fmla="*/ 550710927 h 79"/>
              <a:gd name="T2" fmla="*/ 0 w 79"/>
              <a:gd name="T3" fmla="*/ 550710927 h 79"/>
              <a:gd name="T4" fmla="*/ 847247002 w 79"/>
              <a:gd name="T5" fmla="*/ 578950490 h 79"/>
              <a:gd name="T6" fmla="*/ 903729885 w 79"/>
              <a:gd name="T7" fmla="*/ 480106384 h 79"/>
              <a:gd name="T8" fmla="*/ 1002573991 w 79"/>
              <a:gd name="T9" fmla="*/ 522467607 h 79"/>
              <a:gd name="T10" fmla="*/ 1016695651 w 79"/>
              <a:gd name="T11" fmla="*/ 451863064 h 79"/>
              <a:gd name="T12" fmla="*/ 1030813553 w 79"/>
              <a:gd name="T13" fmla="*/ 564828829 h 79"/>
              <a:gd name="T14" fmla="*/ 1016695651 w 79"/>
              <a:gd name="T15" fmla="*/ 607193810 h 79"/>
              <a:gd name="T16" fmla="*/ 1030813553 w 79"/>
              <a:gd name="T17" fmla="*/ 621311712 h 79"/>
              <a:gd name="T18" fmla="*/ 1016695651 w 79"/>
              <a:gd name="T19" fmla="*/ 635433373 h 79"/>
              <a:gd name="T20" fmla="*/ 974330670 w 79"/>
              <a:gd name="T21" fmla="*/ 593072150 h 79"/>
              <a:gd name="T22" fmla="*/ 974330670 w 79"/>
              <a:gd name="T23" fmla="*/ 649555033 h 79"/>
              <a:gd name="T24" fmla="*/ 1016695651 w 79"/>
              <a:gd name="T25" fmla="*/ 663676693 h 79"/>
              <a:gd name="T26" fmla="*/ 550710927 w 79"/>
              <a:gd name="T27" fmla="*/ 1030813553 h 79"/>
              <a:gd name="T28" fmla="*/ 550710927 w 79"/>
              <a:gd name="T29" fmla="*/ 70604543 h 79"/>
              <a:gd name="T30" fmla="*/ 706037916 w 79"/>
              <a:gd name="T31" fmla="*/ 112965766 h 79"/>
              <a:gd name="T32" fmla="*/ 508345947 w 79"/>
              <a:gd name="T33" fmla="*/ 211809872 h 79"/>
              <a:gd name="T34" fmla="*/ 409501841 w 79"/>
              <a:gd name="T35" fmla="*/ 225931532 h 79"/>
              <a:gd name="T36" fmla="*/ 395380181 w 79"/>
              <a:gd name="T37" fmla="*/ 324775638 h 79"/>
              <a:gd name="T38" fmla="*/ 353018958 w 79"/>
              <a:gd name="T39" fmla="*/ 395380181 h 79"/>
              <a:gd name="T40" fmla="*/ 324775638 w 79"/>
              <a:gd name="T41" fmla="*/ 423623501 h 79"/>
              <a:gd name="T42" fmla="*/ 353018958 w 79"/>
              <a:gd name="T43" fmla="*/ 451863064 h 79"/>
              <a:gd name="T44" fmla="*/ 381262278 w 79"/>
              <a:gd name="T45" fmla="*/ 437745161 h 79"/>
              <a:gd name="T46" fmla="*/ 437745161 w 79"/>
              <a:gd name="T47" fmla="*/ 381262278 h 79"/>
              <a:gd name="T48" fmla="*/ 508345947 w 79"/>
              <a:gd name="T49" fmla="*/ 409501841 h 79"/>
              <a:gd name="T50" fmla="*/ 550710927 w 79"/>
              <a:gd name="T51" fmla="*/ 451863064 h 79"/>
              <a:gd name="T52" fmla="*/ 480106384 w 79"/>
              <a:gd name="T53" fmla="*/ 465984724 h 79"/>
              <a:gd name="T54" fmla="*/ 423623501 w 79"/>
              <a:gd name="T55" fmla="*/ 437745161 h 79"/>
              <a:gd name="T56" fmla="*/ 338897298 w 79"/>
              <a:gd name="T57" fmla="*/ 494228044 h 79"/>
              <a:gd name="T58" fmla="*/ 310657735 w 79"/>
              <a:gd name="T59" fmla="*/ 635433373 h 79"/>
              <a:gd name="T60" fmla="*/ 381262278 w 79"/>
              <a:gd name="T61" fmla="*/ 691916256 h 79"/>
              <a:gd name="T62" fmla="*/ 480106384 w 79"/>
              <a:gd name="T63" fmla="*/ 691916256 h 79"/>
              <a:gd name="T64" fmla="*/ 578950490 w 79"/>
              <a:gd name="T65" fmla="*/ 946091108 h 79"/>
              <a:gd name="T66" fmla="*/ 663676693 w 79"/>
              <a:gd name="T67" fmla="*/ 776642459 h 79"/>
              <a:gd name="T68" fmla="*/ 663676693 w 79"/>
              <a:gd name="T69" fmla="*/ 607193810 h 79"/>
              <a:gd name="T70" fmla="*/ 593072150 w 79"/>
              <a:gd name="T71" fmla="*/ 508345947 h 79"/>
              <a:gd name="T72" fmla="*/ 635433373 w 79"/>
              <a:gd name="T73" fmla="*/ 550710927 h 79"/>
              <a:gd name="T74" fmla="*/ 720159576 w 79"/>
              <a:gd name="T75" fmla="*/ 494228044 h 79"/>
              <a:gd name="T76" fmla="*/ 677794595 w 79"/>
              <a:gd name="T77" fmla="*/ 465984724 h 79"/>
              <a:gd name="T78" fmla="*/ 748399139 w 79"/>
              <a:gd name="T79" fmla="*/ 465984724 h 79"/>
              <a:gd name="T80" fmla="*/ 833125342 w 79"/>
              <a:gd name="T81" fmla="*/ 578950490 h 79"/>
              <a:gd name="T82" fmla="*/ 691916256 w 79"/>
              <a:gd name="T83" fmla="*/ 776642459 h 79"/>
              <a:gd name="T84" fmla="*/ 663676693 w 79"/>
              <a:gd name="T85" fmla="*/ 847247002 h 79"/>
              <a:gd name="T86" fmla="*/ 706037916 w 79"/>
              <a:gd name="T87" fmla="*/ 790764119 h 7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9" h="79">
                <a:moveTo>
                  <a:pt x="39" y="0"/>
                </a:moveTo>
                <a:cubicBezTo>
                  <a:pt x="61" y="0"/>
                  <a:pt x="79" y="18"/>
                  <a:pt x="79" y="39"/>
                </a:cubicBezTo>
                <a:cubicBezTo>
                  <a:pt x="79" y="61"/>
                  <a:pt x="61" y="79"/>
                  <a:pt x="39" y="79"/>
                </a:cubicBezTo>
                <a:cubicBezTo>
                  <a:pt x="18" y="79"/>
                  <a:pt x="0" y="61"/>
                  <a:pt x="0" y="39"/>
                </a:cubicBezTo>
                <a:cubicBezTo>
                  <a:pt x="0" y="18"/>
                  <a:pt x="18" y="0"/>
                  <a:pt x="39" y="0"/>
                </a:cubicBezTo>
                <a:close/>
                <a:moveTo>
                  <a:pt x="60" y="41"/>
                </a:moveTo>
                <a:cubicBezTo>
                  <a:pt x="61" y="39"/>
                  <a:pt x="62" y="36"/>
                  <a:pt x="62" y="34"/>
                </a:cubicBezTo>
                <a:cubicBezTo>
                  <a:pt x="62" y="33"/>
                  <a:pt x="63" y="33"/>
                  <a:pt x="64" y="34"/>
                </a:cubicBezTo>
                <a:cubicBezTo>
                  <a:pt x="65" y="35"/>
                  <a:pt x="67" y="37"/>
                  <a:pt x="69" y="38"/>
                </a:cubicBezTo>
                <a:cubicBezTo>
                  <a:pt x="70" y="39"/>
                  <a:pt x="70" y="39"/>
                  <a:pt x="71" y="37"/>
                </a:cubicBezTo>
                <a:cubicBezTo>
                  <a:pt x="71" y="36"/>
                  <a:pt x="71" y="34"/>
                  <a:pt x="71" y="32"/>
                </a:cubicBezTo>
                <a:cubicBezTo>
                  <a:pt x="72" y="31"/>
                  <a:pt x="72" y="31"/>
                  <a:pt x="72" y="32"/>
                </a:cubicBezTo>
                <a:cubicBezTo>
                  <a:pt x="73" y="34"/>
                  <a:pt x="73" y="37"/>
                  <a:pt x="73" y="39"/>
                </a:cubicBezTo>
                <a:cubicBezTo>
                  <a:pt x="73" y="39"/>
                  <a:pt x="73" y="40"/>
                  <a:pt x="73" y="40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2"/>
                  <a:pt x="72" y="43"/>
                  <a:pt x="72" y="43"/>
                </a:cubicBezTo>
                <a:cubicBezTo>
                  <a:pt x="73" y="43"/>
                  <a:pt x="73" y="43"/>
                  <a:pt x="73" y="43"/>
                </a:cubicBezTo>
                <a:cubicBezTo>
                  <a:pt x="73" y="44"/>
                  <a:pt x="73" y="44"/>
                  <a:pt x="73" y="44"/>
                </a:cubicBezTo>
                <a:cubicBezTo>
                  <a:pt x="73" y="45"/>
                  <a:pt x="73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0" y="45"/>
                  <a:pt x="70" y="45"/>
                  <a:pt x="70" y="44"/>
                </a:cubicBezTo>
                <a:cubicBezTo>
                  <a:pt x="70" y="43"/>
                  <a:pt x="69" y="43"/>
                  <a:pt x="69" y="42"/>
                </a:cubicBezTo>
                <a:cubicBezTo>
                  <a:pt x="67" y="38"/>
                  <a:pt x="67" y="37"/>
                  <a:pt x="68" y="43"/>
                </a:cubicBezTo>
                <a:cubicBezTo>
                  <a:pt x="68" y="44"/>
                  <a:pt x="69" y="45"/>
                  <a:pt x="69" y="46"/>
                </a:cubicBezTo>
                <a:cubicBezTo>
                  <a:pt x="69" y="47"/>
                  <a:pt x="70" y="47"/>
                  <a:pt x="71" y="47"/>
                </a:cubicBezTo>
                <a:cubicBezTo>
                  <a:pt x="71" y="47"/>
                  <a:pt x="71" y="47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69" y="62"/>
                  <a:pt x="55" y="73"/>
                  <a:pt x="39" y="73"/>
                </a:cubicBezTo>
                <a:cubicBezTo>
                  <a:pt x="21" y="73"/>
                  <a:pt x="5" y="58"/>
                  <a:pt x="5" y="39"/>
                </a:cubicBezTo>
                <a:cubicBezTo>
                  <a:pt x="5" y="21"/>
                  <a:pt x="21" y="5"/>
                  <a:pt x="39" y="5"/>
                </a:cubicBezTo>
                <a:cubicBezTo>
                  <a:pt x="43" y="5"/>
                  <a:pt x="46" y="6"/>
                  <a:pt x="50" y="7"/>
                </a:cubicBezTo>
                <a:cubicBezTo>
                  <a:pt x="50" y="7"/>
                  <a:pt x="50" y="8"/>
                  <a:pt x="50" y="8"/>
                </a:cubicBezTo>
                <a:cubicBezTo>
                  <a:pt x="46" y="10"/>
                  <a:pt x="43" y="12"/>
                  <a:pt x="39" y="14"/>
                </a:cubicBezTo>
                <a:cubicBezTo>
                  <a:pt x="38" y="15"/>
                  <a:pt x="38" y="15"/>
                  <a:pt x="36" y="15"/>
                </a:cubicBezTo>
                <a:cubicBezTo>
                  <a:pt x="34" y="15"/>
                  <a:pt x="32" y="15"/>
                  <a:pt x="30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8"/>
                  <a:pt x="29" y="20"/>
                  <a:pt x="28" y="21"/>
                </a:cubicBezTo>
                <a:cubicBezTo>
                  <a:pt x="28" y="22"/>
                  <a:pt x="28" y="23"/>
                  <a:pt x="28" y="23"/>
                </a:cubicBezTo>
                <a:cubicBezTo>
                  <a:pt x="27" y="25"/>
                  <a:pt x="27" y="26"/>
                  <a:pt x="26" y="27"/>
                </a:cubicBezTo>
                <a:cubicBezTo>
                  <a:pt x="26" y="28"/>
                  <a:pt x="26" y="28"/>
                  <a:pt x="25" y="28"/>
                </a:cubicBezTo>
                <a:cubicBezTo>
                  <a:pt x="25" y="28"/>
                  <a:pt x="24" y="28"/>
                  <a:pt x="24" y="29"/>
                </a:cubicBezTo>
                <a:cubicBezTo>
                  <a:pt x="23" y="29"/>
                  <a:pt x="23" y="29"/>
                  <a:pt x="23" y="30"/>
                </a:cubicBezTo>
                <a:cubicBezTo>
                  <a:pt x="23" y="30"/>
                  <a:pt x="23" y="31"/>
                  <a:pt x="24" y="31"/>
                </a:cubicBezTo>
                <a:cubicBezTo>
                  <a:pt x="24" y="32"/>
                  <a:pt x="24" y="32"/>
                  <a:pt x="25" y="32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7" y="32"/>
                  <a:pt x="27" y="31"/>
                </a:cubicBezTo>
                <a:cubicBezTo>
                  <a:pt x="28" y="30"/>
                  <a:pt x="29" y="29"/>
                  <a:pt x="30" y="28"/>
                </a:cubicBezTo>
                <a:cubicBezTo>
                  <a:pt x="30" y="27"/>
                  <a:pt x="30" y="27"/>
                  <a:pt x="31" y="27"/>
                </a:cubicBezTo>
                <a:cubicBezTo>
                  <a:pt x="32" y="28"/>
                  <a:pt x="34" y="28"/>
                  <a:pt x="35" y="28"/>
                </a:cubicBezTo>
                <a:cubicBezTo>
                  <a:pt x="36" y="28"/>
                  <a:pt x="36" y="29"/>
                  <a:pt x="36" y="29"/>
                </a:cubicBezTo>
                <a:cubicBezTo>
                  <a:pt x="37" y="30"/>
                  <a:pt x="38" y="31"/>
                  <a:pt x="39" y="32"/>
                </a:cubicBezTo>
                <a:cubicBezTo>
                  <a:pt x="40" y="32"/>
                  <a:pt x="40" y="32"/>
                  <a:pt x="39" y="32"/>
                </a:cubicBezTo>
                <a:cubicBezTo>
                  <a:pt x="38" y="33"/>
                  <a:pt x="36" y="33"/>
                  <a:pt x="35" y="33"/>
                </a:cubicBezTo>
                <a:cubicBezTo>
                  <a:pt x="35" y="33"/>
                  <a:pt x="34" y="33"/>
                  <a:pt x="34" y="33"/>
                </a:cubicBezTo>
                <a:cubicBezTo>
                  <a:pt x="33" y="32"/>
                  <a:pt x="32" y="32"/>
                  <a:pt x="32" y="31"/>
                </a:cubicBezTo>
                <a:cubicBezTo>
                  <a:pt x="31" y="31"/>
                  <a:pt x="31" y="31"/>
                  <a:pt x="30" y="31"/>
                </a:cubicBezTo>
                <a:cubicBezTo>
                  <a:pt x="29" y="32"/>
                  <a:pt x="27" y="33"/>
                  <a:pt x="25" y="34"/>
                </a:cubicBezTo>
                <a:cubicBezTo>
                  <a:pt x="24" y="34"/>
                  <a:pt x="24" y="34"/>
                  <a:pt x="24" y="35"/>
                </a:cubicBezTo>
                <a:cubicBezTo>
                  <a:pt x="23" y="38"/>
                  <a:pt x="23" y="40"/>
                  <a:pt x="22" y="42"/>
                </a:cubicBezTo>
                <a:cubicBezTo>
                  <a:pt x="21" y="44"/>
                  <a:pt x="21" y="44"/>
                  <a:pt x="22" y="45"/>
                </a:cubicBezTo>
                <a:cubicBezTo>
                  <a:pt x="23" y="46"/>
                  <a:pt x="24" y="47"/>
                  <a:pt x="25" y="49"/>
                </a:cubicBezTo>
                <a:cubicBezTo>
                  <a:pt x="26" y="50"/>
                  <a:pt x="26" y="50"/>
                  <a:pt x="27" y="49"/>
                </a:cubicBezTo>
                <a:cubicBezTo>
                  <a:pt x="28" y="49"/>
                  <a:pt x="30" y="49"/>
                  <a:pt x="32" y="48"/>
                </a:cubicBezTo>
                <a:cubicBezTo>
                  <a:pt x="33" y="48"/>
                  <a:pt x="33" y="48"/>
                  <a:pt x="34" y="49"/>
                </a:cubicBezTo>
                <a:cubicBezTo>
                  <a:pt x="36" y="55"/>
                  <a:pt x="38" y="61"/>
                  <a:pt x="40" y="67"/>
                </a:cubicBezTo>
                <a:cubicBezTo>
                  <a:pt x="40" y="68"/>
                  <a:pt x="40" y="68"/>
                  <a:pt x="41" y="67"/>
                </a:cubicBezTo>
                <a:cubicBezTo>
                  <a:pt x="43" y="64"/>
                  <a:pt x="44" y="61"/>
                  <a:pt x="46" y="58"/>
                </a:cubicBezTo>
                <a:cubicBezTo>
                  <a:pt x="47" y="57"/>
                  <a:pt x="47" y="57"/>
                  <a:pt x="47" y="55"/>
                </a:cubicBezTo>
                <a:cubicBezTo>
                  <a:pt x="48" y="51"/>
                  <a:pt x="48" y="48"/>
                  <a:pt x="48" y="44"/>
                </a:cubicBezTo>
                <a:cubicBezTo>
                  <a:pt x="49" y="43"/>
                  <a:pt x="49" y="42"/>
                  <a:pt x="47" y="43"/>
                </a:cubicBezTo>
                <a:cubicBezTo>
                  <a:pt x="46" y="43"/>
                  <a:pt x="46" y="43"/>
                  <a:pt x="45" y="41"/>
                </a:cubicBezTo>
                <a:cubicBezTo>
                  <a:pt x="44" y="40"/>
                  <a:pt x="43" y="38"/>
                  <a:pt x="42" y="36"/>
                </a:cubicBezTo>
                <a:cubicBezTo>
                  <a:pt x="41" y="34"/>
                  <a:pt x="41" y="34"/>
                  <a:pt x="42" y="36"/>
                </a:cubicBezTo>
                <a:cubicBezTo>
                  <a:pt x="43" y="37"/>
                  <a:pt x="44" y="38"/>
                  <a:pt x="45" y="39"/>
                </a:cubicBezTo>
                <a:cubicBezTo>
                  <a:pt x="47" y="41"/>
                  <a:pt x="47" y="41"/>
                  <a:pt x="48" y="40"/>
                </a:cubicBezTo>
                <a:cubicBezTo>
                  <a:pt x="49" y="38"/>
                  <a:pt x="50" y="37"/>
                  <a:pt x="51" y="35"/>
                </a:cubicBezTo>
                <a:cubicBezTo>
                  <a:pt x="51" y="34"/>
                  <a:pt x="51" y="34"/>
                  <a:pt x="50" y="34"/>
                </a:cubicBezTo>
                <a:cubicBezTo>
                  <a:pt x="49" y="33"/>
                  <a:pt x="49" y="33"/>
                  <a:pt x="48" y="33"/>
                </a:cubicBezTo>
                <a:cubicBezTo>
                  <a:pt x="46" y="32"/>
                  <a:pt x="46" y="32"/>
                  <a:pt x="48" y="32"/>
                </a:cubicBezTo>
                <a:cubicBezTo>
                  <a:pt x="50" y="33"/>
                  <a:pt x="51" y="33"/>
                  <a:pt x="53" y="33"/>
                </a:cubicBezTo>
                <a:cubicBezTo>
                  <a:pt x="54" y="33"/>
                  <a:pt x="54" y="34"/>
                  <a:pt x="55" y="35"/>
                </a:cubicBezTo>
                <a:cubicBezTo>
                  <a:pt x="57" y="37"/>
                  <a:pt x="58" y="39"/>
                  <a:pt x="59" y="41"/>
                </a:cubicBezTo>
                <a:cubicBezTo>
                  <a:pt x="60" y="43"/>
                  <a:pt x="60" y="43"/>
                  <a:pt x="60" y="41"/>
                </a:cubicBezTo>
                <a:close/>
                <a:moveTo>
                  <a:pt x="49" y="55"/>
                </a:moveTo>
                <a:cubicBezTo>
                  <a:pt x="49" y="56"/>
                  <a:pt x="48" y="56"/>
                  <a:pt x="48" y="57"/>
                </a:cubicBezTo>
                <a:cubicBezTo>
                  <a:pt x="47" y="58"/>
                  <a:pt x="47" y="59"/>
                  <a:pt x="47" y="60"/>
                </a:cubicBezTo>
                <a:cubicBezTo>
                  <a:pt x="48" y="63"/>
                  <a:pt x="48" y="63"/>
                  <a:pt x="49" y="61"/>
                </a:cubicBezTo>
                <a:cubicBezTo>
                  <a:pt x="49" y="59"/>
                  <a:pt x="49" y="57"/>
                  <a:pt x="50" y="56"/>
                </a:cubicBezTo>
                <a:cubicBezTo>
                  <a:pt x="51" y="53"/>
                  <a:pt x="50" y="53"/>
                  <a:pt x="4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2" name="Freeform 28"/>
          <p:cNvSpPr>
            <a:spLocks noEditPoints="1"/>
          </p:cNvSpPr>
          <p:nvPr/>
        </p:nvSpPr>
        <p:spPr bwMode="auto">
          <a:xfrm>
            <a:off x="962025" y="2170113"/>
            <a:ext cx="517525" cy="517525"/>
          </a:xfrm>
          <a:custGeom>
            <a:avLst/>
            <a:gdLst>
              <a:gd name="T0" fmla="*/ 970408127 w 138"/>
              <a:gd name="T1" fmla="*/ 1940812505 h 138"/>
              <a:gd name="T2" fmla="*/ 1603281199 w 138"/>
              <a:gd name="T3" fmla="*/ 506300708 h 138"/>
              <a:gd name="T4" fmla="*/ 1476705085 w 138"/>
              <a:gd name="T5" fmla="*/ 900088480 h 138"/>
              <a:gd name="T6" fmla="*/ 1772046852 w 138"/>
              <a:gd name="T7" fmla="*/ 900088480 h 138"/>
              <a:gd name="T8" fmla="*/ 1743916743 w 138"/>
              <a:gd name="T9" fmla="*/ 1012597665 h 138"/>
              <a:gd name="T10" fmla="*/ 1434511797 w 138"/>
              <a:gd name="T11" fmla="*/ 1336065791 h 138"/>
              <a:gd name="T12" fmla="*/ 1631407558 w 138"/>
              <a:gd name="T13" fmla="*/ 1420448617 h 138"/>
              <a:gd name="T14" fmla="*/ 351598235 w 138"/>
              <a:gd name="T15" fmla="*/ 1420448617 h 138"/>
              <a:gd name="T16" fmla="*/ 478170599 w 138"/>
              <a:gd name="T17" fmla="*/ 1026660845 h 138"/>
              <a:gd name="T18" fmla="*/ 182828832 w 138"/>
              <a:gd name="T19" fmla="*/ 1040724024 h 138"/>
              <a:gd name="T20" fmla="*/ 210958941 w 138"/>
              <a:gd name="T21" fmla="*/ 928214839 h 138"/>
              <a:gd name="T22" fmla="*/ 520363887 w 138"/>
              <a:gd name="T23" fmla="*/ 604746713 h 138"/>
              <a:gd name="T24" fmla="*/ 309404946 w 138"/>
              <a:gd name="T25" fmla="*/ 520363887 h 138"/>
              <a:gd name="T26" fmla="*/ 1293876253 w 138"/>
              <a:gd name="T27" fmla="*/ 267211658 h 138"/>
              <a:gd name="T28" fmla="*/ 1532961553 w 138"/>
              <a:gd name="T29" fmla="*/ 450044240 h 138"/>
              <a:gd name="T30" fmla="*/ 1307939432 w 138"/>
              <a:gd name="T31" fmla="*/ 253148479 h 138"/>
              <a:gd name="T32" fmla="*/ 1040724024 w 138"/>
              <a:gd name="T33" fmla="*/ 168765653 h 138"/>
              <a:gd name="T34" fmla="*/ 1040724024 w 138"/>
              <a:gd name="T35" fmla="*/ 562553425 h 138"/>
              <a:gd name="T36" fmla="*/ 1139173780 w 138"/>
              <a:gd name="T37" fmla="*/ 196895761 h 138"/>
              <a:gd name="T38" fmla="*/ 857895192 w 138"/>
              <a:gd name="T39" fmla="*/ 182828832 h 138"/>
              <a:gd name="T40" fmla="*/ 646936251 w 138"/>
              <a:gd name="T41" fmla="*/ 520363887 h 138"/>
              <a:gd name="T42" fmla="*/ 928214839 w 138"/>
              <a:gd name="T43" fmla="*/ 196895761 h 138"/>
              <a:gd name="T44" fmla="*/ 407850952 w 138"/>
              <a:gd name="T45" fmla="*/ 407850952 h 138"/>
              <a:gd name="T46" fmla="*/ 520363887 w 138"/>
              <a:gd name="T47" fmla="*/ 492233778 h 138"/>
              <a:gd name="T48" fmla="*/ 632873072 w 138"/>
              <a:gd name="T49" fmla="*/ 253148479 h 138"/>
              <a:gd name="T50" fmla="*/ 646936251 w 138"/>
              <a:gd name="T51" fmla="*/ 1673600846 h 138"/>
              <a:gd name="T52" fmla="*/ 407850952 w 138"/>
              <a:gd name="T53" fmla="*/ 1490768264 h 138"/>
              <a:gd name="T54" fmla="*/ 900088480 w 138"/>
              <a:gd name="T55" fmla="*/ 1757983673 h 138"/>
              <a:gd name="T56" fmla="*/ 900088480 w 138"/>
              <a:gd name="T57" fmla="*/ 1378259079 h 138"/>
              <a:gd name="T58" fmla="*/ 801638725 w 138"/>
              <a:gd name="T59" fmla="*/ 1729853564 h 138"/>
              <a:gd name="T60" fmla="*/ 1096980492 w 138"/>
              <a:gd name="T61" fmla="*/ 1757983673 h 138"/>
              <a:gd name="T62" fmla="*/ 1293876253 w 138"/>
              <a:gd name="T63" fmla="*/ 1406385438 h 138"/>
              <a:gd name="T64" fmla="*/ 1012597665 w 138"/>
              <a:gd name="T65" fmla="*/ 1729853564 h 138"/>
              <a:gd name="T66" fmla="*/ 1547024732 w 138"/>
              <a:gd name="T67" fmla="*/ 1518898373 h 138"/>
              <a:gd name="T68" fmla="*/ 1392322259 w 138"/>
              <a:gd name="T69" fmla="*/ 1462641906 h 138"/>
              <a:gd name="T70" fmla="*/ 1322002612 w 138"/>
              <a:gd name="T71" fmla="*/ 604746713 h 138"/>
              <a:gd name="T72" fmla="*/ 1012597665 w 138"/>
              <a:gd name="T73" fmla="*/ 900088480 h 138"/>
              <a:gd name="T74" fmla="*/ 1378259079 w 138"/>
              <a:gd name="T75" fmla="*/ 900088480 h 138"/>
              <a:gd name="T76" fmla="*/ 1364195900 w 138"/>
              <a:gd name="T77" fmla="*/ 1012597665 h 138"/>
              <a:gd name="T78" fmla="*/ 1012597665 w 138"/>
              <a:gd name="T79" fmla="*/ 1265746144 h 138"/>
              <a:gd name="T80" fmla="*/ 1350128970 w 138"/>
              <a:gd name="T81" fmla="*/ 1307939432 h 138"/>
              <a:gd name="T82" fmla="*/ 632873072 w 138"/>
              <a:gd name="T83" fmla="*/ 1322002612 h 138"/>
              <a:gd name="T84" fmla="*/ 928214839 w 138"/>
              <a:gd name="T85" fmla="*/ 1026660845 h 138"/>
              <a:gd name="T86" fmla="*/ 562553425 w 138"/>
              <a:gd name="T87" fmla="*/ 1040724024 h 138"/>
              <a:gd name="T88" fmla="*/ 590683534 w 138"/>
              <a:gd name="T89" fmla="*/ 928214839 h 138"/>
              <a:gd name="T90" fmla="*/ 928214839 w 138"/>
              <a:gd name="T91" fmla="*/ 661003181 h 138"/>
              <a:gd name="T92" fmla="*/ 604746713 w 138"/>
              <a:gd name="T93" fmla="*/ 618809893 h 13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43" name="Group 29"/>
          <p:cNvGrpSpPr>
            <a:grpSpLocks/>
          </p:cNvGrpSpPr>
          <p:nvPr/>
        </p:nvGrpSpPr>
        <p:grpSpPr bwMode="auto">
          <a:xfrm>
            <a:off x="8042275" y="2274888"/>
            <a:ext cx="303213" cy="295275"/>
            <a:chOff x="0" y="0"/>
            <a:chExt cx="191" cy="186"/>
          </a:xfrm>
        </p:grpSpPr>
        <p:sp>
          <p:nvSpPr>
            <p:cNvPr id="9274" name="Freeform 30"/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287 w 51"/>
                <a:gd name="T1" fmla="*/ 184 h 48"/>
                <a:gd name="T2" fmla="*/ 12 w 51"/>
                <a:gd name="T3" fmla="*/ 184 h 48"/>
                <a:gd name="T4" fmla="*/ 0 w 51"/>
                <a:gd name="T5" fmla="*/ 188 h 48"/>
                <a:gd name="T6" fmla="*/ 102 w 51"/>
                <a:gd name="T7" fmla="*/ 266 h 48"/>
                <a:gd name="T8" fmla="*/ 202 w 51"/>
                <a:gd name="T9" fmla="*/ 266 h 48"/>
                <a:gd name="T10" fmla="*/ 221 w 51"/>
                <a:gd name="T11" fmla="*/ 245 h 48"/>
                <a:gd name="T12" fmla="*/ 209 w 51"/>
                <a:gd name="T13" fmla="*/ 221 h 48"/>
                <a:gd name="T14" fmla="*/ 214 w 51"/>
                <a:gd name="T15" fmla="*/ 210 h 48"/>
                <a:gd name="T16" fmla="*/ 221 w 51"/>
                <a:gd name="T17" fmla="*/ 210 h 48"/>
                <a:gd name="T18" fmla="*/ 242 w 51"/>
                <a:gd name="T19" fmla="*/ 228 h 48"/>
                <a:gd name="T20" fmla="*/ 247 w 51"/>
                <a:gd name="T21" fmla="*/ 221 h 48"/>
                <a:gd name="T22" fmla="*/ 225 w 51"/>
                <a:gd name="T23" fmla="*/ 205 h 48"/>
                <a:gd name="T24" fmla="*/ 225 w 51"/>
                <a:gd name="T25" fmla="*/ 193 h 48"/>
                <a:gd name="T26" fmla="*/ 242 w 51"/>
                <a:gd name="T27" fmla="*/ 193 h 48"/>
                <a:gd name="T28" fmla="*/ 266 w 51"/>
                <a:gd name="T29" fmla="*/ 205 h 48"/>
                <a:gd name="T30" fmla="*/ 287 w 51"/>
                <a:gd name="T31" fmla="*/ 184 h 48"/>
                <a:gd name="T32" fmla="*/ 185 w 51"/>
                <a:gd name="T33" fmla="*/ 167 h 48"/>
                <a:gd name="T34" fmla="*/ 140 w 51"/>
                <a:gd name="T35" fmla="*/ 16 h 48"/>
                <a:gd name="T36" fmla="*/ 152 w 51"/>
                <a:gd name="T37" fmla="*/ 5 h 48"/>
                <a:gd name="T38" fmla="*/ 247 w 51"/>
                <a:gd name="T39" fmla="*/ 78 h 48"/>
                <a:gd name="T40" fmla="*/ 270 w 51"/>
                <a:gd name="T41" fmla="*/ 160 h 48"/>
                <a:gd name="T42" fmla="*/ 266 w 51"/>
                <a:gd name="T43" fmla="*/ 172 h 48"/>
                <a:gd name="T44" fmla="*/ 192 w 51"/>
                <a:gd name="T45" fmla="*/ 172 h 48"/>
                <a:gd name="T46" fmla="*/ 185 w 51"/>
                <a:gd name="T47" fmla="*/ 167 h 4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Freeform 31"/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238 w 45"/>
                <a:gd name="T1" fmla="*/ 0 h 46"/>
                <a:gd name="T2" fmla="*/ 82 w 45"/>
                <a:gd name="T3" fmla="*/ 0 h 46"/>
                <a:gd name="T4" fmla="*/ 61 w 45"/>
                <a:gd name="T5" fmla="*/ 21 h 46"/>
                <a:gd name="T6" fmla="*/ 66 w 45"/>
                <a:gd name="T7" fmla="*/ 38 h 46"/>
                <a:gd name="T8" fmla="*/ 66 w 45"/>
                <a:gd name="T9" fmla="*/ 45 h 46"/>
                <a:gd name="T10" fmla="*/ 61 w 45"/>
                <a:gd name="T11" fmla="*/ 49 h 46"/>
                <a:gd name="T12" fmla="*/ 45 w 45"/>
                <a:gd name="T13" fmla="*/ 38 h 46"/>
                <a:gd name="T14" fmla="*/ 38 w 45"/>
                <a:gd name="T15" fmla="*/ 45 h 46"/>
                <a:gd name="T16" fmla="*/ 57 w 45"/>
                <a:gd name="T17" fmla="*/ 54 h 46"/>
                <a:gd name="T18" fmla="*/ 57 w 45"/>
                <a:gd name="T19" fmla="*/ 66 h 46"/>
                <a:gd name="T20" fmla="*/ 38 w 45"/>
                <a:gd name="T21" fmla="*/ 73 h 46"/>
                <a:gd name="T22" fmla="*/ 16 w 45"/>
                <a:gd name="T23" fmla="*/ 61 h 46"/>
                <a:gd name="T24" fmla="*/ 0 w 45"/>
                <a:gd name="T25" fmla="*/ 82 h 46"/>
                <a:gd name="T26" fmla="*/ 238 w 45"/>
                <a:gd name="T27" fmla="*/ 82 h 46"/>
                <a:gd name="T28" fmla="*/ 250 w 45"/>
                <a:gd name="T29" fmla="*/ 73 h 46"/>
                <a:gd name="T30" fmla="*/ 250 w 45"/>
                <a:gd name="T31" fmla="*/ 5 h 46"/>
                <a:gd name="T32" fmla="*/ 238 w 45"/>
                <a:gd name="T33" fmla="*/ 0 h 46"/>
                <a:gd name="T34" fmla="*/ 49 w 45"/>
                <a:gd name="T35" fmla="*/ 249 h 46"/>
                <a:gd name="T36" fmla="*/ 12 w 45"/>
                <a:gd name="T37" fmla="*/ 106 h 46"/>
                <a:gd name="T38" fmla="*/ 21 w 45"/>
                <a:gd name="T39" fmla="*/ 89 h 46"/>
                <a:gd name="T40" fmla="*/ 90 w 45"/>
                <a:gd name="T41" fmla="*/ 89 h 46"/>
                <a:gd name="T42" fmla="*/ 99 w 45"/>
                <a:gd name="T43" fmla="*/ 99 h 46"/>
                <a:gd name="T44" fmla="*/ 134 w 45"/>
                <a:gd name="T45" fmla="*/ 225 h 46"/>
                <a:gd name="T46" fmla="*/ 127 w 45"/>
                <a:gd name="T47" fmla="*/ 237 h 46"/>
                <a:gd name="T48" fmla="*/ 66 w 45"/>
                <a:gd name="T49" fmla="*/ 254 h 46"/>
                <a:gd name="T50" fmla="*/ 49 w 45"/>
                <a:gd name="T51" fmla="*/ 249 h 46"/>
                <a:gd name="T52" fmla="*/ 78 w 45"/>
                <a:gd name="T53" fmla="*/ 232 h 46"/>
                <a:gd name="T54" fmla="*/ 106 w 45"/>
                <a:gd name="T55" fmla="*/ 225 h 46"/>
                <a:gd name="T56" fmla="*/ 111 w 45"/>
                <a:gd name="T57" fmla="*/ 216 h 46"/>
                <a:gd name="T58" fmla="*/ 90 w 45"/>
                <a:gd name="T59" fmla="*/ 127 h 46"/>
                <a:gd name="T60" fmla="*/ 78 w 45"/>
                <a:gd name="T61" fmla="*/ 122 h 46"/>
                <a:gd name="T62" fmla="*/ 49 w 45"/>
                <a:gd name="T63" fmla="*/ 127 h 46"/>
                <a:gd name="T64" fmla="*/ 45 w 45"/>
                <a:gd name="T65" fmla="*/ 139 h 46"/>
                <a:gd name="T66" fmla="*/ 66 w 45"/>
                <a:gd name="T67" fmla="*/ 225 h 46"/>
                <a:gd name="T68" fmla="*/ 78 w 45"/>
                <a:gd name="T69" fmla="*/ 232 h 46"/>
                <a:gd name="T70" fmla="*/ 233 w 45"/>
                <a:gd name="T71" fmla="*/ 28 h 46"/>
                <a:gd name="T72" fmla="*/ 233 w 45"/>
                <a:gd name="T73" fmla="*/ 54 h 46"/>
                <a:gd name="T74" fmla="*/ 221 w 45"/>
                <a:gd name="T75" fmla="*/ 66 h 46"/>
                <a:gd name="T76" fmla="*/ 134 w 45"/>
                <a:gd name="T77" fmla="*/ 66 h 46"/>
                <a:gd name="T78" fmla="*/ 127 w 45"/>
                <a:gd name="T79" fmla="*/ 54 h 46"/>
                <a:gd name="T80" fmla="*/ 127 w 45"/>
                <a:gd name="T81" fmla="*/ 28 h 46"/>
                <a:gd name="T82" fmla="*/ 134 w 45"/>
                <a:gd name="T83" fmla="*/ 16 h 46"/>
                <a:gd name="T84" fmla="*/ 221 w 45"/>
                <a:gd name="T85" fmla="*/ 16 h 46"/>
                <a:gd name="T86" fmla="*/ 233 w 45"/>
                <a:gd name="T87" fmla="*/ 28 h 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44" name="Text Box 32"/>
          <p:cNvSpPr txBox="1">
            <a:spLocks noChangeArrowheads="1"/>
          </p:cNvSpPr>
          <p:nvPr/>
        </p:nvSpPr>
        <p:spPr bwMode="auto">
          <a:xfrm>
            <a:off x="931863" y="1203325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TEXT 01</a:t>
            </a:r>
          </a:p>
        </p:txBody>
      </p:sp>
      <p:sp>
        <p:nvSpPr>
          <p:cNvPr id="9245" name="Text Box 33"/>
          <p:cNvSpPr txBox="1">
            <a:spLocks noChangeArrowheads="1"/>
          </p:cNvSpPr>
          <p:nvPr/>
        </p:nvSpPr>
        <p:spPr bwMode="auto">
          <a:xfrm>
            <a:off x="4267200" y="1203325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TEXT 05</a:t>
            </a:r>
          </a:p>
        </p:txBody>
      </p:sp>
      <p:sp>
        <p:nvSpPr>
          <p:cNvPr id="9246" name="Text Box 34"/>
          <p:cNvSpPr txBox="1">
            <a:spLocks noChangeArrowheads="1"/>
          </p:cNvSpPr>
          <p:nvPr/>
        </p:nvSpPr>
        <p:spPr bwMode="auto">
          <a:xfrm>
            <a:off x="6926263" y="1203325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TEXT 08</a:t>
            </a:r>
          </a:p>
        </p:txBody>
      </p:sp>
      <p:sp>
        <p:nvSpPr>
          <p:cNvPr id="9247" name="Text Box 35"/>
          <p:cNvSpPr txBox="1">
            <a:spLocks noChangeArrowheads="1"/>
          </p:cNvSpPr>
          <p:nvPr/>
        </p:nvSpPr>
        <p:spPr bwMode="auto">
          <a:xfrm>
            <a:off x="2593975" y="3225800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TEXT 03</a:t>
            </a:r>
          </a:p>
        </p:txBody>
      </p:sp>
      <p:sp>
        <p:nvSpPr>
          <p:cNvPr id="9248" name="Text Box 36"/>
          <p:cNvSpPr txBox="1">
            <a:spLocks noChangeArrowheads="1"/>
          </p:cNvSpPr>
          <p:nvPr/>
        </p:nvSpPr>
        <p:spPr bwMode="auto">
          <a:xfrm>
            <a:off x="5929313" y="3225800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TEXT 07</a:t>
            </a:r>
          </a:p>
        </p:txBody>
      </p:sp>
      <p:sp>
        <p:nvSpPr>
          <p:cNvPr id="9249" name="Text Box 37"/>
          <p:cNvSpPr txBox="1">
            <a:spLocks noChangeArrowheads="1"/>
          </p:cNvSpPr>
          <p:nvPr/>
        </p:nvSpPr>
        <p:spPr bwMode="auto">
          <a:xfrm>
            <a:off x="7899400" y="3225800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TEXT 09</a:t>
            </a:r>
          </a:p>
        </p:txBody>
      </p:sp>
      <p:sp>
        <p:nvSpPr>
          <p:cNvPr id="9250" name="Text Box 38"/>
          <p:cNvSpPr txBox="1">
            <a:spLocks noChangeArrowheads="1"/>
          </p:cNvSpPr>
          <p:nvPr/>
        </p:nvSpPr>
        <p:spPr bwMode="auto">
          <a:xfrm>
            <a:off x="1909763" y="1525588"/>
            <a:ext cx="5873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TEXT 02</a:t>
            </a:r>
          </a:p>
        </p:txBody>
      </p:sp>
      <p:sp>
        <p:nvSpPr>
          <p:cNvPr id="9251" name="Text Box 39"/>
          <p:cNvSpPr txBox="1">
            <a:spLocks noChangeArrowheads="1"/>
          </p:cNvSpPr>
          <p:nvPr/>
        </p:nvSpPr>
        <p:spPr bwMode="auto">
          <a:xfrm>
            <a:off x="3308350" y="1525588"/>
            <a:ext cx="5873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TEXT 04</a:t>
            </a:r>
          </a:p>
        </p:txBody>
      </p:sp>
      <p:sp>
        <p:nvSpPr>
          <p:cNvPr id="9252" name="Text Box 40"/>
          <p:cNvSpPr txBox="1">
            <a:spLocks noChangeArrowheads="1"/>
          </p:cNvSpPr>
          <p:nvPr/>
        </p:nvSpPr>
        <p:spPr bwMode="auto">
          <a:xfrm>
            <a:off x="5240338" y="1525588"/>
            <a:ext cx="5873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TEXT 06</a:t>
            </a:r>
          </a:p>
        </p:txBody>
      </p:sp>
      <p:sp>
        <p:nvSpPr>
          <p:cNvPr id="9253" name="Rectangle 41"/>
          <p:cNvSpPr>
            <a:spLocks noChangeArrowheads="1"/>
          </p:cNvSpPr>
          <p:nvPr/>
        </p:nvSpPr>
        <p:spPr bwMode="auto">
          <a:xfrm>
            <a:off x="827088" y="3892550"/>
            <a:ext cx="2160587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000" b="1">
                <a:solidFill>
                  <a:srgbClr val="95C1AD"/>
                </a:solidFill>
              </a:rPr>
              <a:t>DESIGN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9254" name="Rectangle 42"/>
          <p:cNvSpPr>
            <a:spLocks noChangeArrowheads="1"/>
          </p:cNvSpPr>
          <p:nvPr/>
        </p:nvSpPr>
        <p:spPr bwMode="auto">
          <a:xfrm>
            <a:off x="3490913" y="3892550"/>
            <a:ext cx="2160587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000" b="1">
                <a:solidFill>
                  <a:srgbClr val="95C1AD"/>
                </a:solidFill>
              </a:rPr>
              <a:t>MARKETING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9255" name="Rectangle 43"/>
          <p:cNvSpPr>
            <a:spLocks noChangeArrowheads="1"/>
          </p:cNvSpPr>
          <p:nvPr/>
        </p:nvSpPr>
        <p:spPr bwMode="auto">
          <a:xfrm>
            <a:off x="6176963" y="3892550"/>
            <a:ext cx="2160587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000" b="1">
                <a:solidFill>
                  <a:srgbClr val="95C1AD"/>
                </a:solidFill>
              </a:rPr>
              <a:t>SALES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9256" name="Line 44"/>
          <p:cNvSpPr>
            <a:spLocks noChangeShapeType="1"/>
          </p:cNvSpPr>
          <p:nvPr/>
        </p:nvSpPr>
        <p:spPr bwMode="auto">
          <a:xfrm>
            <a:off x="3203575" y="3921125"/>
            <a:ext cx="0" cy="719138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7" name="Line 45"/>
          <p:cNvSpPr>
            <a:spLocks noChangeShapeType="1"/>
          </p:cNvSpPr>
          <p:nvPr/>
        </p:nvSpPr>
        <p:spPr bwMode="auto">
          <a:xfrm>
            <a:off x="5883275" y="3921125"/>
            <a:ext cx="0" cy="719138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58" name="Group 46"/>
          <p:cNvGrpSpPr>
            <a:grpSpLocks/>
          </p:cNvGrpSpPr>
          <p:nvPr/>
        </p:nvGrpSpPr>
        <p:grpSpPr bwMode="auto">
          <a:xfrm>
            <a:off x="4418013" y="2166938"/>
            <a:ext cx="306387" cy="517525"/>
            <a:chOff x="0" y="0"/>
            <a:chExt cx="193" cy="326"/>
          </a:xfrm>
        </p:grpSpPr>
        <p:sp>
          <p:nvSpPr>
            <p:cNvPr id="9264" name="AutoShape 47"/>
            <p:cNvSpPr>
              <a:spLocks noChangeAspect="1" noChangeArrowheads="1" noTextEdit="1"/>
            </p:cNvSpPr>
            <p:nvPr/>
          </p:nvSpPr>
          <p:spPr bwMode="auto">
            <a:xfrm>
              <a:off x="2" y="0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Freeform 48"/>
            <p:cNvSpPr>
              <a:spLocks/>
            </p:cNvSpPr>
            <p:nvPr/>
          </p:nvSpPr>
          <p:spPr bwMode="auto">
            <a:xfrm>
              <a:off x="0" y="2"/>
              <a:ext cx="193" cy="204"/>
            </a:xfrm>
            <a:custGeom>
              <a:avLst/>
              <a:gdLst>
                <a:gd name="T0" fmla="*/ 438 w 82"/>
                <a:gd name="T1" fmla="*/ 0 h 86"/>
                <a:gd name="T2" fmla="*/ 66 w 82"/>
                <a:gd name="T3" fmla="*/ 0 h 86"/>
                <a:gd name="T4" fmla="*/ 0 w 82"/>
                <a:gd name="T5" fmla="*/ 66 h 86"/>
                <a:gd name="T6" fmla="*/ 0 w 82"/>
                <a:gd name="T7" fmla="*/ 417 h 86"/>
                <a:gd name="T8" fmla="*/ 66 w 82"/>
                <a:gd name="T9" fmla="*/ 484 h 86"/>
                <a:gd name="T10" fmla="*/ 122 w 82"/>
                <a:gd name="T11" fmla="*/ 484 h 86"/>
                <a:gd name="T12" fmla="*/ 127 w 82"/>
                <a:gd name="T13" fmla="*/ 484 h 86"/>
                <a:gd name="T14" fmla="*/ 438 w 82"/>
                <a:gd name="T15" fmla="*/ 484 h 86"/>
                <a:gd name="T16" fmla="*/ 454 w 82"/>
                <a:gd name="T17" fmla="*/ 467 h 86"/>
                <a:gd name="T18" fmla="*/ 454 w 82"/>
                <a:gd name="T19" fmla="*/ 394 h 86"/>
                <a:gd name="T20" fmla="*/ 442 w 82"/>
                <a:gd name="T21" fmla="*/ 382 h 86"/>
                <a:gd name="T22" fmla="*/ 438 w 82"/>
                <a:gd name="T23" fmla="*/ 382 h 86"/>
                <a:gd name="T24" fmla="*/ 426 w 82"/>
                <a:gd name="T25" fmla="*/ 394 h 86"/>
                <a:gd name="T26" fmla="*/ 426 w 82"/>
                <a:gd name="T27" fmla="*/ 451 h 86"/>
                <a:gd name="T28" fmla="*/ 417 w 82"/>
                <a:gd name="T29" fmla="*/ 467 h 86"/>
                <a:gd name="T30" fmla="*/ 144 w 82"/>
                <a:gd name="T31" fmla="*/ 467 h 86"/>
                <a:gd name="T32" fmla="*/ 139 w 82"/>
                <a:gd name="T33" fmla="*/ 467 h 86"/>
                <a:gd name="T34" fmla="*/ 66 w 82"/>
                <a:gd name="T35" fmla="*/ 467 h 86"/>
                <a:gd name="T36" fmla="*/ 66 w 82"/>
                <a:gd name="T37" fmla="*/ 372 h 86"/>
                <a:gd name="T38" fmla="*/ 233 w 82"/>
                <a:gd name="T39" fmla="*/ 372 h 86"/>
                <a:gd name="T40" fmla="*/ 238 w 82"/>
                <a:gd name="T41" fmla="*/ 372 h 86"/>
                <a:gd name="T42" fmla="*/ 438 w 82"/>
                <a:gd name="T43" fmla="*/ 372 h 86"/>
                <a:gd name="T44" fmla="*/ 454 w 82"/>
                <a:gd name="T45" fmla="*/ 353 h 86"/>
                <a:gd name="T46" fmla="*/ 454 w 82"/>
                <a:gd name="T47" fmla="*/ 157 h 86"/>
                <a:gd name="T48" fmla="*/ 454 w 82"/>
                <a:gd name="T49" fmla="*/ 140 h 86"/>
                <a:gd name="T50" fmla="*/ 454 w 82"/>
                <a:gd name="T51" fmla="*/ 17 h 86"/>
                <a:gd name="T52" fmla="*/ 438 w 82"/>
                <a:gd name="T53" fmla="*/ 0 h 8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82" h="86">
                  <a:moveTo>
                    <a:pt x="7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7"/>
                    <a:pt x="0" y="49"/>
                    <a:pt x="0" y="74"/>
                  </a:cubicBezTo>
                  <a:cubicBezTo>
                    <a:pt x="0" y="81"/>
                    <a:pt x="5" y="86"/>
                    <a:pt x="1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6"/>
                    <a:pt x="82" y="85"/>
                    <a:pt x="82" y="83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2" y="69"/>
                    <a:pt x="81" y="68"/>
                    <a:pt x="80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8" y="68"/>
                    <a:pt x="77" y="69"/>
                    <a:pt x="77" y="7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2"/>
                    <a:pt x="76" y="83"/>
                    <a:pt x="75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" y="83"/>
                    <a:pt x="1" y="66"/>
                    <a:pt x="12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0" y="66"/>
                    <a:pt x="82" y="64"/>
                    <a:pt x="82" y="63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0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Freeform 49"/>
            <p:cNvSpPr>
              <a:spLocks/>
            </p:cNvSpPr>
            <p:nvPr/>
          </p:nvSpPr>
          <p:spPr bwMode="auto">
            <a:xfrm>
              <a:off x="23" y="300"/>
              <a:ext cx="151" cy="9"/>
            </a:xfrm>
            <a:custGeom>
              <a:avLst/>
              <a:gdLst>
                <a:gd name="T0" fmla="*/ 344 w 64"/>
                <a:gd name="T1" fmla="*/ 0 h 4"/>
                <a:gd name="T2" fmla="*/ 12 w 64"/>
                <a:gd name="T3" fmla="*/ 0 h 4"/>
                <a:gd name="T4" fmla="*/ 0 w 64"/>
                <a:gd name="T5" fmla="*/ 11 h 4"/>
                <a:gd name="T6" fmla="*/ 0 w 64"/>
                <a:gd name="T7" fmla="*/ 11 h 4"/>
                <a:gd name="T8" fmla="*/ 12 w 64"/>
                <a:gd name="T9" fmla="*/ 20 h 4"/>
                <a:gd name="T10" fmla="*/ 344 w 64"/>
                <a:gd name="T11" fmla="*/ 20 h 4"/>
                <a:gd name="T12" fmla="*/ 356 w 64"/>
                <a:gd name="T13" fmla="*/ 11 h 4"/>
                <a:gd name="T14" fmla="*/ 356 w 64"/>
                <a:gd name="T15" fmla="*/ 11 h 4"/>
                <a:gd name="T16" fmla="*/ 344 w 64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4" h="4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Freeform 50"/>
            <p:cNvSpPr>
              <a:spLocks/>
            </p:cNvSpPr>
            <p:nvPr/>
          </p:nvSpPr>
          <p:spPr bwMode="auto">
            <a:xfrm>
              <a:off x="23" y="286"/>
              <a:ext cx="151" cy="9"/>
            </a:xfrm>
            <a:custGeom>
              <a:avLst/>
              <a:gdLst>
                <a:gd name="T0" fmla="*/ 356 w 64"/>
                <a:gd name="T1" fmla="*/ 11 h 4"/>
                <a:gd name="T2" fmla="*/ 344 w 64"/>
                <a:gd name="T3" fmla="*/ 0 h 4"/>
                <a:gd name="T4" fmla="*/ 12 w 64"/>
                <a:gd name="T5" fmla="*/ 0 h 4"/>
                <a:gd name="T6" fmla="*/ 0 w 64"/>
                <a:gd name="T7" fmla="*/ 11 h 4"/>
                <a:gd name="T8" fmla="*/ 0 w 64"/>
                <a:gd name="T9" fmla="*/ 11 h 4"/>
                <a:gd name="T10" fmla="*/ 12 w 64"/>
                <a:gd name="T11" fmla="*/ 20 h 4"/>
                <a:gd name="T12" fmla="*/ 344 w 64"/>
                <a:gd name="T13" fmla="*/ 20 h 4"/>
                <a:gd name="T14" fmla="*/ 356 w 64"/>
                <a:gd name="T15" fmla="*/ 11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8" name="Freeform 51"/>
            <p:cNvSpPr>
              <a:spLocks/>
            </p:cNvSpPr>
            <p:nvPr/>
          </p:nvSpPr>
          <p:spPr bwMode="auto">
            <a:xfrm>
              <a:off x="0" y="196"/>
              <a:ext cx="193" cy="69"/>
            </a:xfrm>
            <a:custGeom>
              <a:avLst/>
              <a:gdLst>
                <a:gd name="T0" fmla="*/ 442 w 82"/>
                <a:gd name="T1" fmla="*/ 33 h 29"/>
                <a:gd name="T2" fmla="*/ 115 w 82"/>
                <a:gd name="T3" fmla="*/ 33 h 29"/>
                <a:gd name="T4" fmla="*/ 111 w 82"/>
                <a:gd name="T5" fmla="*/ 33 h 29"/>
                <a:gd name="T6" fmla="*/ 66 w 82"/>
                <a:gd name="T7" fmla="*/ 33 h 29"/>
                <a:gd name="T8" fmla="*/ 5 w 82"/>
                <a:gd name="T9" fmla="*/ 5 h 29"/>
                <a:gd name="T10" fmla="*/ 0 w 82"/>
                <a:gd name="T11" fmla="*/ 5 h 29"/>
                <a:gd name="T12" fmla="*/ 0 w 82"/>
                <a:gd name="T13" fmla="*/ 102 h 29"/>
                <a:gd name="T14" fmla="*/ 16 w 82"/>
                <a:gd name="T15" fmla="*/ 140 h 29"/>
                <a:gd name="T16" fmla="*/ 66 w 82"/>
                <a:gd name="T17" fmla="*/ 164 h 29"/>
                <a:gd name="T18" fmla="*/ 438 w 82"/>
                <a:gd name="T19" fmla="*/ 164 h 29"/>
                <a:gd name="T20" fmla="*/ 454 w 82"/>
                <a:gd name="T21" fmla="*/ 148 h 29"/>
                <a:gd name="T22" fmla="*/ 454 w 82"/>
                <a:gd name="T23" fmla="*/ 74 h 29"/>
                <a:gd name="T24" fmla="*/ 442 w 82"/>
                <a:gd name="T25" fmla="*/ 69 h 29"/>
                <a:gd name="T26" fmla="*/ 438 w 82"/>
                <a:gd name="T27" fmla="*/ 69 h 29"/>
                <a:gd name="T28" fmla="*/ 426 w 82"/>
                <a:gd name="T29" fmla="*/ 74 h 29"/>
                <a:gd name="T30" fmla="*/ 426 w 82"/>
                <a:gd name="T31" fmla="*/ 131 h 29"/>
                <a:gd name="T32" fmla="*/ 417 w 82"/>
                <a:gd name="T33" fmla="*/ 148 h 29"/>
                <a:gd name="T34" fmla="*/ 66 w 82"/>
                <a:gd name="T35" fmla="*/ 148 h 29"/>
                <a:gd name="T36" fmla="*/ 28 w 82"/>
                <a:gd name="T37" fmla="*/ 124 h 29"/>
                <a:gd name="T38" fmla="*/ 66 w 82"/>
                <a:gd name="T39" fmla="*/ 50 h 29"/>
                <a:gd name="T40" fmla="*/ 94 w 82"/>
                <a:gd name="T41" fmla="*/ 50 h 29"/>
                <a:gd name="T42" fmla="*/ 99 w 82"/>
                <a:gd name="T43" fmla="*/ 50 h 29"/>
                <a:gd name="T44" fmla="*/ 442 w 82"/>
                <a:gd name="T45" fmla="*/ 50 h 29"/>
                <a:gd name="T46" fmla="*/ 454 w 82"/>
                <a:gd name="T47" fmla="*/ 45 h 29"/>
                <a:gd name="T48" fmla="*/ 454 w 82"/>
                <a:gd name="T49" fmla="*/ 40 h 29"/>
                <a:gd name="T50" fmla="*/ 442 w 82"/>
                <a:gd name="T51" fmla="*/ 33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2" h="29">
                  <a:moveTo>
                    <a:pt x="80" y="6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8" y="6"/>
                    <a:pt x="4" y="4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1" y="23"/>
                    <a:pt x="3" y="25"/>
                  </a:cubicBezTo>
                  <a:cubicBezTo>
                    <a:pt x="5" y="27"/>
                    <a:pt x="8" y="29"/>
                    <a:pt x="12" y="29"/>
                  </a:cubicBezTo>
                  <a:cubicBezTo>
                    <a:pt x="35" y="29"/>
                    <a:pt x="56" y="29"/>
                    <a:pt x="79" y="29"/>
                  </a:cubicBezTo>
                  <a:cubicBezTo>
                    <a:pt x="80" y="29"/>
                    <a:pt x="82" y="28"/>
                    <a:pt x="82" y="26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2"/>
                    <a:pt x="81" y="12"/>
                    <a:pt x="80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8" y="12"/>
                    <a:pt x="77" y="12"/>
                    <a:pt x="77" y="1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5"/>
                    <a:pt x="76" y="26"/>
                    <a:pt x="75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8" y="26"/>
                    <a:pt x="6" y="25"/>
                    <a:pt x="5" y="22"/>
                  </a:cubicBezTo>
                  <a:cubicBezTo>
                    <a:pt x="2" y="17"/>
                    <a:pt x="4" y="9"/>
                    <a:pt x="12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1" y="9"/>
                    <a:pt x="82" y="8"/>
                    <a:pt x="82" y="8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6"/>
                    <a:pt x="81" y="6"/>
                    <a:pt x="8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9" name="Freeform 52"/>
            <p:cNvSpPr>
              <a:spLocks/>
            </p:cNvSpPr>
            <p:nvPr/>
          </p:nvSpPr>
          <p:spPr bwMode="auto">
            <a:xfrm>
              <a:off x="0" y="257"/>
              <a:ext cx="193" cy="67"/>
            </a:xfrm>
            <a:custGeom>
              <a:avLst/>
              <a:gdLst>
                <a:gd name="T0" fmla="*/ 442 w 82"/>
                <a:gd name="T1" fmla="*/ 29 h 28"/>
                <a:gd name="T2" fmla="*/ 66 w 82"/>
                <a:gd name="T3" fmla="*/ 29 h 28"/>
                <a:gd name="T4" fmla="*/ 5 w 82"/>
                <a:gd name="T5" fmla="*/ 0 h 28"/>
                <a:gd name="T6" fmla="*/ 5 w 82"/>
                <a:gd name="T7" fmla="*/ 0 h 28"/>
                <a:gd name="T8" fmla="*/ 5 w 82"/>
                <a:gd name="T9" fmla="*/ 0 h 28"/>
                <a:gd name="T10" fmla="*/ 5 w 82"/>
                <a:gd name="T11" fmla="*/ 0 h 28"/>
                <a:gd name="T12" fmla="*/ 5 w 82"/>
                <a:gd name="T13" fmla="*/ 0 h 28"/>
                <a:gd name="T14" fmla="*/ 0 w 82"/>
                <a:gd name="T15" fmla="*/ 5 h 28"/>
                <a:gd name="T16" fmla="*/ 0 w 82"/>
                <a:gd name="T17" fmla="*/ 5 h 28"/>
                <a:gd name="T18" fmla="*/ 0 w 82"/>
                <a:gd name="T19" fmla="*/ 98 h 28"/>
                <a:gd name="T20" fmla="*/ 66 w 82"/>
                <a:gd name="T21" fmla="*/ 160 h 28"/>
                <a:gd name="T22" fmla="*/ 438 w 82"/>
                <a:gd name="T23" fmla="*/ 160 h 28"/>
                <a:gd name="T24" fmla="*/ 454 w 82"/>
                <a:gd name="T25" fmla="*/ 148 h 28"/>
                <a:gd name="T26" fmla="*/ 454 w 82"/>
                <a:gd name="T27" fmla="*/ 69 h 28"/>
                <a:gd name="T28" fmla="*/ 442 w 82"/>
                <a:gd name="T29" fmla="*/ 62 h 28"/>
                <a:gd name="T30" fmla="*/ 438 w 82"/>
                <a:gd name="T31" fmla="*/ 62 h 28"/>
                <a:gd name="T32" fmla="*/ 426 w 82"/>
                <a:gd name="T33" fmla="*/ 69 h 28"/>
                <a:gd name="T34" fmla="*/ 426 w 82"/>
                <a:gd name="T35" fmla="*/ 132 h 28"/>
                <a:gd name="T36" fmla="*/ 417 w 82"/>
                <a:gd name="T37" fmla="*/ 144 h 28"/>
                <a:gd name="T38" fmla="*/ 66 w 82"/>
                <a:gd name="T39" fmla="*/ 144 h 28"/>
                <a:gd name="T40" fmla="*/ 66 w 82"/>
                <a:gd name="T41" fmla="*/ 45 h 28"/>
                <a:gd name="T42" fmla="*/ 442 w 82"/>
                <a:gd name="T43" fmla="*/ 45 h 28"/>
                <a:gd name="T44" fmla="*/ 454 w 82"/>
                <a:gd name="T45" fmla="*/ 41 h 28"/>
                <a:gd name="T46" fmla="*/ 454 w 82"/>
                <a:gd name="T47" fmla="*/ 34 h 28"/>
                <a:gd name="T48" fmla="*/ 442 w 82"/>
                <a:gd name="T49" fmla="*/ 29 h 2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2" h="28">
                  <a:moveTo>
                    <a:pt x="80" y="5"/>
                  </a:moveTo>
                  <a:cubicBezTo>
                    <a:pt x="57" y="5"/>
                    <a:pt x="35" y="5"/>
                    <a:pt x="12" y="5"/>
                  </a:cubicBezTo>
                  <a:cubicBezTo>
                    <a:pt x="8" y="5"/>
                    <a:pt x="4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3"/>
                    <a:pt x="5" y="28"/>
                    <a:pt x="12" y="28"/>
                  </a:cubicBezTo>
                  <a:cubicBezTo>
                    <a:pt x="35" y="28"/>
                    <a:pt x="56" y="28"/>
                    <a:pt x="79" y="28"/>
                  </a:cubicBezTo>
                  <a:cubicBezTo>
                    <a:pt x="80" y="28"/>
                    <a:pt x="82" y="27"/>
                    <a:pt x="82" y="2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11"/>
                    <a:pt x="81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7" y="11"/>
                    <a:pt x="77" y="12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4"/>
                    <a:pt x="76" y="25"/>
                    <a:pt x="75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" y="25"/>
                    <a:pt x="1" y="8"/>
                    <a:pt x="12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1" y="8"/>
                    <a:pt x="82" y="8"/>
                    <a:pt x="82" y="7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5"/>
                    <a:pt x="8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0" name="Freeform 53"/>
            <p:cNvSpPr>
              <a:spLocks/>
            </p:cNvSpPr>
            <p:nvPr/>
          </p:nvSpPr>
          <p:spPr bwMode="auto">
            <a:xfrm>
              <a:off x="23" y="227"/>
              <a:ext cx="151" cy="7"/>
            </a:xfrm>
            <a:custGeom>
              <a:avLst/>
              <a:gdLst>
                <a:gd name="T0" fmla="*/ 356 w 64"/>
                <a:gd name="T1" fmla="*/ 5 h 3"/>
                <a:gd name="T2" fmla="*/ 344 w 64"/>
                <a:gd name="T3" fmla="*/ 0 h 3"/>
                <a:gd name="T4" fmla="*/ 21 w 64"/>
                <a:gd name="T5" fmla="*/ 0 h 3"/>
                <a:gd name="T6" fmla="*/ 17 w 64"/>
                <a:gd name="T7" fmla="*/ 0 h 3"/>
                <a:gd name="T8" fmla="*/ 12 w 64"/>
                <a:gd name="T9" fmla="*/ 0 h 3"/>
                <a:gd name="T10" fmla="*/ 0 w 64"/>
                <a:gd name="T11" fmla="*/ 5 h 3"/>
                <a:gd name="T12" fmla="*/ 0 w 64"/>
                <a:gd name="T13" fmla="*/ 12 h 3"/>
                <a:gd name="T14" fmla="*/ 5 w 64"/>
                <a:gd name="T15" fmla="*/ 16 h 3"/>
                <a:gd name="T16" fmla="*/ 12 w 64"/>
                <a:gd name="T17" fmla="*/ 16 h 3"/>
                <a:gd name="T18" fmla="*/ 344 w 64"/>
                <a:gd name="T19" fmla="*/ 16 h 3"/>
                <a:gd name="T20" fmla="*/ 356 w 64"/>
                <a:gd name="T21" fmla="*/ 12 h 3"/>
                <a:gd name="T22" fmla="*/ 356 w 64"/>
                <a:gd name="T23" fmla="*/ 5 h 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4" h="3">
                  <a:moveTo>
                    <a:pt x="64" y="1"/>
                  </a:moveTo>
                  <a:cubicBezTo>
                    <a:pt x="64" y="0"/>
                    <a:pt x="63" y="0"/>
                    <a:pt x="6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Freeform 54"/>
            <p:cNvSpPr>
              <a:spLocks/>
            </p:cNvSpPr>
            <p:nvPr/>
          </p:nvSpPr>
          <p:spPr bwMode="auto">
            <a:xfrm>
              <a:off x="23" y="182"/>
              <a:ext cx="151" cy="7"/>
            </a:xfrm>
            <a:custGeom>
              <a:avLst/>
              <a:gdLst>
                <a:gd name="T0" fmla="*/ 344 w 64"/>
                <a:gd name="T1" fmla="*/ 0 h 3"/>
                <a:gd name="T2" fmla="*/ 134 w 64"/>
                <a:gd name="T3" fmla="*/ 0 h 3"/>
                <a:gd name="T4" fmla="*/ 123 w 64"/>
                <a:gd name="T5" fmla="*/ 0 h 3"/>
                <a:gd name="T6" fmla="*/ 12 w 64"/>
                <a:gd name="T7" fmla="*/ 0 h 3"/>
                <a:gd name="T8" fmla="*/ 0 w 64"/>
                <a:gd name="T9" fmla="*/ 5 h 3"/>
                <a:gd name="T10" fmla="*/ 0 w 64"/>
                <a:gd name="T11" fmla="*/ 5 h 3"/>
                <a:gd name="T12" fmla="*/ 12 w 64"/>
                <a:gd name="T13" fmla="*/ 16 h 3"/>
                <a:gd name="T14" fmla="*/ 106 w 64"/>
                <a:gd name="T15" fmla="*/ 16 h 3"/>
                <a:gd name="T16" fmla="*/ 111 w 64"/>
                <a:gd name="T17" fmla="*/ 16 h 3"/>
                <a:gd name="T18" fmla="*/ 344 w 64"/>
                <a:gd name="T19" fmla="*/ 16 h 3"/>
                <a:gd name="T20" fmla="*/ 356 w 64"/>
                <a:gd name="T21" fmla="*/ 5 h 3"/>
                <a:gd name="T22" fmla="*/ 356 w 64"/>
                <a:gd name="T23" fmla="*/ 5 h 3"/>
                <a:gd name="T24" fmla="*/ 344 w 64"/>
                <a:gd name="T25" fmla="*/ 0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2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Freeform 55"/>
            <p:cNvSpPr>
              <a:spLocks/>
            </p:cNvSpPr>
            <p:nvPr/>
          </p:nvSpPr>
          <p:spPr bwMode="auto">
            <a:xfrm>
              <a:off x="23" y="165"/>
              <a:ext cx="151" cy="10"/>
            </a:xfrm>
            <a:custGeom>
              <a:avLst/>
              <a:gdLst>
                <a:gd name="T0" fmla="*/ 356 w 64"/>
                <a:gd name="T1" fmla="*/ 13 h 4"/>
                <a:gd name="T2" fmla="*/ 344 w 64"/>
                <a:gd name="T3" fmla="*/ 0 h 4"/>
                <a:gd name="T4" fmla="*/ 168 w 64"/>
                <a:gd name="T5" fmla="*/ 0 h 4"/>
                <a:gd name="T6" fmla="*/ 156 w 64"/>
                <a:gd name="T7" fmla="*/ 0 h 4"/>
                <a:gd name="T8" fmla="*/ 12 w 64"/>
                <a:gd name="T9" fmla="*/ 0 h 4"/>
                <a:gd name="T10" fmla="*/ 0 w 64"/>
                <a:gd name="T11" fmla="*/ 13 h 4"/>
                <a:gd name="T12" fmla="*/ 0 w 64"/>
                <a:gd name="T13" fmla="*/ 13 h 4"/>
                <a:gd name="T14" fmla="*/ 12 w 64"/>
                <a:gd name="T15" fmla="*/ 25 h 4"/>
                <a:gd name="T16" fmla="*/ 134 w 64"/>
                <a:gd name="T17" fmla="*/ 25 h 4"/>
                <a:gd name="T18" fmla="*/ 144 w 64"/>
                <a:gd name="T19" fmla="*/ 25 h 4"/>
                <a:gd name="T20" fmla="*/ 344 w 64"/>
                <a:gd name="T21" fmla="*/ 25 h 4"/>
                <a:gd name="T22" fmla="*/ 356 w 64"/>
                <a:gd name="T23" fmla="*/ 13 h 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Freeform 56"/>
            <p:cNvSpPr>
              <a:spLocks/>
            </p:cNvSpPr>
            <p:nvPr/>
          </p:nvSpPr>
          <p:spPr bwMode="auto">
            <a:xfrm>
              <a:off x="23" y="241"/>
              <a:ext cx="151" cy="7"/>
            </a:xfrm>
            <a:custGeom>
              <a:avLst/>
              <a:gdLst>
                <a:gd name="T0" fmla="*/ 344 w 64"/>
                <a:gd name="T1" fmla="*/ 0 h 3"/>
                <a:gd name="T2" fmla="*/ 12 w 64"/>
                <a:gd name="T3" fmla="*/ 0 h 3"/>
                <a:gd name="T4" fmla="*/ 0 w 64"/>
                <a:gd name="T5" fmla="*/ 5 h 3"/>
                <a:gd name="T6" fmla="*/ 0 w 64"/>
                <a:gd name="T7" fmla="*/ 12 h 3"/>
                <a:gd name="T8" fmla="*/ 12 w 64"/>
                <a:gd name="T9" fmla="*/ 16 h 3"/>
                <a:gd name="T10" fmla="*/ 344 w 64"/>
                <a:gd name="T11" fmla="*/ 16 h 3"/>
                <a:gd name="T12" fmla="*/ 356 w 64"/>
                <a:gd name="T13" fmla="*/ 12 h 3"/>
                <a:gd name="T14" fmla="*/ 356 w 64"/>
                <a:gd name="T15" fmla="*/ 5 h 3"/>
                <a:gd name="T16" fmla="*/ 344 w 64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59" name="Text Box 57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9260" name="Text Box 58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9261" name="Group 59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9262" name="Rectangle 6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263" name="Rectangle 6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95288" y="1346200"/>
            <a:ext cx="83518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1173163" y="2376488"/>
            <a:ext cx="1968500" cy="1966912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944688" y="2552700"/>
            <a:ext cx="238125" cy="238125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2295525" y="2257425"/>
            <a:ext cx="238125" cy="2381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1644650" y="2581275"/>
            <a:ext cx="142875" cy="14287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2990850" y="2892425"/>
            <a:ext cx="238125" cy="238125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3273425" y="3162300"/>
            <a:ext cx="165100" cy="166688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3500438" y="3714750"/>
            <a:ext cx="163512" cy="161925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2760663" y="3779838"/>
            <a:ext cx="434975" cy="43180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1620838" y="4157663"/>
            <a:ext cx="147637" cy="1460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2041525" y="4083050"/>
            <a:ext cx="153988" cy="15240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2514600" y="4373563"/>
            <a:ext cx="212725" cy="214312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628650" y="3763963"/>
            <a:ext cx="403225" cy="404812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468313" y="4233863"/>
            <a:ext cx="176212" cy="176212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546100" y="2747963"/>
            <a:ext cx="801688" cy="80010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3389313" y="2338388"/>
            <a:ext cx="809625" cy="809625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8" name="Freeform 18"/>
          <p:cNvSpPr>
            <a:spLocks noEditPoints="1"/>
          </p:cNvSpPr>
          <p:nvPr/>
        </p:nvSpPr>
        <p:spPr bwMode="auto">
          <a:xfrm>
            <a:off x="806450" y="2895600"/>
            <a:ext cx="293688" cy="471488"/>
          </a:xfrm>
          <a:custGeom>
            <a:avLst/>
            <a:gdLst>
              <a:gd name="T0" fmla="*/ 570115264 w 123"/>
              <a:gd name="T1" fmla="*/ 1060357462 h 198"/>
              <a:gd name="T2" fmla="*/ 547310271 w 123"/>
              <a:gd name="T3" fmla="*/ 884575782 h 198"/>
              <a:gd name="T4" fmla="*/ 632828396 w 123"/>
              <a:gd name="T5" fmla="*/ 442289082 h 198"/>
              <a:gd name="T6" fmla="*/ 421884006 w 123"/>
              <a:gd name="T7" fmla="*/ 272177164 h 198"/>
              <a:gd name="T8" fmla="*/ 336368268 w 123"/>
              <a:gd name="T9" fmla="*/ 215474779 h 198"/>
              <a:gd name="T10" fmla="*/ 319265121 w 123"/>
              <a:gd name="T11" fmla="*/ 113407152 h 198"/>
              <a:gd name="T12" fmla="*/ 296460128 w 123"/>
              <a:gd name="T13" fmla="*/ 90725721 h 198"/>
              <a:gd name="T14" fmla="*/ 285056438 w 123"/>
              <a:gd name="T15" fmla="*/ 56704766 h 198"/>
              <a:gd name="T16" fmla="*/ 267953291 w 123"/>
              <a:gd name="T17" fmla="*/ 39693098 h 198"/>
              <a:gd name="T18" fmla="*/ 250850143 w 123"/>
              <a:gd name="T19" fmla="*/ 0 h 198"/>
              <a:gd name="T20" fmla="*/ 205240158 w 123"/>
              <a:gd name="T21" fmla="*/ 11341906 h 198"/>
              <a:gd name="T22" fmla="*/ 188137010 w 123"/>
              <a:gd name="T23" fmla="*/ 56704766 h 198"/>
              <a:gd name="T24" fmla="*/ 171033863 w 123"/>
              <a:gd name="T25" fmla="*/ 68044291 h 198"/>
              <a:gd name="T26" fmla="*/ 153930715 w 123"/>
              <a:gd name="T27" fmla="*/ 113407152 h 198"/>
              <a:gd name="T28" fmla="*/ 131125723 w 123"/>
              <a:gd name="T29" fmla="*/ 130418820 h 198"/>
              <a:gd name="T30" fmla="*/ 148228870 w 123"/>
              <a:gd name="T31" fmla="*/ 550024090 h 198"/>
              <a:gd name="T32" fmla="*/ 171033863 w 123"/>
              <a:gd name="T33" fmla="*/ 561365995 h 198"/>
              <a:gd name="T34" fmla="*/ 210942003 w 123"/>
              <a:gd name="T35" fmla="*/ 663433622 h 198"/>
              <a:gd name="T36" fmla="*/ 296460128 w 123"/>
              <a:gd name="T37" fmla="*/ 623740524 h 198"/>
              <a:gd name="T38" fmla="*/ 307861431 w 123"/>
              <a:gd name="T39" fmla="*/ 550024090 h 198"/>
              <a:gd name="T40" fmla="*/ 336368268 w 123"/>
              <a:gd name="T41" fmla="*/ 538684565 h 198"/>
              <a:gd name="T42" fmla="*/ 353471416 w 123"/>
              <a:gd name="T43" fmla="*/ 447958844 h 198"/>
              <a:gd name="T44" fmla="*/ 433287696 w 123"/>
              <a:gd name="T45" fmla="*/ 442289082 h 198"/>
              <a:gd name="T46" fmla="*/ 336368268 w 123"/>
              <a:gd name="T47" fmla="*/ 793850061 h 198"/>
              <a:gd name="T48" fmla="*/ 57011288 w 123"/>
              <a:gd name="T49" fmla="*/ 793850061 h 198"/>
              <a:gd name="T50" fmla="*/ 45609985 w 123"/>
              <a:gd name="T51" fmla="*/ 833543159 h 198"/>
              <a:gd name="T52" fmla="*/ 85518125 w 123"/>
              <a:gd name="T53" fmla="*/ 844885065 h 198"/>
              <a:gd name="T54" fmla="*/ 176735708 w 123"/>
              <a:gd name="T55" fmla="*/ 901587450 h 198"/>
              <a:gd name="T56" fmla="*/ 307861431 w 123"/>
              <a:gd name="T57" fmla="*/ 958292216 h 198"/>
              <a:gd name="T58" fmla="*/ 290758283 w 123"/>
              <a:gd name="T59" fmla="*/ 1060357462 h 198"/>
              <a:gd name="T60" fmla="*/ 11401302 w 123"/>
              <a:gd name="T61" fmla="*/ 1060357462 h 198"/>
              <a:gd name="T62" fmla="*/ 0 w 123"/>
              <a:gd name="T63" fmla="*/ 1077369130 h 198"/>
              <a:gd name="T64" fmla="*/ 17103148 w 123"/>
              <a:gd name="T65" fmla="*/ 1122731991 h 198"/>
              <a:gd name="T66" fmla="*/ 649931544 w 123"/>
              <a:gd name="T67" fmla="*/ 1105720323 h 198"/>
              <a:gd name="T68" fmla="*/ 632828396 w 123"/>
              <a:gd name="T69" fmla="*/ 1060357462 h 198"/>
              <a:gd name="T70" fmla="*/ 290758283 w 123"/>
              <a:gd name="T71" fmla="*/ 340221455 h 198"/>
              <a:gd name="T72" fmla="*/ 381975866 w 123"/>
              <a:gd name="T73" fmla="*/ 340221455 h 19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3" h="198">
                <a:moveTo>
                  <a:pt x="111" y="187"/>
                </a:moveTo>
                <a:cubicBezTo>
                  <a:pt x="100" y="187"/>
                  <a:pt x="100" y="187"/>
                  <a:pt x="100" y="187"/>
                </a:cubicBezTo>
                <a:cubicBezTo>
                  <a:pt x="98" y="187"/>
                  <a:pt x="96" y="186"/>
                  <a:pt x="96" y="184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96" y="154"/>
                  <a:pt x="97" y="152"/>
                  <a:pt x="99" y="150"/>
                </a:cubicBezTo>
                <a:cubicBezTo>
                  <a:pt x="120" y="131"/>
                  <a:pt x="123" y="101"/>
                  <a:pt x="111" y="78"/>
                </a:cubicBezTo>
                <a:cubicBezTo>
                  <a:pt x="105" y="65"/>
                  <a:pt x="93" y="55"/>
                  <a:pt x="78" y="50"/>
                </a:cubicBezTo>
                <a:cubicBezTo>
                  <a:pt x="76" y="50"/>
                  <a:pt x="75" y="49"/>
                  <a:pt x="74" y="48"/>
                </a:cubicBezTo>
                <a:cubicBezTo>
                  <a:pt x="71" y="44"/>
                  <a:pt x="67" y="42"/>
                  <a:pt x="62" y="41"/>
                </a:cubicBezTo>
                <a:cubicBezTo>
                  <a:pt x="60" y="41"/>
                  <a:pt x="59" y="39"/>
                  <a:pt x="59" y="38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21"/>
                  <a:pt x="58" y="20"/>
                  <a:pt x="56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4" y="20"/>
                  <a:pt x="52" y="18"/>
                  <a:pt x="52" y="16"/>
                </a:cubicBezTo>
                <a:cubicBezTo>
                  <a:pt x="52" y="12"/>
                  <a:pt x="52" y="12"/>
                  <a:pt x="52" y="12"/>
                </a:cubicBezTo>
                <a:cubicBezTo>
                  <a:pt x="52" y="11"/>
                  <a:pt x="51" y="10"/>
                  <a:pt x="50" y="10"/>
                </a:cubicBezTo>
                <a:cubicBezTo>
                  <a:pt x="49" y="10"/>
                  <a:pt x="49" y="10"/>
                  <a:pt x="49" y="10"/>
                </a:cubicBezTo>
                <a:cubicBezTo>
                  <a:pt x="48" y="10"/>
                  <a:pt x="47" y="9"/>
                  <a:pt x="47" y="7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6" y="0"/>
                  <a:pt x="44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0"/>
                  <a:pt x="36" y="1"/>
                  <a:pt x="36" y="2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9"/>
                  <a:pt x="35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1" y="10"/>
                  <a:pt x="30" y="11"/>
                  <a:pt x="30" y="12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8"/>
                  <a:pt x="29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5" y="20"/>
                  <a:pt x="23" y="21"/>
                  <a:pt x="23" y="23"/>
                </a:cubicBezTo>
                <a:cubicBezTo>
                  <a:pt x="23" y="95"/>
                  <a:pt x="23" y="95"/>
                  <a:pt x="23" y="95"/>
                </a:cubicBezTo>
                <a:cubicBezTo>
                  <a:pt x="23" y="96"/>
                  <a:pt x="24" y="97"/>
                  <a:pt x="26" y="97"/>
                </a:cubicBezTo>
                <a:cubicBezTo>
                  <a:pt x="28" y="97"/>
                  <a:pt x="28" y="97"/>
                  <a:pt x="28" y="97"/>
                </a:cubicBezTo>
                <a:cubicBezTo>
                  <a:pt x="29" y="97"/>
                  <a:pt x="30" y="98"/>
                  <a:pt x="30" y="99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0" y="114"/>
                  <a:pt x="33" y="117"/>
                  <a:pt x="37" y="117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9" y="117"/>
                  <a:pt x="52" y="114"/>
                  <a:pt x="52" y="110"/>
                </a:cubicBezTo>
                <a:cubicBezTo>
                  <a:pt x="52" y="99"/>
                  <a:pt x="52" y="99"/>
                  <a:pt x="52" y="99"/>
                </a:cubicBezTo>
                <a:cubicBezTo>
                  <a:pt x="52" y="98"/>
                  <a:pt x="53" y="97"/>
                  <a:pt x="54" y="97"/>
                </a:cubicBezTo>
                <a:cubicBezTo>
                  <a:pt x="57" y="97"/>
                  <a:pt x="57" y="97"/>
                  <a:pt x="57" y="97"/>
                </a:cubicBezTo>
                <a:cubicBezTo>
                  <a:pt x="58" y="97"/>
                  <a:pt x="59" y="96"/>
                  <a:pt x="59" y="95"/>
                </a:cubicBezTo>
                <a:cubicBezTo>
                  <a:pt x="59" y="83"/>
                  <a:pt x="59" y="83"/>
                  <a:pt x="59" y="83"/>
                </a:cubicBezTo>
                <a:cubicBezTo>
                  <a:pt x="59" y="81"/>
                  <a:pt x="60" y="80"/>
                  <a:pt x="62" y="79"/>
                </a:cubicBezTo>
                <a:cubicBezTo>
                  <a:pt x="64" y="79"/>
                  <a:pt x="66" y="78"/>
                  <a:pt x="68" y="77"/>
                </a:cubicBezTo>
                <a:cubicBezTo>
                  <a:pt x="71" y="76"/>
                  <a:pt x="73" y="76"/>
                  <a:pt x="76" y="78"/>
                </a:cubicBezTo>
                <a:cubicBezTo>
                  <a:pt x="84" y="82"/>
                  <a:pt x="89" y="90"/>
                  <a:pt x="91" y="98"/>
                </a:cubicBezTo>
                <a:cubicBezTo>
                  <a:pt x="96" y="117"/>
                  <a:pt x="84" y="140"/>
                  <a:pt x="5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9" y="140"/>
                  <a:pt x="8" y="141"/>
                  <a:pt x="8" y="142"/>
                </a:cubicBezTo>
                <a:cubicBezTo>
                  <a:pt x="8" y="147"/>
                  <a:pt x="8" y="147"/>
                  <a:pt x="8" y="147"/>
                </a:cubicBezTo>
                <a:cubicBezTo>
                  <a:pt x="8" y="148"/>
                  <a:pt x="9" y="149"/>
                  <a:pt x="10" y="149"/>
                </a:cubicBezTo>
                <a:cubicBezTo>
                  <a:pt x="15" y="149"/>
                  <a:pt x="15" y="149"/>
                  <a:pt x="15" y="149"/>
                </a:cubicBezTo>
                <a:cubicBezTo>
                  <a:pt x="17" y="149"/>
                  <a:pt x="18" y="150"/>
                  <a:pt x="20" y="151"/>
                </a:cubicBezTo>
                <a:cubicBezTo>
                  <a:pt x="23" y="154"/>
                  <a:pt x="27" y="156"/>
                  <a:pt x="31" y="159"/>
                </a:cubicBezTo>
                <a:cubicBezTo>
                  <a:pt x="37" y="162"/>
                  <a:pt x="44" y="164"/>
                  <a:pt x="51" y="165"/>
                </a:cubicBezTo>
                <a:cubicBezTo>
                  <a:pt x="53" y="166"/>
                  <a:pt x="54" y="167"/>
                  <a:pt x="54" y="169"/>
                </a:cubicBezTo>
                <a:cubicBezTo>
                  <a:pt x="54" y="184"/>
                  <a:pt x="54" y="184"/>
                  <a:pt x="54" y="184"/>
                </a:cubicBezTo>
                <a:cubicBezTo>
                  <a:pt x="54" y="186"/>
                  <a:pt x="53" y="187"/>
                  <a:pt x="51" y="187"/>
                </a:cubicBezTo>
                <a:cubicBezTo>
                  <a:pt x="3" y="187"/>
                  <a:pt x="3" y="187"/>
                  <a:pt x="3" y="187"/>
                </a:cubicBezTo>
                <a:cubicBezTo>
                  <a:pt x="3" y="187"/>
                  <a:pt x="2" y="187"/>
                  <a:pt x="2" y="187"/>
                </a:cubicBezTo>
                <a:cubicBezTo>
                  <a:pt x="1" y="187"/>
                  <a:pt x="0" y="188"/>
                  <a:pt x="0" y="190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111" y="198"/>
                  <a:pt x="111" y="198"/>
                  <a:pt x="111" y="198"/>
                </a:cubicBezTo>
                <a:cubicBezTo>
                  <a:pt x="112" y="198"/>
                  <a:pt x="114" y="197"/>
                  <a:pt x="114" y="195"/>
                </a:cubicBezTo>
                <a:cubicBezTo>
                  <a:pt x="114" y="190"/>
                  <a:pt x="114" y="190"/>
                  <a:pt x="114" y="190"/>
                </a:cubicBezTo>
                <a:cubicBezTo>
                  <a:pt x="114" y="189"/>
                  <a:pt x="112" y="187"/>
                  <a:pt x="111" y="187"/>
                </a:cubicBezTo>
                <a:close/>
                <a:moveTo>
                  <a:pt x="59" y="68"/>
                </a:moveTo>
                <a:cubicBezTo>
                  <a:pt x="55" y="68"/>
                  <a:pt x="51" y="65"/>
                  <a:pt x="51" y="60"/>
                </a:cubicBezTo>
                <a:cubicBezTo>
                  <a:pt x="51" y="56"/>
                  <a:pt x="55" y="52"/>
                  <a:pt x="59" y="52"/>
                </a:cubicBezTo>
                <a:cubicBezTo>
                  <a:pt x="64" y="52"/>
                  <a:pt x="67" y="56"/>
                  <a:pt x="67" y="60"/>
                </a:cubicBezTo>
                <a:cubicBezTo>
                  <a:pt x="67" y="65"/>
                  <a:pt x="64" y="68"/>
                  <a:pt x="59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Freeform 19"/>
          <p:cNvSpPr>
            <a:spLocks noEditPoints="1"/>
          </p:cNvSpPr>
          <p:nvPr/>
        </p:nvSpPr>
        <p:spPr bwMode="auto">
          <a:xfrm>
            <a:off x="3654425" y="2576513"/>
            <a:ext cx="282575" cy="333375"/>
          </a:xfrm>
          <a:custGeom>
            <a:avLst/>
            <a:gdLst>
              <a:gd name="T0" fmla="*/ 439812553 w 119"/>
              <a:gd name="T1" fmla="*/ 51032569 h 140"/>
              <a:gd name="T2" fmla="*/ 484922446 w 119"/>
              <a:gd name="T3" fmla="*/ 5669756 h 140"/>
              <a:gd name="T4" fmla="*/ 315762128 w 119"/>
              <a:gd name="T5" fmla="*/ 720135244 h 140"/>
              <a:gd name="T6" fmla="*/ 501838953 w 119"/>
              <a:gd name="T7" fmla="*/ 748486406 h 140"/>
              <a:gd name="T8" fmla="*/ 501838953 w 119"/>
              <a:gd name="T9" fmla="*/ 793849219 h 140"/>
              <a:gd name="T10" fmla="*/ 78940532 w 119"/>
              <a:gd name="T11" fmla="*/ 759828300 h 140"/>
              <a:gd name="T12" fmla="*/ 276291862 w 119"/>
              <a:gd name="T13" fmla="*/ 731474756 h 140"/>
              <a:gd name="T14" fmla="*/ 135327305 w 119"/>
              <a:gd name="T15" fmla="*/ 669102675 h 140"/>
              <a:gd name="T16" fmla="*/ 146604184 w 119"/>
              <a:gd name="T17" fmla="*/ 584046806 h 140"/>
              <a:gd name="T18" fmla="*/ 473645566 w 119"/>
              <a:gd name="T19" fmla="*/ 90725625 h 140"/>
              <a:gd name="T20" fmla="*/ 197351330 w 119"/>
              <a:gd name="T21" fmla="*/ 606728213 h 140"/>
              <a:gd name="T22" fmla="*/ 174797571 w 119"/>
              <a:gd name="T23" fmla="*/ 635079375 h 140"/>
              <a:gd name="T24" fmla="*/ 625887003 w 119"/>
              <a:gd name="T25" fmla="*/ 328881581 h 140"/>
              <a:gd name="T26" fmla="*/ 473645566 w 119"/>
              <a:gd name="T27" fmla="*/ 62374463 h 140"/>
              <a:gd name="T28" fmla="*/ 456729059 w 119"/>
              <a:gd name="T29" fmla="*/ 345890850 h 140"/>
              <a:gd name="T30" fmla="*/ 518753085 w 119"/>
              <a:gd name="T31" fmla="*/ 317539688 h 140"/>
              <a:gd name="T32" fmla="*/ 546946471 w 119"/>
              <a:gd name="T33" fmla="*/ 277846631 h 140"/>
              <a:gd name="T34" fmla="*/ 552586098 w 119"/>
              <a:gd name="T35" fmla="*/ 334551338 h 140"/>
              <a:gd name="T36" fmla="*/ 546946471 w 119"/>
              <a:gd name="T37" fmla="*/ 357232744 h 140"/>
              <a:gd name="T38" fmla="*/ 546946471 w 119"/>
              <a:gd name="T39" fmla="*/ 368572256 h 140"/>
              <a:gd name="T40" fmla="*/ 518753085 w 119"/>
              <a:gd name="T41" fmla="*/ 351562988 h 140"/>
              <a:gd name="T42" fmla="*/ 530032339 w 119"/>
              <a:gd name="T43" fmla="*/ 385583906 h 140"/>
              <a:gd name="T44" fmla="*/ 293208368 w 119"/>
              <a:gd name="T45" fmla="*/ 584046806 h 140"/>
              <a:gd name="T46" fmla="*/ 372148900 w 119"/>
              <a:gd name="T47" fmla="*/ 85055869 h 140"/>
              <a:gd name="T48" fmla="*/ 270654609 w 119"/>
              <a:gd name="T49" fmla="*/ 141758194 h 140"/>
              <a:gd name="T50" fmla="*/ 214267837 w 119"/>
              <a:gd name="T51" fmla="*/ 192793144 h 140"/>
              <a:gd name="T52" fmla="*/ 186074450 w 119"/>
              <a:gd name="T53" fmla="*/ 243825713 h 140"/>
              <a:gd name="T54" fmla="*/ 174797571 w 119"/>
              <a:gd name="T55" fmla="*/ 266507119 h 140"/>
              <a:gd name="T56" fmla="*/ 208628209 w 119"/>
              <a:gd name="T57" fmla="*/ 266507119 h 140"/>
              <a:gd name="T58" fmla="*/ 265014982 w 119"/>
              <a:gd name="T59" fmla="*/ 243825713 h 140"/>
              <a:gd name="T60" fmla="*/ 293208368 w 119"/>
              <a:gd name="T61" fmla="*/ 277846631 h 140"/>
              <a:gd name="T62" fmla="*/ 236821596 w 119"/>
              <a:gd name="T63" fmla="*/ 266507119 h 140"/>
              <a:gd name="T64" fmla="*/ 180437198 w 119"/>
              <a:gd name="T65" fmla="*/ 300528038 h 140"/>
              <a:gd name="T66" fmla="*/ 186074450 w 119"/>
              <a:gd name="T67" fmla="*/ 402595556 h 140"/>
              <a:gd name="T68" fmla="*/ 253738103 w 119"/>
              <a:gd name="T69" fmla="*/ 402595556 h 140"/>
              <a:gd name="T70" fmla="*/ 343955514 w 119"/>
              <a:gd name="T71" fmla="*/ 470639775 h 140"/>
              <a:gd name="T72" fmla="*/ 355234768 w 119"/>
              <a:gd name="T73" fmla="*/ 351562988 h 140"/>
              <a:gd name="T74" fmla="*/ 315762128 w 119"/>
              <a:gd name="T75" fmla="*/ 300528038 h 140"/>
              <a:gd name="T76" fmla="*/ 383425780 w 119"/>
              <a:gd name="T77" fmla="*/ 300528038 h 140"/>
              <a:gd name="T78" fmla="*/ 360872021 w 119"/>
              <a:gd name="T79" fmla="*/ 277846631 h 140"/>
              <a:gd name="T80" fmla="*/ 445452180 w 119"/>
              <a:gd name="T81" fmla="*/ 345890850 h 140"/>
              <a:gd name="T82" fmla="*/ 360872021 w 119"/>
              <a:gd name="T83" fmla="*/ 464970019 h 140"/>
              <a:gd name="T84" fmla="*/ 377788528 w 119"/>
              <a:gd name="T85" fmla="*/ 453628125 h 14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19" h="140">
                <a:moveTo>
                  <a:pt x="52" y="5"/>
                </a:moveTo>
                <a:cubicBezTo>
                  <a:pt x="60" y="5"/>
                  <a:pt x="68" y="7"/>
                  <a:pt x="75" y="10"/>
                </a:cubicBezTo>
                <a:cubicBezTo>
                  <a:pt x="76" y="11"/>
                  <a:pt x="78" y="10"/>
                  <a:pt x="78" y="9"/>
                </a:cubicBezTo>
                <a:cubicBezTo>
                  <a:pt x="80" y="6"/>
                  <a:pt x="80" y="6"/>
                  <a:pt x="80" y="6"/>
                </a:cubicBezTo>
                <a:cubicBezTo>
                  <a:pt x="82" y="2"/>
                  <a:pt x="82" y="2"/>
                  <a:pt x="82" y="2"/>
                </a:cubicBezTo>
                <a:cubicBezTo>
                  <a:pt x="83" y="1"/>
                  <a:pt x="84" y="0"/>
                  <a:pt x="86" y="1"/>
                </a:cubicBezTo>
                <a:cubicBezTo>
                  <a:pt x="105" y="12"/>
                  <a:pt x="119" y="34"/>
                  <a:pt x="119" y="58"/>
                </a:cubicBezTo>
                <a:cubicBezTo>
                  <a:pt x="119" y="92"/>
                  <a:pt x="92" y="121"/>
                  <a:pt x="59" y="124"/>
                </a:cubicBezTo>
                <a:cubicBezTo>
                  <a:pt x="57" y="124"/>
                  <a:pt x="56" y="125"/>
                  <a:pt x="56" y="127"/>
                </a:cubicBezTo>
                <a:cubicBezTo>
                  <a:pt x="56" y="129"/>
                  <a:pt x="56" y="129"/>
                  <a:pt x="56" y="129"/>
                </a:cubicBezTo>
                <a:cubicBezTo>
                  <a:pt x="56" y="131"/>
                  <a:pt x="57" y="132"/>
                  <a:pt x="59" y="132"/>
                </a:cubicBezTo>
                <a:cubicBezTo>
                  <a:pt x="89" y="132"/>
                  <a:pt x="89" y="132"/>
                  <a:pt x="89" y="132"/>
                </a:cubicBezTo>
                <a:cubicBezTo>
                  <a:pt x="90" y="132"/>
                  <a:pt x="91" y="133"/>
                  <a:pt x="91" y="134"/>
                </a:cubicBezTo>
                <a:cubicBezTo>
                  <a:pt x="91" y="137"/>
                  <a:pt x="91" y="137"/>
                  <a:pt x="91" y="137"/>
                </a:cubicBezTo>
                <a:cubicBezTo>
                  <a:pt x="91" y="139"/>
                  <a:pt x="90" y="140"/>
                  <a:pt x="89" y="140"/>
                </a:cubicBezTo>
                <a:cubicBezTo>
                  <a:pt x="16" y="140"/>
                  <a:pt x="16" y="140"/>
                  <a:pt x="16" y="140"/>
                </a:cubicBezTo>
                <a:cubicBezTo>
                  <a:pt x="15" y="140"/>
                  <a:pt x="14" y="139"/>
                  <a:pt x="14" y="137"/>
                </a:cubicBezTo>
                <a:cubicBezTo>
                  <a:pt x="14" y="134"/>
                  <a:pt x="14" y="134"/>
                  <a:pt x="14" y="134"/>
                </a:cubicBezTo>
                <a:cubicBezTo>
                  <a:pt x="14" y="133"/>
                  <a:pt x="15" y="132"/>
                  <a:pt x="16" y="132"/>
                </a:cubicBezTo>
                <a:cubicBezTo>
                  <a:pt x="46" y="132"/>
                  <a:pt x="46" y="132"/>
                  <a:pt x="46" y="132"/>
                </a:cubicBezTo>
                <a:cubicBezTo>
                  <a:pt x="48" y="132"/>
                  <a:pt x="49" y="131"/>
                  <a:pt x="49" y="129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9" y="125"/>
                  <a:pt x="48" y="124"/>
                  <a:pt x="46" y="124"/>
                </a:cubicBezTo>
                <a:cubicBezTo>
                  <a:pt x="39" y="123"/>
                  <a:pt x="31" y="121"/>
                  <a:pt x="24" y="118"/>
                </a:cubicBezTo>
                <a:cubicBezTo>
                  <a:pt x="23" y="117"/>
                  <a:pt x="22" y="115"/>
                  <a:pt x="23" y="114"/>
                </a:cubicBezTo>
                <a:cubicBezTo>
                  <a:pt x="27" y="107"/>
                  <a:pt x="27" y="107"/>
                  <a:pt x="27" y="107"/>
                </a:cubicBezTo>
                <a:cubicBezTo>
                  <a:pt x="27" y="105"/>
                  <a:pt x="27" y="104"/>
                  <a:pt x="26" y="103"/>
                </a:cubicBezTo>
                <a:cubicBezTo>
                  <a:pt x="10" y="94"/>
                  <a:pt x="0" y="77"/>
                  <a:pt x="0" y="58"/>
                </a:cubicBezTo>
                <a:cubicBezTo>
                  <a:pt x="0" y="29"/>
                  <a:pt x="24" y="5"/>
                  <a:pt x="52" y="5"/>
                </a:cubicBezTo>
                <a:close/>
                <a:moveTo>
                  <a:pt x="84" y="16"/>
                </a:moveTo>
                <a:cubicBezTo>
                  <a:pt x="97" y="25"/>
                  <a:pt x="105" y="41"/>
                  <a:pt x="105" y="58"/>
                </a:cubicBezTo>
                <a:cubicBezTo>
                  <a:pt x="105" y="87"/>
                  <a:pt x="81" y="110"/>
                  <a:pt x="52" y="110"/>
                </a:cubicBezTo>
                <a:cubicBezTo>
                  <a:pt x="46" y="110"/>
                  <a:pt x="41" y="109"/>
                  <a:pt x="35" y="107"/>
                </a:cubicBezTo>
                <a:cubicBezTo>
                  <a:pt x="34" y="107"/>
                  <a:pt x="33" y="108"/>
                  <a:pt x="33" y="109"/>
                </a:cubicBezTo>
                <a:cubicBezTo>
                  <a:pt x="32" y="111"/>
                  <a:pt x="32" y="111"/>
                  <a:pt x="32" y="111"/>
                </a:cubicBezTo>
                <a:cubicBezTo>
                  <a:pt x="31" y="111"/>
                  <a:pt x="31" y="112"/>
                  <a:pt x="31" y="112"/>
                </a:cubicBezTo>
                <a:cubicBezTo>
                  <a:pt x="32" y="113"/>
                  <a:pt x="32" y="113"/>
                  <a:pt x="33" y="114"/>
                </a:cubicBezTo>
                <a:cubicBezTo>
                  <a:pt x="39" y="116"/>
                  <a:pt x="46" y="117"/>
                  <a:pt x="52" y="117"/>
                </a:cubicBezTo>
                <a:cubicBezTo>
                  <a:pt x="85" y="117"/>
                  <a:pt x="111" y="91"/>
                  <a:pt x="111" y="58"/>
                </a:cubicBezTo>
                <a:cubicBezTo>
                  <a:pt x="111" y="38"/>
                  <a:pt x="102" y="21"/>
                  <a:pt x="87" y="10"/>
                </a:cubicBezTo>
                <a:cubicBezTo>
                  <a:pt x="87" y="10"/>
                  <a:pt x="86" y="10"/>
                  <a:pt x="85" y="10"/>
                </a:cubicBezTo>
                <a:cubicBezTo>
                  <a:pt x="85" y="10"/>
                  <a:pt x="84" y="10"/>
                  <a:pt x="84" y="11"/>
                </a:cubicBezTo>
                <a:cubicBezTo>
                  <a:pt x="83" y="13"/>
                  <a:pt x="83" y="13"/>
                  <a:pt x="83" y="13"/>
                </a:cubicBezTo>
                <a:cubicBezTo>
                  <a:pt x="82" y="14"/>
                  <a:pt x="83" y="15"/>
                  <a:pt x="84" y="16"/>
                </a:cubicBezTo>
                <a:close/>
                <a:moveTo>
                  <a:pt x="81" y="61"/>
                </a:moveTo>
                <a:cubicBezTo>
                  <a:pt x="81" y="57"/>
                  <a:pt x="82" y="54"/>
                  <a:pt x="83" y="51"/>
                </a:cubicBezTo>
                <a:cubicBezTo>
                  <a:pt x="83" y="49"/>
                  <a:pt x="84" y="49"/>
                  <a:pt x="85" y="51"/>
                </a:cubicBezTo>
                <a:cubicBezTo>
                  <a:pt x="87" y="53"/>
                  <a:pt x="90" y="54"/>
                  <a:pt x="92" y="56"/>
                </a:cubicBezTo>
                <a:cubicBezTo>
                  <a:pt x="94" y="58"/>
                  <a:pt x="94" y="58"/>
                  <a:pt x="94" y="55"/>
                </a:cubicBezTo>
                <a:cubicBezTo>
                  <a:pt x="94" y="53"/>
                  <a:pt x="95" y="51"/>
                  <a:pt x="95" y="49"/>
                </a:cubicBezTo>
                <a:cubicBezTo>
                  <a:pt x="96" y="48"/>
                  <a:pt x="97" y="48"/>
                  <a:pt x="97" y="49"/>
                </a:cubicBezTo>
                <a:cubicBezTo>
                  <a:pt x="97" y="52"/>
                  <a:pt x="98" y="55"/>
                  <a:pt x="98" y="58"/>
                </a:cubicBezTo>
                <a:cubicBezTo>
                  <a:pt x="98" y="58"/>
                  <a:pt x="98" y="58"/>
                  <a:pt x="98" y="58"/>
                </a:cubicBezTo>
                <a:cubicBezTo>
                  <a:pt x="98" y="58"/>
                  <a:pt x="98" y="58"/>
                  <a:pt x="98" y="59"/>
                </a:cubicBezTo>
                <a:cubicBezTo>
                  <a:pt x="96" y="61"/>
                  <a:pt x="96" y="61"/>
                  <a:pt x="96" y="61"/>
                </a:cubicBezTo>
                <a:cubicBezTo>
                  <a:pt x="96" y="62"/>
                  <a:pt x="96" y="62"/>
                  <a:pt x="97" y="63"/>
                </a:cubicBezTo>
                <a:cubicBezTo>
                  <a:pt x="97" y="63"/>
                  <a:pt x="97" y="63"/>
                  <a:pt x="97" y="63"/>
                </a:cubicBezTo>
                <a:cubicBezTo>
                  <a:pt x="97" y="63"/>
                  <a:pt x="98" y="63"/>
                  <a:pt x="97" y="63"/>
                </a:cubicBezTo>
                <a:cubicBezTo>
                  <a:pt x="97" y="64"/>
                  <a:pt x="97" y="64"/>
                  <a:pt x="97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6" y="65"/>
                  <a:pt x="96" y="65"/>
                  <a:pt x="96" y="65"/>
                </a:cubicBezTo>
                <a:cubicBezTo>
                  <a:pt x="94" y="65"/>
                  <a:pt x="94" y="65"/>
                  <a:pt x="93" y="64"/>
                </a:cubicBezTo>
                <a:cubicBezTo>
                  <a:pt x="93" y="63"/>
                  <a:pt x="93" y="63"/>
                  <a:pt x="92" y="62"/>
                </a:cubicBezTo>
                <a:cubicBezTo>
                  <a:pt x="89" y="56"/>
                  <a:pt x="89" y="55"/>
                  <a:pt x="91" y="63"/>
                </a:cubicBezTo>
                <a:cubicBezTo>
                  <a:pt x="92" y="64"/>
                  <a:pt x="92" y="66"/>
                  <a:pt x="92" y="66"/>
                </a:cubicBezTo>
                <a:cubicBezTo>
                  <a:pt x="93" y="68"/>
                  <a:pt x="93" y="68"/>
                  <a:pt x="94" y="68"/>
                </a:cubicBezTo>
                <a:cubicBezTo>
                  <a:pt x="95" y="68"/>
                  <a:pt x="95" y="68"/>
                  <a:pt x="96" y="68"/>
                </a:cubicBezTo>
                <a:cubicBezTo>
                  <a:pt x="96" y="68"/>
                  <a:pt x="97" y="68"/>
                  <a:pt x="96" y="69"/>
                </a:cubicBezTo>
                <a:cubicBezTo>
                  <a:pt x="92" y="89"/>
                  <a:pt x="74" y="103"/>
                  <a:pt x="52" y="103"/>
                </a:cubicBezTo>
                <a:cubicBezTo>
                  <a:pt x="27" y="103"/>
                  <a:pt x="7" y="83"/>
                  <a:pt x="7" y="58"/>
                </a:cubicBezTo>
                <a:cubicBezTo>
                  <a:pt x="7" y="33"/>
                  <a:pt x="27" y="13"/>
                  <a:pt x="52" y="13"/>
                </a:cubicBezTo>
                <a:cubicBezTo>
                  <a:pt x="57" y="13"/>
                  <a:pt x="62" y="13"/>
                  <a:pt x="66" y="15"/>
                </a:cubicBezTo>
                <a:cubicBezTo>
                  <a:pt x="67" y="15"/>
                  <a:pt x="67" y="16"/>
                  <a:pt x="66" y="16"/>
                </a:cubicBezTo>
                <a:cubicBezTo>
                  <a:pt x="62" y="19"/>
                  <a:pt x="57" y="21"/>
                  <a:pt x="52" y="24"/>
                </a:cubicBezTo>
                <a:cubicBezTo>
                  <a:pt x="50" y="25"/>
                  <a:pt x="50" y="25"/>
                  <a:pt x="48" y="25"/>
                </a:cubicBezTo>
                <a:cubicBezTo>
                  <a:pt x="46" y="25"/>
                  <a:pt x="43" y="26"/>
                  <a:pt x="41" y="26"/>
                </a:cubicBezTo>
                <a:cubicBezTo>
                  <a:pt x="39" y="26"/>
                  <a:pt x="39" y="26"/>
                  <a:pt x="39" y="27"/>
                </a:cubicBezTo>
                <a:cubicBezTo>
                  <a:pt x="39" y="30"/>
                  <a:pt x="38" y="32"/>
                  <a:pt x="38" y="34"/>
                </a:cubicBezTo>
                <a:cubicBezTo>
                  <a:pt x="38" y="35"/>
                  <a:pt x="38" y="36"/>
                  <a:pt x="37" y="37"/>
                </a:cubicBezTo>
                <a:cubicBezTo>
                  <a:pt x="36" y="38"/>
                  <a:pt x="36" y="40"/>
                  <a:pt x="35" y="42"/>
                </a:cubicBezTo>
                <a:cubicBezTo>
                  <a:pt x="34" y="43"/>
                  <a:pt x="34" y="43"/>
                  <a:pt x="33" y="43"/>
                </a:cubicBezTo>
                <a:cubicBezTo>
                  <a:pt x="33" y="43"/>
                  <a:pt x="33" y="44"/>
                  <a:pt x="32" y="44"/>
                </a:cubicBezTo>
                <a:cubicBezTo>
                  <a:pt x="31" y="44"/>
                  <a:pt x="31" y="44"/>
                  <a:pt x="31" y="45"/>
                </a:cubicBezTo>
                <a:cubicBezTo>
                  <a:pt x="31" y="46"/>
                  <a:pt x="31" y="47"/>
                  <a:pt x="31" y="47"/>
                </a:cubicBezTo>
                <a:cubicBezTo>
                  <a:pt x="32" y="48"/>
                  <a:pt x="32" y="48"/>
                  <a:pt x="33" y="48"/>
                </a:cubicBezTo>
                <a:cubicBezTo>
                  <a:pt x="33" y="48"/>
                  <a:pt x="34" y="48"/>
                  <a:pt x="34" y="48"/>
                </a:cubicBezTo>
                <a:cubicBezTo>
                  <a:pt x="36" y="48"/>
                  <a:pt x="36" y="48"/>
                  <a:pt x="37" y="47"/>
                </a:cubicBezTo>
                <a:cubicBezTo>
                  <a:pt x="38" y="46"/>
                  <a:pt x="39" y="44"/>
                  <a:pt x="40" y="43"/>
                </a:cubicBezTo>
                <a:cubicBezTo>
                  <a:pt x="40" y="42"/>
                  <a:pt x="40" y="42"/>
                  <a:pt x="42" y="42"/>
                </a:cubicBezTo>
                <a:cubicBezTo>
                  <a:pt x="43" y="43"/>
                  <a:pt x="45" y="43"/>
                  <a:pt x="47" y="43"/>
                </a:cubicBezTo>
                <a:cubicBezTo>
                  <a:pt x="48" y="44"/>
                  <a:pt x="48" y="44"/>
                  <a:pt x="49" y="44"/>
                </a:cubicBezTo>
                <a:cubicBezTo>
                  <a:pt x="50" y="46"/>
                  <a:pt x="51" y="47"/>
                  <a:pt x="52" y="48"/>
                </a:cubicBezTo>
                <a:cubicBezTo>
                  <a:pt x="53" y="49"/>
                  <a:pt x="53" y="49"/>
                  <a:pt x="52" y="49"/>
                </a:cubicBezTo>
                <a:cubicBezTo>
                  <a:pt x="50" y="49"/>
                  <a:pt x="49" y="49"/>
                  <a:pt x="47" y="50"/>
                </a:cubicBezTo>
                <a:cubicBezTo>
                  <a:pt x="46" y="50"/>
                  <a:pt x="46" y="50"/>
                  <a:pt x="45" y="49"/>
                </a:cubicBezTo>
                <a:cubicBezTo>
                  <a:pt x="44" y="49"/>
                  <a:pt x="43" y="48"/>
                  <a:pt x="42" y="47"/>
                </a:cubicBezTo>
                <a:cubicBezTo>
                  <a:pt x="42" y="47"/>
                  <a:pt x="41" y="47"/>
                  <a:pt x="40" y="47"/>
                </a:cubicBezTo>
                <a:cubicBezTo>
                  <a:pt x="38" y="48"/>
                  <a:pt x="36" y="49"/>
                  <a:pt x="34" y="50"/>
                </a:cubicBezTo>
                <a:cubicBezTo>
                  <a:pt x="33" y="51"/>
                  <a:pt x="32" y="51"/>
                  <a:pt x="32" y="53"/>
                </a:cubicBezTo>
                <a:cubicBezTo>
                  <a:pt x="31" y="56"/>
                  <a:pt x="30" y="59"/>
                  <a:pt x="29" y="62"/>
                </a:cubicBezTo>
                <a:cubicBezTo>
                  <a:pt x="29" y="64"/>
                  <a:pt x="29" y="64"/>
                  <a:pt x="30" y="65"/>
                </a:cubicBezTo>
                <a:cubicBezTo>
                  <a:pt x="31" y="67"/>
                  <a:pt x="32" y="69"/>
                  <a:pt x="33" y="71"/>
                </a:cubicBezTo>
                <a:cubicBezTo>
                  <a:pt x="34" y="72"/>
                  <a:pt x="34" y="72"/>
                  <a:pt x="36" y="71"/>
                </a:cubicBezTo>
                <a:cubicBezTo>
                  <a:pt x="38" y="71"/>
                  <a:pt x="40" y="70"/>
                  <a:pt x="43" y="70"/>
                </a:cubicBezTo>
                <a:cubicBezTo>
                  <a:pt x="44" y="70"/>
                  <a:pt x="44" y="70"/>
                  <a:pt x="45" y="71"/>
                </a:cubicBezTo>
                <a:cubicBezTo>
                  <a:pt x="48" y="79"/>
                  <a:pt x="50" y="87"/>
                  <a:pt x="53" y="95"/>
                </a:cubicBezTo>
                <a:cubicBezTo>
                  <a:pt x="54" y="97"/>
                  <a:pt x="54" y="97"/>
                  <a:pt x="55" y="95"/>
                </a:cubicBezTo>
                <a:cubicBezTo>
                  <a:pt x="57" y="91"/>
                  <a:pt x="59" y="87"/>
                  <a:pt x="61" y="83"/>
                </a:cubicBezTo>
                <a:cubicBezTo>
                  <a:pt x="63" y="82"/>
                  <a:pt x="63" y="81"/>
                  <a:pt x="63" y="79"/>
                </a:cubicBezTo>
                <a:cubicBezTo>
                  <a:pt x="64" y="74"/>
                  <a:pt x="64" y="69"/>
                  <a:pt x="65" y="65"/>
                </a:cubicBezTo>
                <a:cubicBezTo>
                  <a:pt x="65" y="62"/>
                  <a:pt x="65" y="62"/>
                  <a:pt x="63" y="62"/>
                </a:cubicBezTo>
                <a:cubicBezTo>
                  <a:pt x="61" y="63"/>
                  <a:pt x="61" y="63"/>
                  <a:pt x="60" y="61"/>
                </a:cubicBezTo>
                <a:cubicBezTo>
                  <a:pt x="59" y="58"/>
                  <a:pt x="57" y="56"/>
                  <a:pt x="56" y="54"/>
                </a:cubicBezTo>
                <a:cubicBezTo>
                  <a:pt x="55" y="51"/>
                  <a:pt x="55" y="51"/>
                  <a:pt x="56" y="53"/>
                </a:cubicBezTo>
                <a:cubicBezTo>
                  <a:pt x="58" y="55"/>
                  <a:pt x="59" y="56"/>
                  <a:pt x="61" y="58"/>
                </a:cubicBezTo>
                <a:cubicBezTo>
                  <a:pt x="62" y="60"/>
                  <a:pt x="62" y="60"/>
                  <a:pt x="64" y="58"/>
                </a:cubicBezTo>
                <a:cubicBezTo>
                  <a:pt x="65" y="57"/>
                  <a:pt x="66" y="55"/>
                  <a:pt x="68" y="53"/>
                </a:cubicBezTo>
                <a:cubicBezTo>
                  <a:pt x="69" y="52"/>
                  <a:pt x="69" y="51"/>
                  <a:pt x="67" y="51"/>
                </a:cubicBezTo>
                <a:cubicBezTo>
                  <a:pt x="66" y="50"/>
                  <a:pt x="65" y="50"/>
                  <a:pt x="64" y="49"/>
                </a:cubicBezTo>
                <a:cubicBezTo>
                  <a:pt x="62" y="49"/>
                  <a:pt x="62" y="48"/>
                  <a:pt x="64" y="49"/>
                </a:cubicBezTo>
                <a:cubicBezTo>
                  <a:pt x="66" y="49"/>
                  <a:pt x="68" y="49"/>
                  <a:pt x="70" y="50"/>
                </a:cubicBezTo>
                <a:cubicBezTo>
                  <a:pt x="73" y="50"/>
                  <a:pt x="73" y="50"/>
                  <a:pt x="74" y="52"/>
                </a:cubicBezTo>
                <a:cubicBezTo>
                  <a:pt x="76" y="55"/>
                  <a:pt x="77" y="58"/>
                  <a:pt x="79" y="61"/>
                </a:cubicBezTo>
                <a:cubicBezTo>
                  <a:pt x="80" y="63"/>
                  <a:pt x="80" y="63"/>
                  <a:pt x="81" y="61"/>
                </a:cubicBezTo>
                <a:close/>
                <a:moveTo>
                  <a:pt x="65" y="79"/>
                </a:moveTo>
                <a:cubicBezTo>
                  <a:pt x="65" y="80"/>
                  <a:pt x="64" y="81"/>
                  <a:pt x="64" y="82"/>
                </a:cubicBezTo>
                <a:cubicBezTo>
                  <a:pt x="63" y="83"/>
                  <a:pt x="63" y="84"/>
                  <a:pt x="63" y="86"/>
                </a:cubicBezTo>
                <a:cubicBezTo>
                  <a:pt x="64" y="90"/>
                  <a:pt x="64" y="90"/>
                  <a:pt x="65" y="86"/>
                </a:cubicBezTo>
                <a:cubicBezTo>
                  <a:pt x="65" y="84"/>
                  <a:pt x="66" y="82"/>
                  <a:pt x="67" y="80"/>
                </a:cubicBezTo>
                <a:cubicBezTo>
                  <a:pt x="68" y="76"/>
                  <a:pt x="67" y="76"/>
                  <a:pt x="6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4425" y="2951163"/>
            <a:ext cx="3511550" cy="123825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4922838" y="2951163"/>
            <a:ext cx="2401887" cy="123825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62" name="Freeform 22"/>
          <p:cNvSpPr>
            <a:spLocks/>
          </p:cNvSpPr>
          <p:nvPr/>
        </p:nvSpPr>
        <p:spPr bwMode="auto">
          <a:xfrm>
            <a:off x="7180263" y="2606675"/>
            <a:ext cx="292100" cy="333375"/>
          </a:xfrm>
          <a:custGeom>
            <a:avLst/>
            <a:gdLst>
              <a:gd name="T0" fmla="*/ 682579280 w 125"/>
              <a:gd name="T1" fmla="*/ 332300792 h 144"/>
              <a:gd name="T2" fmla="*/ 338560258 w 125"/>
              <a:gd name="T3" fmla="*/ 0 h 144"/>
              <a:gd name="T4" fmla="*/ 0 w 125"/>
              <a:gd name="T5" fmla="*/ 332300792 h 144"/>
              <a:gd name="T6" fmla="*/ 278492814 w 125"/>
              <a:gd name="T7" fmla="*/ 664603898 h 144"/>
              <a:gd name="T8" fmla="*/ 300334883 w 125"/>
              <a:gd name="T9" fmla="*/ 696763010 h 144"/>
              <a:gd name="T10" fmla="*/ 338560258 w 125"/>
              <a:gd name="T11" fmla="*/ 771797852 h 144"/>
              <a:gd name="T12" fmla="*/ 382244397 w 125"/>
              <a:gd name="T13" fmla="*/ 696763010 h 144"/>
              <a:gd name="T14" fmla="*/ 404086466 w 125"/>
              <a:gd name="T15" fmla="*/ 664603898 h 144"/>
              <a:gd name="T16" fmla="*/ 682579280 w 125"/>
              <a:gd name="T17" fmla="*/ 332300792 h 1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4924425" y="3503613"/>
            <a:ext cx="3511550" cy="123825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4924425" y="3503613"/>
            <a:ext cx="2951163" cy="123825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4924425" y="4038600"/>
            <a:ext cx="3511550" cy="123825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4924425" y="4038600"/>
            <a:ext cx="2089150" cy="123825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7221538" y="2695575"/>
            <a:ext cx="211137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75%</a:t>
            </a:r>
            <a:endParaRPr lang="zh-CN" altLang="zh-CN" sz="800"/>
          </a:p>
        </p:txBody>
      </p:sp>
      <p:sp>
        <p:nvSpPr>
          <p:cNvPr id="10268" name="Freeform 28"/>
          <p:cNvSpPr>
            <a:spLocks/>
          </p:cNvSpPr>
          <p:nvPr/>
        </p:nvSpPr>
        <p:spPr bwMode="auto">
          <a:xfrm>
            <a:off x="7731125" y="3160713"/>
            <a:ext cx="292100" cy="333375"/>
          </a:xfrm>
          <a:custGeom>
            <a:avLst/>
            <a:gdLst>
              <a:gd name="T0" fmla="*/ 682579280 w 125"/>
              <a:gd name="T1" fmla="*/ 332300792 h 144"/>
              <a:gd name="T2" fmla="*/ 338560258 w 125"/>
              <a:gd name="T3" fmla="*/ 0 h 144"/>
              <a:gd name="T4" fmla="*/ 0 w 125"/>
              <a:gd name="T5" fmla="*/ 332300792 h 144"/>
              <a:gd name="T6" fmla="*/ 278492814 w 125"/>
              <a:gd name="T7" fmla="*/ 664603898 h 144"/>
              <a:gd name="T8" fmla="*/ 300334883 w 125"/>
              <a:gd name="T9" fmla="*/ 696763010 h 144"/>
              <a:gd name="T10" fmla="*/ 338560258 w 125"/>
              <a:gd name="T11" fmla="*/ 771797852 h 144"/>
              <a:gd name="T12" fmla="*/ 382244397 w 125"/>
              <a:gd name="T13" fmla="*/ 696763010 h 144"/>
              <a:gd name="T14" fmla="*/ 404086466 w 125"/>
              <a:gd name="T15" fmla="*/ 664603898 h 144"/>
              <a:gd name="T16" fmla="*/ 682579280 w 125"/>
              <a:gd name="T17" fmla="*/ 332300792 h 1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7772400" y="3249613"/>
            <a:ext cx="21113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85%</a:t>
            </a:r>
            <a:endParaRPr lang="zh-CN" altLang="zh-CN" sz="800"/>
          </a:p>
        </p:txBody>
      </p:sp>
      <p:sp>
        <p:nvSpPr>
          <p:cNvPr id="10270" name="Freeform 30"/>
          <p:cNvSpPr>
            <a:spLocks/>
          </p:cNvSpPr>
          <p:nvPr/>
        </p:nvSpPr>
        <p:spPr bwMode="auto">
          <a:xfrm>
            <a:off x="6869113" y="3694113"/>
            <a:ext cx="292100" cy="333375"/>
          </a:xfrm>
          <a:custGeom>
            <a:avLst/>
            <a:gdLst>
              <a:gd name="T0" fmla="*/ 682579280 w 125"/>
              <a:gd name="T1" fmla="*/ 332300792 h 144"/>
              <a:gd name="T2" fmla="*/ 338560258 w 125"/>
              <a:gd name="T3" fmla="*/ 0 h 144"/>
              <a:gd name="T4" fmla="*/ 0 w 125"/>
              <a:gd name="T5" fmla="*/ 332300792 h 144"/>
              <a:gd name="T6" fmla="*/ 278492814 w 125"/>
              <a:gd name="T7" fmla="*/ 664603898 h 144"/>
              <a:gd name="T8" fmla="*/ 300334883 w 125"/>
              <a:gd name="T9" fmla="*/ 696763010 h 144"/>
              <a:gd name="T10" fmla="*/ 338560258 w 125"/>
              <a:gd name="T11" fmla="*/ 771797852 h 144"/>
              <a:gd name="T12" fmla="*/ 382244397 w 125"/>
              <a:gd name="T13" fmla="*/ 696763010 h 144"/>
              <a:gd name="T14" fmla="*/ 404086466 w 125"/>
              <a:gd name="T15" fmla="*/ 664603898 h 144"/>
              <a:gd name="T16" fmla="*/ 682579280 w 125"/>
              <a:gd name="T17" fmla="*/ 332300792 h 1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6910388" y="3783013"/>
            <a:ext cx="2111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65%</a:t>
            </a:r>
            <a:endParaRPr lang="zh-CN" altLang="zh-CN" sz="800"/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4832350" y="2754313"/>
            <a:ext cx="6778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rgbClr val="95C1AD"/>
                </a:solidFill>
              </a:rPr>
              <a:t>Developer </a:t>
            </a:r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4832350" y="3309938"/>
            <a:ext cx="62071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rgbClr val="95C1AD"/>
                </a:solidFill>
              </a:rPr>
              <a:t>Designer </a:t>
            </a:r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4832350" y="3851275"/>
            <a:ext cx="660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rgbClr val="95C1AD"/>
                </a:solidFill>
              </a:rPr>
              <a:t>Marketing </a:t>
            </a:r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4567238" y="2343150"/>
            <a:ext cx="0" cy="2087563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1452563" y="2859088"/>
            <a:ext cx="1438275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MARKETING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10279" name="Group 39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10280" name="Rectangle 4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281" name="Rectangle 4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 flipV="1">
            <a:off x="1852613" y="1679575"/>
            <a:ext cx="0" cy="1006475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 flipV="1">
            <a:off x="3251200" y="1939925"/>
            <a:ext cx="0" cy="1266825"/>
          </a:xfrm>
          <a:prstGeom prst="line">
            <a:avLst/>
          </a:prstGeom>
          <a:noFill/>
          <a:ln w="6350">
            <a:solidFill>
              <a:srgbClr val="E34326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V="1">
            <a:off x="4659313" y="3206750"/>
            <a:ext cx="0" cy="1271588"/>
          </a:xfrm>
          <a:prstGeom prst="line">
            <a:avLst/>
          </a:prstGeom>
          <a:noFill/>
          <a:ln w="6350">
            <a:solidFill>
              <a:srgbClr val="009658"/>
            </a:solidFill>
            <a:prstDash val="dash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V="1">
            <a:off x="6040438" y="2535238"/>
            <a:ext cx="0" cy="1266825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V="1">
            <a:off x="7440613" y="1870075"/>
            <a:ext cx="0" cy="2879725"/>
          </a:xfrm>
          <a:prstGeom prst="line">
            <a:avLst/>
          </a:prstGeom>
          <a:noFill/>
          <a:ln w="6350">
            <a:solidFill>
              <a:srgbClr val="E34326"/>
            </a:solidFill>
            <a:prstDash val="dash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Freeform 7"/>
          <p:cNvSpPr>
            <a:spLocks/>
          </p:cNvSpPr>
          <p:nvPr/>
        </p:nvSpPr>
        <p:spPr bwMode="auto">
          <a:xfrm>
            <a:off x="2182813" y="3203575"/>
            <a:ext cx="736600" cy="661988"/>
          </a:xfrm>
          <a:custGeom>
            <a:avLst/>
            <a:gdLst>
              <a:gd name="T0" fmla="*/ 1167613208 w 209"/>
              <a:gd name="T1" fmla="*/ 0 h 188"/>
              <a:gd name="T2" fmla="*/ 0 w 209"/>
              <a:gd name="T3" fmla="*/ 0 h 188"/>
              <a:gd name="T4" fmla="*/ 0 w 209"/>
              <a:gd name="T5" fmla="*/ 1165500298 h 188"/>
              <a:gd name="T6" fmla="*/ 1167613208 w 209"/>
              <a:gd name="T7" fmla="*/ 2147483646 h 188"/>
              <a:gd name="T8" fmla="*/ 2147483646 w 209"/>
              <a:gd name="T9" fmla="*/ 2147483646 h 188"/>
              <a:gd name="T10" fmla="*/ 2147483646 w 209"/>
              <a:gd name="T11" fmla="*/ 0 h 188"/>
              <a:gd name="T12" fmla="*/ 1167613208 w 209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9" h="188">
                <a:moveTo>
                  <a:pt x="9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146"/>
                  <a:pt x="43" y="188"/>
                  <a:pt x="94" y="188"/>
                </a:cubicBezTo>
                <a:cubicBezTo>
                  <a:pt x="209" y="188"/>
                  <a:pt x="209" y="188"/>
                  <a:pt x="209" y="188"/>
                </a:cubicBezTo>
                <a:cubicBezTo>
                  <a:pt x="209" y="0"/>
                  <a:pt x="209" y="0"/>
                  <a:pt x="209" y="0"/>
                </a:cubicBezTo>
                <a:lnTo>
                  <a:pt x="94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3578225" y="3203575"/>
            <a:ext cx="736600" cy="661988"/>
          </a:xfrm>
          <a:custGeom>
            <a:avLst/>
            <a:gdLst>
              <a:gd name="T0" fmla="*/ 1428461242 w 209"/>
              <a:gd name="T1" fmla="*/ 0 h 188"/>
              <a:gd name="T2" fmla="*/ 2147483646 w 209"/>
              <a:gd name="T3" fmla="*/ 0 h 188"/>
              <a:gd name="T4" fmla="*/ 2147483646 w 209"/>
              <a:gd name="T5" fmla="*/ 1165500298 h 188"/>
              <a:gd name="T6" fmla="*/ 1428461242 w 209"/>
              <a:gd name="T7" fmla="*/ 2147483646 h 188"/>
              <a:gd name="T8" fmla="*/ 0 w 209"/>
              <a:gd name="T9" fmla="*/ 2147483646 h 188"/>
              <a:gd name="T10" fmla="*/ 0 w 209"/>
              <a:gd name="T11" fmla="*/ 0 h 188"/>
              <a:gd name="T12" fmla="*/ 1428461242 w 209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9" h="188">
                <a:moveTo>
                  <a:pt x="115" y="0"/>
                </a:moveTo>
                <a:cubicBezTo>
                  <a:pt x="209" y="0"/>
                  <a:pt x="209" y="0"/>
                  <a:pt x="209" y="0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09" y="146"/>
                  <a:pt x="167" y="188"/>
                  <a:pt x="115" y="188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0"/>
                  <a:pt x="0" y="0"/>
                  <a:pt x="0" y="0"/>
                </a:cubicBezTo>
                <a:lnTo>
                  <a:pt x="115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Freeform 9"/>
          <p:cNvSpPr>
            <a:spLocks/>
          </p:cNvSpPr>
          <p:nvPr/>
        </p:nvSpPr>
        <p:spPr bwMode="auto">
          <a:xfrm>
            <a:off x="2919413" y="3203575"/>
            <a:ext cx="774700" cy="661988"/>
          </a:xfrm>
          <a:custGeom>
            <a:avLst/>
            <a:gdLst>
              <a:gd name="T0" fmla="*/ 985470543 w 520"/>
              <a:gd name="T1" fmla="*/ 397912936 h 444"/>
              <a:gd name="T2" fmla="*/ 985470543 w 520"/>
              <a:gd name="T3" fmla="*/ 0 h 444"/>
              <a:gd name="T4" fmla="*/ 0 w 520"/>
              <a:gd name="T5" fmla="*/ 0 h 444"/>
              <a:gd name="T6" fmla="*/ 0 w 520"/>
              <a:gd name="T7" fmla="*/ 987000253 h 444"/>
              <a:gd name="T8" fmla="*/ 985470543 w 520"/>
              <a:gd name="T9" fmla="*/ 987000253 h 444"/>
              <a:gd name="T10" fmla="*/ 985470543 w 520"/>
              <a:gd name="T11" fmla="*/ 593533372 h 444"/>
              <a:gd name="T12" fmla="*/ 1154154019 w 520"/>
              <a:gd name="T13" fmla="*/ 493500126 h 444"/>
              <a:gd name="T14" fmla="*/ 985470543 w 520"/>
              <a:gd name="T15" fmla="*/ 397912936 h 4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" h="444">
                <a:moveTo>
                  <a:pt x="444" y="179"/>
                </a:moveTo>
                <a:lnTo>
                  <a:pt x="444" y="0"/>
                </a:lnTo>
                <a:lnTo>
                  <a:pt x="0" y="0"/>
                </a:lnTo>
                <a:lnTo>
                  <a:pt x="0" y="444"/>
                </a:lnTo>
                <a:lnTo>
                  <a:pt x="444" y="444"/>
                </a:lnTo>
                <a:lnTo>
                  <a:pt x="444" y="267"/>
                </a:lnTo>
                <a:lnTo>
                  <a:pt x="520" y="222"/>
                </a:lnTo>
                <a:lnTo>
                  <a:pt x="444" y="179"/>
                </a:lnTo>
                <a:close/>
              </a:path>
            </a:pathLst>
          </a:custGeom>
          <a:solidFill>
            <a:srgbClr val="E864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Freeform 10"/>
          <p:cNvSpPr>
            <a:spLocks/>
          </p:cNvSpPr>
          <p:nvPr/>
        </p:nvSpPr>
        <p:spPr bwMode="auto">
          <a:xfrm>
            <a:off x="4976813" y="2536825"/>
            <a:ext cx="731837" cy="661988"/>
          </a:xfrm>
          <a:custGeom>
            <a:avLst/>
            <a:gdLst>
              <a:gd name="T0" fmla="*/ 1423637590 w 208"/>
              <a:gd name="T1" fmla="*/ 0 h 188"/>
              <a:gd name="T2" fmla="*/ 2147483646 w 208"/>
              <a:gd name="T3" fmla="*/ 0 h 188"/>
              <a:gd name="T4" fmla="*/ 2147483646 w 208"/>
              <a:gd name="T5" fmla="*/ 1165500298 h 188"/>
              <a:gd name="T6" fmla="*/ 1423637590 w 208"/>
              <a:gd name="T7" fmla="*/ 2147483646 h 188"/>
              <a:gd name="T8" fmla="*/ 0 w 208"/>
              <a:gd name="T9" fmla="*/ 2147483646 h 188"/>
              <a:gd name="T10" fmla="*/ 0 w 208"/>
              <a:gd name="T11" fmla="*/ 0 h 188"/>
              <a:gd name="T12" fmla="*/ 1423637590 w 208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8" h="188">
                <a:moveTo>
                  <a:pt x="115" y="0"/>
                </a:moveTo>
                <a:cubicBezTo>
                  <a:pt x="208" y="0"/>
                  <a:pt x="208" y="0"/>
                  <a:pt x="208" y="0"/>
                </a:cubicBezTo>
                <a:cubicBezTo>
                  <a:pt x="208" y="94"/>
                  <a:pt x="208" y="94"/>
                  <a:pt x="208" y="94"/>
                </a:cubicBezTo>
                <a:cubicBezTo>
                  <a:pt x="208" y="146"/>
                  <a:pt x="166" y="188"/>
                  <a:pt x="115" y="188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0"/>
                  <a:pt x="0" y="0"/>
                  <a:pt x="0" y="0"/>
                </a:cubicBezTo>
                <a:lnTo>
                  <a:pt x="115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Freeform 11"/>
          <p:cNvSpPr>
            <a:spLocks/>
          </p:cNvSpPr>
          <p:nvPr/>
        </p:nvSpPr>
        <p:spPr bwMode="auto">
          <a:xfrm>
            <a:off x="3578225" y="2536825"/>
            <a:ext cx="736600" cy="666750"/>
          </a:xfrm>
          <a:custGeom>
            <a:avLst/>
            <a:gdLst>
              <a:gd name="T0" fmla="*/ 1167613208 w 209"/>
              <a:gd name="T1" fmla="*/ 2147483646 h 189"/>
              <a:gd name="T2" fmla="*/ 0 w 209"/>
              <a:gd name="T3" fmla="*/ 2147483646 h 189"/>
              <a:gd name="T4" fmla="*/ 0 w 209"/>
              <a:gd name="T5" fmla="*/ 1182295917 h 189"/>
              <a:gd name="T6" fmla="*/ 1167613208 w 209"/>
              <a:gd name="T7" fmla="*/ 0 h 189"/>
              <a:gd name="T8" fmla="*/ 2147483646 w 209"/>
              <a:gd name="T9" fmla="*/ 0 h 189"/>
              <a:gd name="T10" fmla="*/ 2147483646 w 209"/>
              <a:gd name="T11" fmla="*/ 2147483646 h 189"/>
              <a:gd name="T12" fmla="*/ 1167613208 w 209"/>
              <a:gd name="T13" fmla="*/ 2147483646 h 1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9" h="189">
                <a:moveTo>
                  <a:pt x="94" y="189"/>
                </a:moveTo>
                <a:cubicBezTo>
                  <a:pt x="0" y="189"/>
                  <a:pt x="0" y="189"/>
                  <a:pt x="0" y="189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42"/>
                  <a:pt x="42" y="0"/>
                  <a:pt x="94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09" y="189"/>
                  <a:pt x="209" y="189"/>
                  <a:pt x="209" y="189"/>
                </a:cubicBezTo>
                <a:lnTo>
                  <a:pt x="94" y="189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Freeform 12"/>
          <p:cNvSpPr>
            <a:spLocks/>
          </p:cNvSpPr>
          <p:nvPr/>
        </p:nvSpPr>
        <p:spPr bwMode="auto">
          <a:xfrm>
            <a:off x="4314825" y="2536825"/>
            <a:ext cx="774700" cy="666750"/>
          </a:xfrm>
          <a:custGeom>
            <a:avLst/>
            <a:gdLst>
              <a:gd name="T0" fmla="*/ 985470543 w 520"/>
              <a:gd name="T1" fmla="*/ 400482567 h 447"/>
              <a:gd name="T2" fmla="*/ 985470543 w 520"/>
              <a:gd name="T3" fmla="*/ 0 h 447"/>
              <a:gd name="T4" fmla="*/ 0 w 520"/>
              <a:gd name="T5" fmla="*/ 0 h 447"/>
              <a:gd name="T6" fmla="*/ 0 w 520"/>
              <a:gd name="T7" fmla="*/ 994531460 h 447"/>
              <a:gd name="T8" fmla="*/ 985470543 w 520"/>
              <a:gd name="T9" fmla="*/ 994531460 h 447"/>
              <a:gd name="T10" fmla="*/ 985470543 w 520"/>
              <a:gd name="T11" fmla="*/ 594048893 h 447"/>
              <a:gd name="T12" fmla="*/ 1154154019 w 520"/>
              <a:gd name="T13" fmla="*/ 500602463 h 447"/>
              <a:gd name="T14" fmla="*/ 985470543 w 520"/>
              <a:gd name="T15" fmla="*/ 400482567 h 4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" h="447">
                <a:moveTo>
                  <a:pt x="444" y="180"/>
                </a:moveTo>
                <a:lnTo>
                  <a:pt x="444" y="0"/>
                </a:lnTo>
                <a:lnTo>
                  <a:pt x="0" y="0"/>
                </a:lnTo>
                <a:lnTo>
                  <a:pt x="0" y="447"/>
                </a:lnTo>
                <a:lnTo>
                  <a:pt x="444" y="447"/>
                </a:lnTo>
                <a:lnTo>
                  <a:pt x="444" y="267"/>
                </a:lnTo>
                <a:lnTo>
                  <a:pt x="520" y="225"/>
                </a:lnTo>
                <a:lnTo>
                  <a:pt x="444" y="180"/>
                </a:lnTo>
                <a:close/>
              </a:path>
            </a:pathLst>
          </a:custGeom>
          <a:solidFill>
            <a:srgbClr val="00B0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Freeform 13"/>
          <p:cNvSpPr>
            <a:spLocks/>
          </p:cNvSpPr>
          <p:nvPr/>
        </p:nvSpPr>
        <p:spPr bwMode="auto">
          <a:xfrm>
            <a:off x="6364288" y="1870075"/>
            <a:ext cx="736600" cy="665163"/>
          </a:xfrm>
          <a:custGeom>
            <a:avLst/>
            <a:gdLst>
              <a:gd name="T0" fmla="*/ 1428461242 w 209"/>
              <a:gd name="T1" fmla="*/ 0 h 189"/>
              <a:gd name="T2" fmla="*/ 2147483646 w 209"/>
              <a:gd name="T3" fmla="*/ 0 h 189"/>
              <a:gd name="T4" fmla="*/ 2147483646 w 209"/>
              <a:gd name="T5" fmla="*/ 1176673347 h 189"/>
              <a:gd name="T6" fmla="*/ 1428461242 w 209"/>
              <a:gd name="T7" fmla="*/ 2147483646 h 189"/>
              <a:gd name="T8" fmla="*/ 0 w 209"/>
              <a:gd name="T9" fmla="*/ 2147483646 h 189"/>
              <a:gd name="T10" fmla="*/ 0 w 209"/>
              <a:gd name="T11" fmla="*/ 0 h 189"/>
              <a:gd name="T12" fmla="*/ 1428461242 w 209"/>
              <a:gd name="T13" fmla="*/ 0 h 1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9" h="189">
                <a:moveTo>
                  <a:pt x="115" y="0"/>
                </a:moveTo>
                <a:cubicBezTo>
                  <a:pt x="209" y="0"/>
                  <a:pt x="209" y="0"/>
                  <a:pt x="209" y="0"/>
                </a:cubicBezTo>
                <a:cubicBezTo>
                  <a:pt x="209" y="95"/>
                  <a:pt x="209" y="95"/>
                  <a:pt x="209" y="95"/>
                </a:cubicBezTo>
                <a:cubicBezTo>
                  <a:pt x="209" y="147"/>
                  <a:pt x="167" y="189"/>
                  <a:pt x="115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0"/>
                  <a:pt x="0" y="0"/>
                  <a:pt x="0" y="0"/>
                </a:cubicBezTo>
                <a:lnTo>
                  <a:pt x="115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Freeform 14"/>
          <p:cNvSpPr>
            <a:spLocks/>
          </p:cNvSpPr>
          <p:nvPr/>
        </p:nvSpPr>
        <p:spPr bwMode="auto">
          <a:xfrm>
            <a:off x="4976813" y="1870075"/>
            <a:ext cx="731837" cy="666750"/>
          </a:xfrm>
          <a:custGeom>
            <a:avLst/>
            <a:gdLst>
              <a:gd name="T0" fmla="*/ 1163670088 w 208"/>
              <a:gd name="T1" fmla="*/ 2147483646 h 190"/>
              <a:gd name="T2" fmla="*/ 0 w 208"/>
              <a:gd name="T3" fmla="*/ 2147483646 h 190"/>
              <a:gd name="T4" fmla="*/ 0 w 208"/>
              <a:gd name="T5" fmla="*/ 1169883059 h 190"/>
              <a:gd name="T6" fmla="*/ 1163670088 w 208"/>
              <a:gd name="T7" fmla="*/ 0 h 190"/>
              <a:gd name="T8" fmla="*/ 2147483646 w 208"/>
              <a:gd name="T9" fmla="*/ 0 h 190"/>
              <a:gd name="T10" fmla="*/ 2147483646 w 208"/>
              <a:gd name="T11" fmla="*/ 2147483646 h 190"/>
              <a:gd name="T12" fmla="*/ 1163670088 w 208"/>
              <a:gd name="T13" fmla="*/ 2147483646 h 1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8" h="190">
                <a:moveTo>
                  <a:pt x="94" y="190"/>
                </a:moveTo>
                <a:cubicBezTo>
                  <a:pt x="0" y="190"/>
                  <a:pt x="0" y="190"/>
                  <a:pt x="0" y="190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43"/>
                  <a:pt x="42" y="0"/>
                  <a:pt x="94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08" y="190"/>
                  <a:pt x="208" y="190"/>
                  <a:pt x="208" y="190"/>
                </a:cubicBezTo>
                <a:lnTo>
                  <a:pt x="94" y="19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Freeform 15"/>
          <p:cNvSpPr>
            <a:spLocks/>
          </p:cNvSpPr>
          <p:nvPr/>
        </p:nvSpPr>
        <p:spPr bwMode="auto">
          <a:xfrm>
            <a:off x="5705475" y="1870075"/>
            <a:ext cx="774700" cy="666750"/>
          </a:xfrm>
          <a:custGeom>
            <a:avLst/>
            <a:gdLst>
              <a:gd name="T0" fmla="*/ 985470543 w 520"/>
              <a:gd name="T1" fmla="*/ 396481102 h 448"/>
              <a:gd name="T2" fmla="*/ 985470543 w 520"/>
              <a:gd name="T3" fmla="*/ 0 h 448"/>
              <a:gd name="T4" fmla="*/ 0 w 520"/>
              <a:gd name="T5" fmla="*/ 0 h 448"/>
              <a:gd name="T6" fmla="*/ 0 w 520"/>
              <a:gd name="T7" fmla="*/ 992311523 h 448"/>
              <a:gd name="T8" fmla="*/ 985470543 w 520"/>
              <a:gd name="T9" fmla="*/ 992311523 h 448"/>
              <a:gd name="T10" fmla="*/ 985470543 w 520"/>
              <a:gd name="T11" fmla="*/ 595830422 h 448"/>
              <a:gd name="T12" fmla="*/ 1154154019 w 520"/>
              <a:gd name="T13" fmla="*/ 496155762 h 448"/>
              <a:gd name="T14" fmla="*/ 985470543 w 520"/>
              <a:gd name="T15" fmla="*/ 396481102 h 4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" h="448">
                <a:moveTo>
                  <a:pt x="444" y="179"/>
                </a:moveTo>
                <a:lnTo>
                  <a:pt x="444" y="0"/>
                </a:lnTo>
                <a:lnTo>
                  <a:pt x="0" y="0"/>
                </a:lnTo>
                <a:lnTo>
                  <a:pt x="0" y="448"/>
                </a:lnTo>
                <a:lnTo>
                  <a:pt x="444" y="448"/>
                </a:lnTo>
                <a:lnTo>
                  <a:pt x="444" y="269"/>
                </a:lnTo>
                <a:lnTo>
                  <a:pt x="520" y="224"/>
                </a:lnTo>
                <a:lnTo>
                  <a:pt x="444" y="179"/>
                </a:lnTo>
                <a:close/>
              </a:path>
            </a:pathLst>
          </a:custGeom>
          <a:solidFill>
            <a:srgbClr val="AFD1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Freeform 16"/>
          <p:cNvSpPr>
            <a:spLocks/>
          </p:cNvSpPr>
          <p:nvPr/>
        </p:nvSpPr>
        <p:spPr bwMode="auto">
          <a:xfrm>
            <a:off x="6364288" y="1203325"/>
            <a:ext cx="736600" cy="666750"/>
          </a:xfrm>
          <a:custGeom>
            <a:avLst/>
            <a:gdLst>
              <a:gd name="T0" fmla="*/ 1167613208 w 209"/>
              <a:gd name="T1" fmla="*/ 2147483646 h 189"/>
              <a:gd name="T2" fmla="*/ 0 w 209"/>
              <a:gd name="T3" fmla="*/ 2147483646 h 189"/>
              <a:gd name="T4" fmla="*/ 0 w 209"/>
              <a:gd name="T5" fmla="*/ 1182295917 h 189"/>
              <a:gd name="T6" fmla="*/ 1167613208 w 209"/>
              <a:gd name="T7" fmla="*/ 0 h 189"/>
              <a:gd name="T8" fmla="*/ 2147483646 w 209"/>
              <a:gd name="T9" fmla="*/ 0 h 189"/>
              <a:gd name="T10" fmla="*/ 2147483646 w 209"/>
              <a:gd name="T11" fmla="*/ 2147483646 h 189"/>
              <a:gd name="T12" fmla="*/ 1167613208 w 209"/>
              <a:gd name="T13" fmla="*/ 2147483646 h 1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9" h="189">
                <a:moveTo>
                  <a:pt x="94" y="189"/>
                </a:moveTo>
                <a:cubicBezTo>
                  <a:pt x="0" y="189"/>
                  <a:pt x="0" y="189"/>
                  <a:pt x="0" y="189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42"/>
                  <a:pt x="42" y="0"/>
                  <a:pt x="94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09" y="189"/>
                  <a:pt x="209" y="189"/>
                  <a:pt x="209" y="189"/>
                </a:cubicBezTo>
                <a:lnTo>
                  <a:pt x="94" y="189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1" name="Freeform 17"/>
          <p:cNvSpPr>
            <a:spLocks/>
          </p:cNvSpPr>
          <p:nvPr/>
        </p:nvSpPr>
        <p:spPr bwMode="auto">
          <a:xfrm>
            <a:off x="2182813" y="2541588"/>
            <a:ext cx="736600" cy="661987"/>
          </a:xfrm>
          <a:custGeom>
            <a:avLst/>
            <a:gdLst>
              <a:gd name="T0" fmla="*/ 1428461242 w 209"/>
              <a:gd name="T1" fmla="*/ 2147483646 h 188"/>
              <a:gd name="T2" fmla="*/ 2147483646 w 209"/>
              <a:gd name="T3" fmla="*/ 2147483646 h 188"/>
              <a:gd name="T4" fmla="*/ 2147483646 w 209"/>
              <a:gd name="T5" fmla="*/ 1165498538 h 188"/>
              <a:gd name="T6" fmla="*/ 1428461242 w 209"/>
              <a:gd name="T7" fmla="*/ 0 h 188"/>
              <a:gd name="T8" fmla="*/ 0 w 209"/>
              <a:gd name="T9" fmla="*/ 0 h 188"/>
              <a:gd name="T10" fmla="*/ 0 w 209"/>
              <a:gd name="T11" fmla="*/ 2147483646 h 188"/>
              <a:gd name="T12" fmla="*/ 1428461242 w 209"/>
              <a:gd name="T13" fmla="*/ 2147483646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9" h="188">
                <a:moveTo>
                  <a:pt x="115" y="188"/>
                </a:moveTo>
                <a:cubicBezTo>
                  <a:pt x="209" y="188"/>
                  <a:pt x="209" y="188"/>
                  <a:pt x="209" y="188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09" y="42"/>
                  <a:pt x="167" y="0"/>
                  <a:pt x="11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8"/>
                  <a:pt x="0" y="188"/>
                  <a:pt x="0" y="188"/>
                </a:cubicBezTo>
                <a:lnTo>
                  <a:pt x="115" y="188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0" y="2541588"/>
            <a:ext cx="1528763" cy="661987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83" name="Freeform 19"/>
          <p:cNvSpPr>
            <a:spLocks/>
          </p:cNvSpPr>
          <p:nvPr/>
        </p:nvSpPr>
        <p:spPr bwMode="auto">
          <a:xfrm>
            <a:off x="1528763" y="2541588"/>
            <a:ext cx="773112" cy="661987"/>
          </a:xfrm>
          <a:custGeom>
            <a:avLst/>
            <a:gdLst>
              <a:gd name="T0" fmla="*/ 978563162 w 519"/>
              <a:gd name="T1" fmla="*/ 393464796 h 444"/>
              <a:gd name="T2" fmla="*/ 978563162 w 519"/>
              <a:gd name="T3" fmla="*/ 0 h 444"/>
              <a:gd name="T4" fmla="*/ 0 w 519"/>
              <a:gd name="T5" fmla="*/ 0 h 444"/>
              <a:gd name="T6" fmla="*/ 0 w 519"/>
              <a:gd name="T7" fmla="*/ 986997271 h 444"/>
              <a:gd name="T8" fmla="*/ 978563162 w 519"/>
              <a:gd name="T9" fmla="*/ 986997271 h 444"/>
              <a:gd name="T10" fmla="*/ 978563162 w 519"/>
              <a:gd name="T11" fmla="*/ 593532475 h 444"/>
              <a:gd name="T12" fmla="*/ 1151641936 w 519"/>
              <a:gd name="T13" fmla="*/ 493499381 h 444"/>
              <a:gd name="T14" fmla="*/ 978563162 w 519"/>
              <a:gd name="T15" fmla="*/ 393464796 h 4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19" h="444">
                <a:moveTo>
                  <a:pt x="441" y="177"/>
                </a:moveTo>
                <a:lnTo>
                  <a:pt x="441" y="0"/>
                </a:lnTo>
                <a:lnTo>
                  <a:pt x="0" y="0"/>
                </a:lnTo>
                <a:lnTo>
                  <a:pt x="0" y="444"/>
                </a:lnTo>
                <a:lnTo>
                  <a:pt x="441" y="444"/>
                </a:lnTo>
                <a:lnTo>
                  <a:pt x="441" y="267"/>
                </a:lnTo>
                <a:lnTo>
                  <a:pt x="519" y="222"/>
                </a:lnTo>
                <a:lnTo>
                  <a:pt x="441" y="177"/>
                </a:lnTo>
                <a:close/>
              </a:path>
            </a:pathLst>
          </a:custGeom>
          <a:solidFill>
            <a:srgbClr val="AFD1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5919788" y="2001838"/>
            <a:ext cx="231775" cy="231775"/>
            <a:chOff x="0" y="0"/>
            <a:chExt cx="184" cy="184"/>
          </a:xfrm>
        </p:grpSpPr>
        <p:sp>
          <p:nvSpPr>
            <p:cNvPr id="11314" name="Freeform 21"/>
            <p:cNvSpPr>
              <a:spLocks noEditPoints="1"/>
            </p:cNvSpPr>
            <p:nvPr/>
          </p:nvSpPr>
          <p:spPr bwMode="auto">
            <a:xfrm>
              <a:off x="0" y="0"/>
              <a:ext cx="184" cy="140"/>
            </a:xfrm>
            <a:custGeom>
              <a:avLst/>
              <a:gdLst>
                <a:gd name="T0" fmla="*/ 153 w 83"/>
                <a:gd name="T1" fmla="*/ 218 h 63"/>
                <a:gd name="T2" fmla="*/ 153 w 83"/>
                <a:gd name="T3" fmla="*/ 222 h 63"/>
                <a:gd name="T4" fmla="*/ 157 w 83"/>
                <a:gd name="T5" fmla="*/ 222 h 63"/>
                <a:gd name="T6" fmla="*/ 153 w 83"/>
                <a:gd name="T7" fmla="*/ 218 h 63"/>
                <a:gd name="T8" fmla="*/ 399 w 83"/>
                <a:gd name="T9" fmla="*/ 0 h 63"/>
                <a:gd name="T10" fmla="*/ 9 w 83"/>
                <a:gd name="T11" fmla="*/ 0 h 63"/>
                <a:gd name="T12" fmla="*/ 0 w 83"/>
                <a:gd name="T13" fmla="*/ 9 h 63"/>
                <a:gd name="T14" fmla="*/ 0 w 83"/>
                <a:gd name="T15" fmla="*/ 49 h 63"/>
                <a:gd name="T16" fmla="*/ 9 w 83"/>
                <a:gd name="T17" fmla="*/ 60 h 63"/>
                <a:gd name="T18" fmla="*/ 16 w 83"/>
                <a:gd name="T19" fmla="*/ 60 h 63"/>
                <a:gd name="T20" fmla="*/ 29 w 83"/>
                <a:gd name="T21" fmla="*/ 69 h 63"/>
                <a:gd name="T22" fmla="*/ 29 w 83"/>
                <a:gd name="T23" fmla="*/ 296 h 63"/>
                <a:gd name="T24" fmla="*/ 40 w 83"/>
                <a:gd name="T25" fmla="*/ 311 h 63"/>
                <a:gd name="T26" fmla="*/ 368 w 83"/>
                <a:gd name="T27" fmla="*/ 311 h 63"/>
                <a:gd name="T28" fmla="*/ 384 w 83"/>
                <a:gd name="T29" fmla="*/ 296 h 63"/>
                <a:gd name="T30" fmla="*/ 384 w 83"/>
                <a:gd name="T31" fmla="*/ 69 h 63"/>
                <a:gd name="T32" fmla="*/ 392 w 83"/>
                <a:gd name="T33" fmla="*/ 60 h 63"/>
                <a:gd name="T34" fmla="*/ 399 w 83"/>
                <a:gd name="T35" fmla="*/ 60 h 63"/>
                <a:gd name="T36" fmla="*/ 408 w 83"/>
                <a:gd name="T37" fmla="*/ 49 h 63"/>
                <a:gd name="T38" fmla="*/ 408 w 83"/>
                <a:gd name="T39" fmla="*/ 9 h 63"/>
                <a:gd name="T40" fmla="*/ 399 w 83"/>
                <a:gd name="T41" fmla="*/ 0 h 63"/>
                <a:gd name="T42" fmla="*/ 251 w 83"/>
                <a:gd name="T43" fmla="*/ 162 h 63"/>
                <a:gd name="T44" fmla="*/ 211 w 83"/>
                <a:gd name="T45" fmla="*/ 162 h 63"/>
                <a:gd name="T46" fmla="*/ 211 w 83"/>
                <a:gd name="T47" fmla="*/ 124 h 63"/>
                <a:gd name="T48" fmla="*/ 251 w 83"/>
                <a:gd name="T49" fmla="*/ 162 h 63"/>
                <a:gd name="T50" fmla="*/ 226 w 83"/>
                <a:gd name="T51" fmla="*/ 242 h 63"/>
                <a:gd name="T52" fmla="*/ 206 w 83"/>
                <a:gd name="T53" fmla="*/ 242 h 63"/>
                <a:gd name="T54" fmla="*/ 157 w 83"/>
                <a:gd name="T55" fmla="*/ 222 h 63"/>
                <a:gd name="T56" fmla="*/ 153 w 83"/>
                <a:gd name="T57" fmla="*/ 218 h 63"/>
                <a:gd name="T58" fmla="*/ 133 w 83"/>
                <a:gd name="T59" fmla="*/ 173 h 63"/>
                <a:gd name="T60" fmla="*/ 137 w 83"/>
                <a:gd name="T61" fmla="*/ 149 h 63"/>
                <a:gd name="T62" fmla="*/ 197 w 83"/>
                <a:gd name="T63" fmla="*/ 98 h 63"/>
                <a:gd name="T64" fmla="*/ 197 w 83"/>
                <a:gd name="T65" fmla="*/ 178 h 63"/>
                <a:gd name="T66" fmla="*/ 275 w 83"/>
                <a:gd name="T67" fmla="*/ 178 h 63"/>
                <a:gd name="T68" fmla="*/ 226 w 83"/>
                <a:gd name="T69" fmla="*/ 242 h 63"/>
                <a:gd name="T70" fmla="*/ 153 w 83"/>
                <a:gd name="T71" fmla="*/ 218 h 63"/>
                <a:gd name="T72" fmla="*/ 153 w 83"/>
                <a:gd name="T73" fmla="*/ 222 h 63"/>
                <a:gd name="T74" fmla="*/ 157 w 83"/>
                <a:gd name="T75" fmla="*/ 222 h 63"/>
                <a:gd name="T76" fmla="*/ 153 w 83"/>
                <a:gd name="T77" fmla="*/ 218 h 6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3" h="63">
                  <a:moveTo>
                    <a:pt x="31" y="44"/>
                  </a:moveTo>
                  <a:cubicBezTo>
                    <a:pt x="31" y="45"/>
                    <a:pt x="31" y="45"/>
                    <a:pt x="31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5"/>
                    <a:pt x="31" y="45"/>
                    <a:pt x="31" y="44"/>
                  </a:cubicBezTo>
                  <a:close/>
                  <a:moveTo>
                    <a:pt x="8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2"/>
                    <a:pt x="6" y="13"/>
                    <a:pt x="6" y="1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1"/>
                    <a:pt x="7" y="63"/>
                    <a:pt x="8" y="63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6" y="63"/>
                    <a:pt x="78" y="61"/>
                    <a:pt x="78" y="60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3"/>
                    <a:pt x="79" y="12"/>
                    <a:pt x="80" y="1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2" y="12"/>
                    <a:pt x="83" y="11"/>
                    <a:pt x="83" y="10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1"/>
                    <a:pt x="82" y="0"/>
                    <a:pt x="81" y="0"/>
                  </a:cubicBezTo>
                  <a:close/>
                  <a:moveTo>
                    <a:pt x="51" y="33"/>
                  </a:moveTo>
                  <a:cubicBezTo>
                    <a:pt x="43" y="33"/>
                    <a:pt x="43" y="33"/>
                    <a:pt x="43" y="33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7" y="26"/>
                    <a:pt x="51" y="29"/>
                    <a:pt x="51" y="33"/>
                  </a:cubicBezTo>
                  <a:close/>
                  <a:moveTo>
                    <a:pt x="46" y="49"/>
                  </a:moveTo>
                  <a:cubicBezTo>
                    <a:pt x="45" y="49"/>
                    <a:pt x="43" y="49"/>
                    <a:pt x="42" y="49"/>
                  </a:cubicBezTo>
                  <a:cubicBezTo>
                    <a:pt x="38" y="49"/>
                    <a:pt x="34" y="48"/>
                    <a:pt x="32" y="45"/>
                  </a:cubicBezTo>
                  <a:cubicBezTo>
                    <a:pt x="31" y="45"/>
                    <a:pt x="31" y="45"/>
                    <a:pt x="31" y="44"/>
                  </a:cubicBezTo>
                  <a:cubicBezTo>
                    <a:pt x="28" y="42"/>
                    <a:pt x="27" y="38"/>
                    <a:pt x="27" y="35"/>
                  </a:cubicBezTo>
                  <a:cubicBezTo>
                    <a:pt x="27" y="33"/>
                    <a:pt x="27" y="32"/>
                    <a:pt x="28" y="30"/>
                  </a:cubicBezTo>
                  <a:cubicBezTo>
                    <a:pt x="29" y="25"/>
                    <a:pt x="34" y="20"/>
                    <a:pt x="40" y="20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42"/>
                    <a:pt x="52" y="47"/>
                    <a:pt x="46" y="49"/>
                  </a:cubicBezTo>
                  <a:close/>
                  <a:moveTo>
                    <a:pt x="31" y="44"/>
                  </a:moveTo>
                  <a:cubicBezTo>
                    <a:pt x="31" y="45"/>
                    <a:pt x="31" y="45"/>
                    <a:pt x="31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5"/>
                    <a:pt x="31" y="45"/>
                    <a:pt x="31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5" name="Freeform 22"/>
            <p:cNvSpPr>
              <a:spLocks/>
            </p:cNvSpPr>
            <p:nvPr/>
          </p:nvSpPr>
          <p:spPr bwMode="auto">
            <a:xfrm>
              <a:off x="44" y="150"/>
              <a:ext cx="96" cy="34"/>
            </a:xfrm>
            <a:custGeom>
              <a:avLst/>
              <a:gdLst>
                <a:gd name="T0" fmla="*/ 141 w 43"/>
                <a:gd name="T1" fmla="*/ 0 h 15"/>
                <a:gd name="T2" fmla="*/ 121 w 43"/>
                <a:gd name="T3" fmla="*/ 0 h 15"/>
                <a:gd name="T4" fmla="*/ 94 w 43"/>
                <a:gd name="T5" fmla="*/ 0 h 15"/>
                <a:gd name="T6" fmla="*/ 45 w 43"/>
                <a:gd name="T7" fmla="*/ 0 h 15"/>
                <a:gd name="T8" fmla="*/ 25 w 43"/>
                <a:gd name="T9" fmla="*/ 11 h 15"/>
                <a:gd name="T10" fmla="*/ 4 w 43"/>
                <a:gd name="T11" fmla="*/ 66 h 15"/>
                <a:gd name="T12" fmla="*/ 9 w 43"/>
                <a:gd name="T13" fmla="*/ 77 h 15"/>
                <a:gd name="T14" fmla="*/ 45 w 43"/>
                <a:gd name="T15" fmla="*/ 77 h 15"/>
                <a:gd name="T16" fmla="*/ 60 w 43"/>
                <a:gd name="T17" fmla="*/ 66 h 15"/>
                <a:gd name="T18" fmla="*/ 69 w 43"/>
                <a:gd name="T19" fmla="*/ 52 h 15"/>
                <a:gd name="T20" fmla="*/ 85 w 43"/>
                <a:gd name="T21" fmla="*/ 36 h 15"/>
                <a:gd name="T22" fmla="*/ 129 w 43"/>
                <a:gd name="T23" fmla="*/ 36 h 15"/>
                <a:gd name="T24" fmla="*/ 145 w 43"/>
                <a:gd name="T25" fmla="*/ 52 h 15"/>
                <a:gd name="T26" fmla="*/ 154 w 43"/>
                <a:gd name="T27" fmla="*/ 66 h 15"/>
                <a:gd name="T28" fmla="*/ 174 w 43"/>
                <a:gd name="T29" fmla="*/ 77 h 15"/>
                <a:gd name="T30" fmla="*/ 205 w 43"/>
                <a:gd name="T31" fmla="*/ 77 h 15"/>
                <a:gd name="T32" fmla="*/ 210 w 43"/>
                <a:gd name="T33" fmla="*/ 66 h 15"/>
                <a:gd name="T34" fmla="*/ 190 w 43"/>
                <a:gd name="T35" fmla="*/ 11 h 15"/>
                <a:gd name="T36" fmla="*/ 170 w 43"/>
                <a:gd name="T37" fmla="*/ 0 h 15"/>
                <a:gd name="T38" fmla="*/ 141 w 43"/>
                <a:gd name="T39" fmla="*/ 0 h 1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3" h="15">
                  <a:moveTo>
                    <a:pt x="28" y="0"/>
                  </a:moveTo>
                  <a:cubicBezTo>
                    <a:pt x="27" y="0"/>
                    <a:pt x="25" y="0"/>
                    <a:pt x="24" y="0"/>
                  </a:cubicBezTo>
                  <a:cubicBezTo>
                    <a:pt x="23" y="0"/>
                    <a:pt x="21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2" y="14"/>
                    <a:pt x="12" y="13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8"/>
                    <a:pt x="16" y="7"/>
                    <a:pt x="1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9" y="8"/>
                    <a:pt x="29" y="10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4"/>
                    <a:pt x="33" y="15"/>
                    <a:pt x="35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2" y="15"/>
                    <a:pt x="43" y="14"/>
                    <a:pt x="42" y="1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1"/>
                    <a:pt x="36" y="0"/>
                    <a:pt x="3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85" name="Group 23"/>
          <p:cNvGrpSpPr>
            <a:grpSpLocks/>
          </p:cNvGrpSpPr>
          <p:nvPr/>
        </p:nvGrpSpPr>
        <p:grpSpPr bwMode="auto">
          <a:xfrm>
            <a:off x="1752600" y="2678113"/>
            <a:ext cx="193675" cy="234950"/>
            <a:chOff x="0" y="0"/>
            <a:chExt cx="153" cy="186"/>
          </a:xfrm>
        </p:grpSpPr>
        <p:sp>
          <p:nvSpPr>
            <p:cNvPr id="11312" name="Freeform 24"/>
            <p:cNvSpPr>
              <a:spLocks noEditPoints="1"/>
            </p:cNvSpPr>
            <p:nvPr/>
          </p:nvSpPr>
          <p:spPr bwMode="auto">
            <a:xfrm>
              <a:off x="0" y="33"/>
              <a:ext cx="120" cy="153"/>
            </a:xfrm>
            <a:custGeom>
              <a:avLst/>
              <a:gdLst>
                <a:gd name="T0" fmla="*/ 258 w 54"/>
                <a:gd name="T1" fmla="*/ 0 h 69"/>
                <a:gd name="T2" fmla="*/ 9 w 54"/>
                <a:gd name="T3" fmla="*/ 0 h 69"/>
                <a:gd name="T4" fmla="*/ 0 w 54"/>
                <a:gd name="T5" fmla="*/ 9 h 69"/>
                <a:gd name="T6" fmla="*/ 0 w 54"/>
                <a:gd name="T7" fmla="*/ 330 h 69"/>
                <a:gd name="T8" fmla="*/ 9 w 54"/>
                <a:gd name="T9" fmla="*/ 335 h 69"/>
                <a:gd name="T10" fmla="*/ 129 w 54"/>
                <a:gd name="T11" fmla="*/ 266 h 69"/>
                <a:gd name="T12" fmla="*/ 142 w 54"/>
                <a:gd name="T13" fmla="*/ 266 h 69"/>
                <a:gd name="T14" fmla="*/ 258 w 54"/>
                <a:gd name="T15" fmla="*/ 335 h 69"/>
                <a:gd name="T16" fmla="*/ 267 w 54"/>
                <a:gd name="T17" fmla="*/ 330 h 69"/>
                <a:gd name="T18" fmla="*/ 267 w 54"/>
                <a:gd name="T19" fmla="*/ 9 h 69"/>
                <a:gd name="T20" fmla="*/ 258 w 54"/>
                <a:gd name="T21" fmla="*/ 0 h 69"/>
                <a:gd name="T22" fmla="*/ 193 w 54"/>
                <a:gd name="T23" fmla="*/ 142 h 69"/>
                <a:gd name="T24" fmla="*/ 182 w 54"/>
                <a:gd name="T25" fmla="*/ 153 h 69"/>
                <a:gd name="T26" fmla="*/ 149 w 54"/>
                <a:gd name="T27" fmla="*/ 153 h 69"/>
                <a:gd name="T28" fmla="*/ 149 w 54"/>
                <a:gd name="T29" fmla="*/ 186 h 69"/>
                <a:gd name="T30" fmla="*/ 138 w 54"/>
                <a:gd name="T31" fmla="*/ 197 h 69"/>
                <a:gd name="T32" fmla="*/ 129 w 54"/>
                <a:gd name="T33" fmla="*/ 197 h 69"/>
                <a:gd name="T34" fmla="*/ 118 w 54"/>
                <a:gd name="T35" fmla="*/ 186 h 69"/>
                <a:gd name="T36" fmla="*/ 118 w 54"/>
                <a:gd name="T37" fmla="*/ 153 h 69"/>
                <a:gd name="T38" fmla="*/ 84 w 54"/>
                <a:gd name="T39" fmla="*/ 153 h 69"/>
                <a:gd name="T40" fmla="*/ 80 w 54"/>
                <a:gd name="T41" fmla="*/ 142 h 69"/>
                <a:gd name="T42" fmla="*/ 80 w 54"/>
                <a:gd name="T43" fmla="*/ 133 h 69"/>
                <a:gd name="T44" fmla="*/ 84 w 54"/>
                <a:gd name="T45" fmla="*/ 122 h 69"/>
                <a:gd name="T46" fmla="*/ 118 w 54"/>
                <a:gd name="T47" fmla="*/ 122 h 69"/>
                <a:gd name="T48" fmla="*/ 118 w 54"/>
                <a:gd name="T49" fmla="*/ 93 h 69"/>
                <a:gd name="T50" fmla="*/ 129 w 54"/>
                <a:gd name="T51" fmla="*/ 84 h 69"/>
                <a:gd name="T52" fmla="*/ 138 w 54"/>
                <a:gd name="T53" fmla="*/ 84 h 69"/>
                <a:gd name="T54" fmla="*/ 149 w 54"/>
                <a:gd name="T55" fmla="*/ 93 h 69"/>
                <a:gd name="T56" fmla="*/ 149 w 54"/>
                <a:gd name="T57" fmla="*/ 122 h 69"/>
                <a:gd name="T58" fmla="*/ 182 w 54"/>
                <a:gd name="T59" fmla="*/ 122 h 69"/>
                <a:gd name="T60" fmla="*/ 193 w 54"/>
                <a:gd name="T61" fmla="*/ 133 h 69"/>
                <a:gd name="T62" fmla="*/ 193 w 54"/>
                <a:gd name="T63" fmla="*/ 142 h 6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" h="69">
                  <a:moveTo>
                    <a:pt x="5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8"/>
                    <a:pt x="1" y="69"/>
                    <a:pt x="2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3"/>
                    <a:pt x="28" y="53"/>
                    <a:pt x="29" y="54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9"/>
                    <a:pt x="54" y="68"/>
                    <a:pt x="54" y="67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"/>
                    <a:pt x="53" y="0"/>
                    <a:pt x="52" y="0"/>
                  </a:cubicBezTo>
                  <a:close/>
                  <a:moveTo>
                    <a:pt x="39" y="29"/>
                  </a:moveTo>
                  <a:cubicBezTo>
                    <a:pt x="39" y="30"/>
                    <a:pt x="38" y="31"/>
                    <a:pt x="37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1"/>
                    <a:pt x="16" y="30"/>
                    <a:pt x="16" y="29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6"/>
                    <a:pt x="16" y="25"/>
                    <a:pt x="17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7"/>
                    <a:pt x="25" y="17"/>
                    <a:pt x="26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7"/>
                    <a:pt x="30" y="17"/>
                    <a:pt x="30" y="19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9" y="26"/>
                    <a:pt x="39" y="27"/>
                  </a:cubicBezTo>
                  <a:lnTo>
                    <a:pt x="39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Freeform 25"/>
            <p:cNvSpPr>
              <a:spLocks/>
            </p:cNvSpPr>
            <p:nvPr/>
          </p:nvSpPr>
          <p:spPr bwMode="auto">
            <a:xfrm>
              <a:off x="35" y="0"/>
              <a:ext cx="118" cy="153"/>
            </a:xfrm>
            <a:custGeom>
              <a:avLst/>
              <a:gdLst>
                <a:gd name="T0" fmla="*/ 254 w 53"/>
                <a:gd name="T1" fmla="*/ 0 h 69"/>
                <a:gd name="T2" fmla="*/ 263 w 53"/>
                <a:gd name="T3" fmla="*/ 9 h 69"/>
                <a:gd name="T4" fmla="*/ 263 w 53"/>
                <a:gd name="T5" fmla="*/ 335 h 69"/>
                <a:gd name="T6" fmla="*/ 254 w 53"/>
                <a:gd name="T7" fmla="*/ 339 h 69"/>
                <a:gd name="T8" fmla="*/ 223 w 53"/>
                <a:gd name="T9" fmla="*/ 315 h 69"/>
                <a:gd name="T10" fmla="*/ 218 w 53"/>
                <a:gd name="T11" fmla="*/ 299 h 69"/>
                <a:gd name="T12" fmla="*/ 218 w 53"/>
                <a:gd name="T13" fmla="*/ 53 h 69"/>
                <a:gd name="T14" fmla="*/ 209 w 53"/>
                <a:gd name="T15" fmla="*/ 44 h 69"/>
                <a:gd name="T16" fmla="*/ 9 w 53"/>
                <a:gd name="T17" fmla="*/ 44 h 69"/>
                <a:gd name="T18" fmla="*/ 0 w 53"/>
                <a:gd name="T19" fmla="*/ 40 h 69"/>
                <a:gd name="T20" fmla="*/ 0 w 53"/>
                <a:gd name="T21" fmla="*/ 9 h 69"/>
                <a:gd name="T22" fmla="*/ 9 w 53"/>
                <a:gd name="T23" fmla="*/ 0 h 69"/>
                <a:gd name="T24" fmla="*/ 254 w 53"/>
                <a:gd name="T25" fmla="*/ 0 h 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3" h="69">
                  <a:moveTo>
                    <a:pt x="51" y="0"/>
                  </a:moveTo>
                  <a:cubicBezTo>
                    <a:pt x="52" y="0"/>
                    <a:pt x="53" y="1"/>
                    <a:pt x="53" y="2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9"/>
                    <a:pt x="52" y="69"/>
                    <a:pt x="51" y="69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4" y="64"/>
                    <a:pt x="44" y="62"/>
                    <a:pt x="44" y="6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0"/>
                    <a:pt x="43" y="9"/>
                    <a:pt x="4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86" name="Group 26"/>
          <p:cNvGrpSpPr>
            <a:grpSpLocks/>
          </p:cNvGrpSpPr>
          <p:nvPr/>
        </p:nvGrpSpPr>
        <p:grpSpPr bwMode="auto">
          <a:xfrm>
            <a:off x="4573588" y="2673350"/>
            <a:ext cx="152400" cy="231775"/>
            <a:chOff x="0" y="0"/>
            <a:chExt cx="122" cy="184"/>
          </a:xfrm>
        </p:grpSpPr>
        <p:sp>
          <p:nvSpPr>
            <p:cNvPr id="11310" name="Freeform 27"/>
            <p:cNvSpPr>
              <a:spLocks noEditPoints="1"/>
            </p:cNvSpPr>
            <p:nvPr/>
          </p:nvSpPr>
          <p:spPr bwMode="auto">
            <a:xfrm>
              <a:off x="0" y="67"/>
              <a:ext cx="122" cy="117"/>
            </a:xfrm>
            <a:custGeom>
              <a:avLst/>
              <a:gdLst>
                <a:gd name="T0" fmla="*/ 262 w 55"/>
                <a:gd name="T1" fmla="*/ 0 h 53"/>
                <a:gd name="T2" fmla="*/ 16 w 55"/>
                <a:gd name="T3" fmla="*/ 0 h 53"/>
                <a:gd name="T4" fmla="*/ 9 w 55"/>
                <a:gd name="T5" fmla="*/ 4 h 53"/>
                <a:gd name="T6" fmla="*/ 4 w 55"/>
                <a:gd name="T7" fmla="*/ 15 h 53"/>
                <a:gd name="T8" fmla="*/ 4 w 55"/>
                <a:gd name="T9" fmla="*/ 49 h 53"/>
                <a:gd name="T10" fmla="*/ 0 w 55"/>
                <a:gd name="T11" fmla="*/ 243 h 53"/>
                <a:gd name="T12" fmla="*/ 16 w 55"/>
                <a:gd name="T13" fmla="*/ 258 h 53"/>
                <a:gd name="T14" fmla="*/ 255 w 55"/>
                <a:gd name="T15" fmla="*/ 258 h 53"/>
                <a:gd name="T16" fmla="*/ 271 w 55"/>
                <a:gd name="T17" fmla="*/ 243 h 53"/>
                <a:gd name="T18" fmla="*/ 271 w 55"/>
                <a:gd name="T19" fmla="*/ 15 h 53"/>
                <a:gd name="T20" fmla="*/ 262 w 55"/>
                <a:gd name="T21" fmla="*/ 0 h 53"/>
                <a:gd name="T22" fmla="*/ 60 w 55"/>
                <a:gd name="T23" fmla="*/ 57 h 53"/>
                <a:gd name="T24" fmla="*/ 89 w 55"/>
                <a:gd name="T25" fmla="*/ 57 h 53"/>
                <a:gd name="T26" fmla="*/ 89 w 55"/>
                <a:gd name="T27" fmla="*/ 201 h 53"/>
                <a:gd name="T28" fmla="*/ 60 w 55"/>
                <a:gd name="T29" fmla="*/ 201 h 53"/>
                <a:gd name="T30" fmla="*/ 60 w 55"/>
                <a:gd name="T31" fmla="*/ 57 h 53"/>
                <a:gd name="T32" fmla="*/ 122 w 55"/>
                <a:gd name="T33" fmla="*/ 57 h 53"/>
                <a:gd name="T34" fmla="*/ 153 w 55"/>
                <a:gd name="T35" fmla="*/ 57 h 53"/>
                <a:gd name="T36" fmla="*/ 153 w 55"/>
                <a:gd name="T37" fmla="*/ 201 h 53"/>
                <a:gd name="T38" fmla="*/ 122 w 55"/>
                <a:gd name="T39" fmla="*/ 201 h 53"/>
                <a:gd name="T40" fmla="*/ 122 w 55"/>
                <a:gd name="T41" fmla="*/ 57 h 53"/>
                <a:gd name="T42" fmla="*/ 211 w 55"/>
                <a:gd name="T43" fmla="*/ 201 h 53"/>
                <a:gd name="T44" fmla="*/ 186 w 55"/>
                <a:gd name="T45" fmla="*/ 201 h 53"/>
                <a:gd name="T46" fmla="*/ 186 w 55"/>
                <a:gd name="T47" fmla="*/ 57 h 53"/>
                <a:gd name="T48" fmla="*/ 211 w 55"/>
                <a:gd name="T49" fmla="*/ 57 h 53"/>
                <a:gd name="T50" fmla="*/ 211 w 55"/>
                <a:gd name="T51" fmla="*/ 201 h 5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5" h="53">
                  <a:moveTo>
                    <a:pt x="5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53"/>
                    <a:pt x="55" y="52"/>
                    <a:pt x="55" y="5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2"/>
                    <a:pt x="54" y="0"/>
                    <a:pt x="53" y="0"/>
                  </a:cubicBezTo>
                  <a:close/>
                  <a:moveTo>
                    <a:pt x="12" y="12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2" y="41"/>
                    <a:pt x="12" y="41"/>
                    <a:pt x="12" y="41"/>
                  </a:cubicBezTo>
                  <a:lnTo>
                    <a:pt x="12" y="12"/>
                  </a:lnTo>
                  <a:close/>
                  <a:moveTo>
                    <a:pt x="25" y="12"/>
                  </a:moveTo>
                  <a:cubicBezTo>
                    <a:pt x="31" y="12"/>
                    <a:pt x="31" y="12"/>
                    <a:pt x="31" y="12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25" y="41"/>
                    <a:pt x="25" y="41"/>
                    <a:pt x="25" y="41"/>
                  </a:cubicBezTo>
                  <a:lnTo>
                    <a:pt x="25" y="12"/>
                  </a:lnTo>
                  <a:close/>
                  <a:moveTo>
                    <a:pt x="43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43" y="12"/>
                    <a:pt x="43" y="12"/>
                    <a:pt x="43" y="12"/>
                  </a:cubicBezTo>
                  <a:lnTo>
                    <a:pt x="43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Freeform 28"/>
            <p:cNvSpPr>
              <a:spLocks/>
            </p:cNvSpPr>
            <p:nvPr/>
          </p:nvSpPr>
          <p:spPr bwMode="auto">
            <a:xfrm>
              <a:off x="3" y="0"/>
              <a:ext cx="119" cy="47"/>
            </a:xfrm>
            <a:custGeom>
              <a:avLst/>
              <a:gdLst>
                <a:gd name="T0" fmla="*/ 253 w 54"/>
                <a:gd name="T1" fmla="*/ 105 h 21"/>
                <a:gd name="T2" fmla="*/ 262 w 54"/>
                <a:gd name="T3" fmla="*/ 90 h 21"/>
                <a:gd name="T4" fmla="*/ 262 w 54"/>
                <a:gd name="T5" fmla="*/ 56 h 21"/>
                <a:gd name="T6" fmla="*/ 253 w 54"/>
                <a:gd name="T7" fmla="*/ 45 h 21"/>
                <a:gd name="T8" fmla="*/ 194 w 54"/>
                <a:gd name="T9" fmla="*/ 45 h 21"/>
                <a:gd name="T10" fmla="*/ 181 w 54"/>
                <a:gd name="T11" fmla="*/ 29 h 21"/>
                <a:gd name="T12" fmla="*/ 181 w 54"/>
                <a:gd name="T13" fmla="*/ 9 h 21"/>
                <a:gd name="T14" fmla="*/ 165 w 54"/>
                <a:gd name="T15" fmla="*/ 0 h 21"/>
                <a:gd name="T16" fmla="*/ 97 w 54"/>
                <a:gd name="T17" fmla="*/ 0 h 21"/>
                <a:gd name="T18" fmla="*/ 82 w 54"/>
                <a:gd name="T19" fmla="*/ 9 h 21"/>
                <a:gd name="T20" fmla="*/ 82 w 54"/>
                <a:gd name="T21" fmla="*/ 29 h 21"/>
                <a:gd name="T22" fmla="*/ 68 w 54"/>
                <a:gd name="T23" fmla="*/ 45 h 21"/>
                <a:gd name="T24" fmla="*/ 9 w 54"/>
                <a:gd name="T25" fmla="*/ 45 h 21"/>
                <a:gd name="T26" fmla="*/ 0 w 54"/>
                <a:gd name="T27" fmla="*/ 56 h 21"/>
                <a:gd name="T28" fmla="*/ 0 w 54"/>
                <a:gd name="T29" fmla="*/ 90 h 21"/>
                <a:gd name="T30" fmla="*/ 9 w 54"/>
                <a:gd name="T31" fmla="*/ 105 h 21"/>
                <a:gd name="T32" fmla="*/ 253 w 54"/>
                <a:gd name="T33" fmla="*/ 105 h 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21">
                  <a:moveTo>
                    <a:pt x="52" y="21"/>
                  </a:moveTo>
                  <a:cubicBezTo>
                    <a:pt x="53" y="21"/>
                    <a:pt x="54" y="20"/>
                    <a:pt x="54" y="18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0"/>
                    <a:pt x="53" y="9"/>
                    <a:pt x="52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8" y="9"/>
                    <a:pt x="37" y="8"/>
                    <a:pt x="37" y="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6" y="0"/>
                    <a:pt x="3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7" y="1"/>
                    <a:pt x="17" y="2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8"/>
                    <a:pt x="16" y="9"/>
                    <a:pt x="14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1" y="21"/>
                    <a:pt x="2" y="21"/>
                  </a:cubicBezTo>
                  <a:lnTo>
                    <a:pt x="5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87" name="Group 29"/>
          <p:cNvGrpSpPr>
            <a:grpSpLocks/>
          </p:cNvGrpSpPr>
          <p:nvPr/>
        </p:nvGrpSpPr>
        <p:grpSpPr bwMode="auto">
          <a:xfrm>
            <a:off x="3133725" y="3351213"/>
            <a:ext cx="234950" cy="190500"/>
            <a:chOff x="0" y="0"/>
            <a:chExt cx="186" cy="150"/>
          </a:xfrm>
        </p:grpSpPr>
        <p:sp>
          <p:nvSpPr>
            <p:cNvPr id="11308" name="Freeform 30"/>
            <p:cNvSpPr>
              <a:spLocks/>
            </p:cNvSpPr>
            <p:nvPr/>
          </p:nvSpPr>
          <p:spPr bwMode="auto">
            <a:xfrm>
              <a:off x="117" y="52"/>
              <a:ext cx="69" cy="98"/>
            </a:xfrm>
            <a:custGeom>
              <a:avLst/>
              <a:gdLst>
                <a:gd name="T0" fmla="*/ 154 w 31"/>
                <a:gd name="T1" fmla="*/ 105 h 44"/>
                <a:gd name="T2" fmla="*/ 36 w 31"/>
                <a:gd name="T3" fmla="*/ 218 h 44"/>
                <a:gd name="T4" fmla="*/ 0 w 31"/>
                <a:gd name="T5" fmla="*/ 214 h 44"/>
                <a:gd name="T6" fmla="*/ 100 w 31"/>
                <a:gd name="T7" fmla="*/ 60 h 44"/>
                <a:gd name="T8" fmla="*/ 85 w 31"/>
                <a:gd name="T9" fmla="*/ 0 h 44"/>
                <a:gd name="T10" fmla="*/ 154 w 31"/>
                <a:gd name="T11" fmla="*/ 105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" h="44">
                  <a:moveTo>
                    <a:pt x="31" y="21"/>
                  </a:moveTo>
                  <a:cubicBezTo>
                    <a:pt x="31" y="34"/>
                    <a:pt x="20" y="44"/>
                    <a:pt x="7" y="44"/>
                  </a:cubicBezTo>
                  <a:cubicBezTo>
                    <a:pt x="5" y="44"/>
                    <a:pt x="2" y="44"/>
                    <a:pt x="0" y="43"/>
                  </a:cubicBezTo>
                  <a:cubicBezTo>
                    <a:pt x="12" y="38"/>
                    <a:pt x="20" y="26"/>
                    <a:pt x="20" y="12"/>
                  </a:cubicBezTo>
                  <a:cubicBezTo>
                    <a:pt x="20" y="8"/>
                    <a:pt x="19" y="3"/>
                    <a:pt x="17" y="0"/>
                  </a:cubicBezTo>
                  <a:cubicBezTo>
                    <a:pt x="25" y="3"/>
                    <a:pt x="31" y="11"/>
                    <a:pt x="31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Freeform 31"/>
            <p:cNvSpPr>
              <a:spLocks noEditPoints="1"/>
            </p:cNvSpPr>
            <p:nvPr/>
          </p:nvSpPr>
          <p:spPr bwMode="auto">
            <a:xfrm>
              <a:off x="0" y="0"/>
              <a:ext cx="153" cy="150"/>
            </a:xfrm>
            <a:custGeom>
              <a:avLst/>
              <a:gdLst>
                <a:gd name="T0" fmla="*/ 330 w 69"/>
                <a:gd name="T1" fmla="*/ 108 h 68"/>
                <a:gd name="T2" fmla="*/ 255 w 69"/>
                <a:gd name="T3" fmla="*/ 20 h 68"/>
                <a:gd name="T4" fmla="*/ 255 w 69"/>
                <a:gd name="T5" fmla="*/ 20 h 68"/>
                <a:gd name="T6" fmla="*/ 173 w 69"/>
                <a:gd name="T7" fmla="*/ 0 h 68"/>
                <a:gd name="T8" fmla="*/ 29 w 69"/>
                <a:gd name="T9" fmla="*/ 73 h 68"/>
                <a:gd name="T10" fmla="*/ 0 w 69"/>
                <a:gd name="T11" fmla="*/ 165 h 68"/>
                <a:gd name="T12" fmla="*/ 35 w 69"/>
                <a:gd name="T13" fmla="*/ 267 h 68"/>
                <a:gd name="T14" fmla="*/ 69 w 69"/>
                <a:gd name="T15" fmla="*/ 298 h 68"/>
                <a:gd name="T16" fmla="*/ 104 w 69"/>
                <a:gd name="T17" fmla="*/ 322 h 68"/>
                <a:gd name="T18" fmla="*/ 104 w 69"/>
                <a:gd name="T19" fmla="*/ 322 h 68"/>
                <a:gd name="T20" fmla="*/ 173 w 69"/>
                <a:gd name="T21" fmla="*/ 331 h 68"/>
                <a:gd name="T22" fmla="*/ 242 w 69"/>
                <a:gd name="T23" fmla="*/ 315 h 68"/>
                <a:gd name="T24" fmla="*/ 266 w 69"/>
                <a:gd name="T25" fmla="*/ 302 h 68"/>
                <a:gd name="T26" fmla="*/ 310 w 69"/>
                <a:gd name="T27" fmla="*/ 258 h 68"/>
                <a:gd name="T28" fmla="*/ 339 w 69"/>
                <a:gd name="T29" fmla="*/ 185 h 68"/>
                <a:gd name="T30" fmla="*/ 339 w 69"/>
                <a:gd name="T31" fmla="*/ 185 h 68"/>
                <a:gd name="T32" fmla="*/ 339 w 69"/>
                <a:gd name="T33" fmla="*/ 165 h 68"/>
                <a:gd name="T34" fmla="*/ 330 w 69"/>
                <a:gd name="T35" fmla="*/ 108 h 68"/>
                <a:gd name="T36" fmla="*/ 231 w 69"/>
                <a:gd name="T37" fmla="*/ 73 h 68"/>
                <a:gd name="T38" fmla="*/ 262 w 69"/>
                <a:gd name="T39" fmla="*/ 101 h 68"/>
                <a:gd name="T40" fmla="*/ 262 w 69"/>
                <a:gd name="T41" fmla="*/ 108 h 68"/>
                <a:gd name="T42" fmla="*/ 231 w 69"/>
                <a:gd name="T43" fmla="*/ 132 h 68"/>
                <a:gd name="T44" fmla="*/ 202 w 69"/>
                <a:gd name="T45" fmla="*/ 101 h 68"/>
                <a:gd name="T46" fmla="*/ 226 w 69"/>
                <a:gd name="T47" fmla="*/ 73 h 68"/>
                <a:gd name="T48" fmla="*/ 231 w 69"/>
                <a:gd name="T49" fmla="*/ 73 h 68"/>
                <a:gd name="T50" fmla="*/ 109 w 69"/>
                <a:gd name="T51" fmla="*/ 258 h 68"/>
                <a:gd name="T52" fmla="*/ 78 w 69"/>
                <a:gd name="T53" fmla="*/ 229 h 68"/>
                <a:gd name="T54" fmla="*/ 109 w 69"/>
                <a:gd name="T55" fmla="*/ 199 h 68"/>
                <a:gd name="T56" fmla="*/ 137 w 69"/>
                <a:gd name="T57" fmla="*/ 229 h 68"/>
                <a:gd name="T58" fmla="*/ 109 w 69"/>
                <a:gd name="T59" fmla="*/ 258 h 68"/>
                <a:gd name="T60" fmla="*/ 109 w 69"/>
                <a:gd name="T61" fmla="*/ 132 h 68"/>
                <a:gd name="T62" fmla="*/ 78 w 69"/>
                <a:gd name="T63" fmla="*/ 101 h 68"/>
                <a:gd name="T64" fmla="*/ 109 w 69"/>
                <a:gd name="T65" fmla="*/ 73 h 68"/>
                <a:gd name="T66" fmla="*/ 137 w 69"/>
                <a:gd name="T67" fmla="*/ 101 h 68"/>
                <a:gd name="T68" fmla="*/ 109 w 69"/>
                <a:gd name="T69" fmla="*/ 132 h 68"/>
                <a:gd name="T70" fmla="*/ 153 w 69"/>
                <a:gd name="T71" fmla="*/ 165 h 68"/>
                <a:gd name="T72" fmla="*/ 162 w 69"/>
                <a:gd name="T73" fmla="*/ 150 h 68"/>
                <a:gd name="T74" fmla="*/ 173 w 69"/>
                <a:gd name="T75" fmla="*/ 146 h 68"/>
                <a:gd name="T76" fmla="*/ 191 w 69"/>
                <a:gd name="T77" fmla="*/ 165 h 68"/>
                <a:gd name="T78" fmla="*/ 186 w 69"/>
                <a:gd name="T79" fmla="*/ 174 h 68"/>
                <a:gd name="T80" fmla="*/ 173 w 69"/>
                <a:gd name="T81" fmla="*/ 185 h 68"/>
                <a:gd name="T82" fmla="*/ 153 w 69"/>
                <a:gd name="T83" fmla="*/ 165 h 68"/>
                <a:gd name="T84" fmla="*/ 231 w 69"/>
                <a:gd name="T85" fmla="*/ 258 h 68"/>
                <a:gd name="T86" fmla="*/ 202 w 69"/>
                <a:gd name="T87" fmla="*/ 229 h 68"/>
                <a:gd name="T88" fmla="*/ 231 w 69"/>
                <a:gd name="T89" fmla="*/ 199 h 68"/>
                <a:gd name="T90" fmla="*/ 262 w 69"/>
                <a:gd name="T91" fmla="*/ 229 h 68"/>
                <a:gd name="T92" fmla="*/ 231 w 69"/>
                <a:gd name="T93" fmla="*/ 258 h 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9" h="68">
                  <a:moveTo>
                    <a:pt x="67" y="22"/>
                  </a:moveTo>
                  <a:cubicBezTo>
                    <a:pt x="64" y="15"/>
                    <a:pt x="59" y="8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7" y="1"/>
                    <a:pt x="41" y="0"/>
                    <a:pt x="35" y="0"/>
                  </a:cubicBezTo>
                  <a:cubicBezTo>
                    <a:pt x="23" y="0"/>
                    <a:pt x="13" y="6"/>
                    <a:pt x="6" y="15"/>
                  </a:cubicBezTo>
                  <a:cubicBezTo>
                    <a:pt x="3" y="20"/>
                    <a:pt x="0" y="27"/>
                    <a:pt x="0" y="34"/>
                  </a:cubicBezTo>
                  <a:cubicBezTo>
                    <a:pt x="0" y="42"/>
                    <a:pt x="3" y="49"/>
                    <a:pt x="7" y="55"/>
                  </a:cubicBezTo>
                  <a:cubicBezTo>
                    <a:pt x="9" y="57"/>
                    <a:pt x="12" y="60"/>
                    <a:pt x="14" y="61"/>
                  </a:cubicBezTo>
                  <a:cubicBezTo>
                    <a:pt x="16" y="63"/>
                    <a:pt x="19" y="64"/>
                    <a:pt x="21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5" y="67"/>
                    <a:pt x="30" y="68"/>
                    <a:pt x="35" y="68"/>
                  </a:cubicBezTo>
                  <a:cubicBezTo>
                    <a:pt x="40" y="68"/>
                    <a:pt x="44" y="67"/>
                    <a:pt x="49" y="65"/>
                  </a:cubicBezTo>
                  <a:cubicBezTo>
                    <a:pt x="51" y="64"/>
                    <a:pt x="52" y="63"/>
                    <a:pt x="54" y="62"/>
                  </a:cubicBezTo>
                  <a:cubicBezTo>
                    <a:pt x="58" y="60"/>
                    <a:pt x="61" y="57"/>
                    <a:pt x="63" y="53"/>
                  </a:cubicBezTo>
                  <a:cubicBezTo>
                    <a:pt x="66" y="49"/>
                    <a:pt x="68" y="43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6"/>
                    <a:pt x="69" y="35"/>
                    <a:pt x="69" y="34"/>
                  </a:cubicBezTo>
                  <a:cubicBezTo>
                    <a:pt x="69" y="30"/>
                    <a:pt x="68" y="26"/>
                    <a:pt x="67" y="22"/>
                  </a:cubicBezTo>
                  <a:close/>
                  <a:moveTo>
                    <a:pt x="47" y="15"/>
                  </a:moveTo>
                  <a:cubicBezTo>
                    <a:pt x="50" y="15"/>
                    <a:pt x="53" y="18"/>
                    <a:pt x="53" y="21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5"/>
                    <a:pt x="50" y="27"/>
                    <a:pt x="47" y="27"/>
                  </a:cubicBezTo>
                  <a:cubicBezTo>
                    <a:pt x="44" y="27"/>
                    <a:pt x="41" y="24"/>
                    <a:pt x="41" y="21"/>
                  </a:cubicBezTo>
                  <a:cubicBezTo>
                    <a:pt x="41" y="18"/>
                    <a:pt x="44" y="16"/>
                    <a:pt x="46" y="15"/>
                  </a:cubicBezTo>
                  <a:cubicBezTo>
                    <a:pt x="47" y="15"/>
                    <a:pt x="47" y="15"/>
                    <a:pt x="47" y="15"/>
                  </a:cubicBezTo>
                  <a:close/>
                  <a:moveTo>
                    <a:pt x="22" y="53"/>
                  </a:moveTo>
                  <a:cubicBezTo>
                    <a:pt x="19" y="53"/>
                    <a:pt x="16" y="50"/>
                    <a:pt x="16" y="47"/>
                  </a:cubicBezTo>
                  <a:cubicBezTo>
                    <a:pt x="16" y="44"/>
                    <a:pt x="19" y="41"/>
                    <a:pt x="22" y="41"/>
                  </a:cubicBezTo>
                  <a:cubicBezTo>
                    <a:pt x="25" y="41"/>
                    <a:pt x="28" y="44"/>
                    <a:pt x="28" y="47"/>
                  </a:cubicBezTo>
                  <a:cubicBezTo>
                    <a:pt x="28" y="50"/>
                    <a:pt x="25" y="53"/>
                    <a:pt x="22" y="53"/>
                  </a:cubicBezTo>
                  <a:close/>
                  <a:moveTo>
                    <a:pt x="22" y="27"/>
                  </a:moveTo>
                  <a:cubicBezTo>
                    <a:pt x="19" y="27"/>
                    <a:pt x="16" y="24"/>
                    <a:pt x="16" y="21"/>
                  </a:cubicBezTo>
                  <a:cubicBezTo>
                    <a:pt x="16" y="18"/>
                    <a:pt x="19" y="15"/>
                    <a:pt x="22" y="15"/>
                  </a:cubicBezTo>
                  <a:cubicBezTo>
                    <a:pt x="25" y="15"/>
                    <a:pt x="28" y="18"/>
                    <a:pt x="28" y="21"/>
                  </a:cubicBezTo>
                  <a:cubicBezTo>
                    <a:pt x="28" y="24"/>
                    <a:pt x="25" y="27"/>
                    <a:pt x="22" y="27"/>
                  </a:cubicBezTo>
                  <a:close/>
                  <a:moveTo>
                    <a:pt x="31" y="34"/>
                  </a:moveTo>
                  <a:cubicBezTo>
                    <a:pt x="31" y="33"/>
                    <a:pt x="31" y="31"/>
                    <a:pt x="33" y="31"/>
                  </a:cubicBezTo>
                  <a:cubicBezTo>
                    <a:pt x="33" y="30"/>
                    <a:pt x="34" y="30"/>
                    <a:pt x="35" y="30"/>
                  </a:cubicBezTo>
                  <a:cubicBezTo>
                    <a:pt x="37" y="30"/>
                    <a:pt x="39" y="32"/>
                    <a:pt x="39" y="34"/>
                  </a:cubicBezTo>
                  <a:cubicBezTo>
                    <a:pt x="39" y="35"/>
                    <a:pt x="39" y="35"/>
                    <a:pt x="38" y="36"/>
                  </a:cubicBezTo>
                  <a:cubicBezTo>
                    <a:pt x="38" y="37"/>
                    <a:pt x="36" y="38"/>
                    <a:pt x="35" y="38"/>
                  </a:cubicBezTo>
                  <a:cubicBezTo>
                    <a:pt x="32" y="38"/>
                    <a:pt x="31" y="36"/>
                    <a:pt x="31" y="34"/>
                  </a:cubicBezTo>
                  <a:close/>
                  <a:moveTo>
                    <a:pt x="47" y="53"/>
                  </a:moveTo>
                  <a:cubicBezTo>
                    <a:pt x="44" y="53"/>
                    <a:pt x="41" y="50"/>
                    <a:pt x="41" y="47"/>
                  </a:cubicBezTo>
                  <a:cubicBezTo>
                    <a:pt x="41" y="44"/>
                    <a:pt x="44" y="41"/>
                    <a:pt x="47" y="41"/>
                  </a:cubicBezTo>
                  <a:cubicBezTo>
                    <a:pt x="50" y="41"/>
                    <a:pt x="53" y="44"/>
                    <a:pt x="53" y="47"/>
                  </a:cubicBezTo>
                  <a:cubicBezTo>
                    <a:pt x="53" y="50"/>
                    <a:pt x="50" y="53"/>
                    <a:pt x="47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8" name="Text Box 32"/>
          <p:cNvSpPr txBox="1">
            <a:spLocks noChangeArrowheads="1"/>
          </p:cNvSpPr>
          <p:nvPr/>
        </p:nvSpPr>
        <p:spPr bwMode="auto">
          <a:xfrm>
            <a:off x="1536700" y="2935288"/>
            <a:ext cx="6286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1"/>
                </a:solidFill>
              </a:rPr>
              <a:t>Option 01</a:t>
            </a:r>
          </a:p>
        </p:txBody>
      </p:sp>
      <p:sp>
        <p:nvSpPr>
          <p:cNvPr id="11289" name="Text Box 33"/>
          <p:cNvSpPr txBox="1">
            <a:spLocks noChangeArrowheads="1"/>
          </p:cNvSpPr>
          <p:nvPr/>
        </p:nvSpPr>
        <p:spPr bwMode="auto">
          <a:xfrm>
            <a:off x="2930525" y="3589338"/>
            <a:ext cx="6286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1"/>
                </a:solidFill>
              </a:rPr>
              <a:t>Option 02</a:t>
            </a:r>
          </a:p>
        </p:txBody>
      </p:sp>
      <p:sp>
        <p:nvSpPr>
          <p:cNvPr id="11290" name="Text Box 34"/>
          <p:cNvSpPr txBox="1">
            <a:spLocks noChangeArrowheads="1"/>
          </p:cNvSpPr>
          <p:nvPr/>
        </p:nvSpPr>
        <p:spPr bwMode="auto">
          <a:xfrm>
            <a:off x="4324350" y="2941638"/>
            <a:ext cx="6286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1"/>
                </a:solidFill>
              </a:rPr>
              <a:t>Option 03</a:t>
            </a:r>
          </a:p>
        </p:txBody>
      </p:sp>
      <p:sp>
        <p:nvSpPr>
          <p:cNvPr id="11291" name="Text Box 35"/>
          <p:cNvSpPr txBox="1">
            <a:spLocks noChangeArrowheads="1"/>
          </p:cNvSpPr>
          <p:nvPr/>
        </p:nvSpPr>
        <p:spPr bwMode="auto">
          <a:xfrm>
            <a:off x="5718175" y="2281238"/>
            <a:ext cx="6286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1"/>
                </a:solidFill>
              </a:rPr>
              <a:t>Option 04</a:t>
            </a:r>
          </a:p>
        </p:txBody>
      </p:sp>
      <p:sp>
        <p:nvSpPr>
          <p:cNvPr id="11292" name="Rectangle 36"/>
          <p:cNvSpPr>
            <a:spLocks noChangeArrowheads="1"/>
          </p:cNvSpPr>
          <p:nvPr/>
        </p:nvSpPr>
        <p:spPr bwMode="auto">
          <a:xfrm>
            <a:off x="7097713" y="1203325"/>
            <a:ext cx="652462" cy="666750"/>
          </a:xfrm>
          <a:prstGeom prst="rect">
            <a:avLst/>
          </a:prstGeom>
          <a:solidFill>
            <a:srgbClr val="E864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1293" name="Group 37"/>
          <p:cNvGrpSpPr>
            <a:grpSpLocks/>
          </p:cNvGrpSpPr>
          <p:nvPr/>
        </p:nvGrpSpPr>
        <p:grpSpPr bwMode="auto">
          <a:xfrm>
            <a:off x="7305675" y="1333500"/>
            <a:ext cx="231775" cy="177800"/>
            <a:chOff x="0" y="0"/>
            <a:chExt cx="184" cy="143"/>
          </a:xfrm>
        </p:grpSpPr>
        <p:sp>
          <p:nvSpPr>
            <p:cNvPr id="11306" name="Freeform 38"/>
            <p:cNvSpPr>
              <a:spLocks noEditPoints="1"/>
            </p:cNvSpPr>
            <p:nvPr/>
          </p:nvSpPr>
          <p:spPr bwMode="auto">
            <a:xfrm>
              <a:off x="62" y="0"/>
              <a:ext cx="122" cy="119"/>
            </a:xfrm>
            <a:custGeom>
              <a:avLst/>
              <a:gdLst>
                <a:gd name="T0" fmla="*/ 262 w 55"/>
                <a:gd name="T1" fmla="*/ 0 h 54"/>
                <a:gd name="T2" fmla="*/ 16 w 55"/>
                <a:gd name="T3" fmla="*/ 0 h 54"/>
                <a:gd name="T4" fmla="*/ 0 w 55"/>
                <a:gd name="T5" fmla="*/ 9 h 54"/>
                <a:gd name="T6" fmla="*/ 0 w 55"/>
                <a:gd name="T7" fmla="*/ 205 h 54"/>
                <a:gd name="T8" fmla="*/ 16 w 55"/>
                <a:gd name="T9" fmla="*/ 214 h 54"/>
                <a:gd name="T10" fmla="*/ 118 w 55"/>
                <a:gd name="T11" fmla="*/ 214 h 54"/>
                <a:gd name="T12" fmla="*/ 133 w 55"/>
                <a:gd name="T13" fmla="*/ 223 h 54"/>
                <a:gd name="T14" fmla="*/ 133 w 55"/>
                <a:gd name="T15" fmla="*/ 258 h 54"/>
                <a:gd name="T16" fmla="*/ 133 w 55"/>
                <a:gd name="T17" fmla="*/ 258 h 54"/>
                <a:gd name="T18" fmla="*/ 138 w 55"/>
                <a:gd name="T19" fmla="*/ 258 h 54"/>
                <a:gd name="T20" fmla="*/ 177 w 55"/>
                <a:gd name="T21" fmla="*/ 223 h 54"/>
                <a:gd name="T22" fmla="*/ 197 w 55"/>
                <a:gd name="T23" fmla="*/ 214 h 54"/>
                <a:gd name="T24" fmla="*/ 262 w 55"/>
                <a:gd name="T25" fmla="*/ 214 h 54"/>
                <a:gd name="T26" fmla="*/ 271 w 55"/>
                <a:gd name="T27" fmla="*/ 205 h 54"/>
                <a:gd name="T28" fmla="*/ 271 w 55"/>
                <a:gd name="T29" fmla="*/ 9 h 54"/>
                <a:gd name="T30" fmla="*/ 262 w 55"/>
                <a:gd name="T31" fmla="*/ 0 h 54"/>
                <a:gd name="T32" fmla="*/ 113 w 55"/>
                <a:gd name="T33" fmla="*/ 117 h 54"/>
                <a:gd name="T34" fmla="*/ 98 w 55"/>
                <a:gd name="T35" fmla="*/ 132 h 54"/>
                <a:gd name="T36" fmla="*/ 73 w 55"/>
                <a:gd name="T37" fmla="*/ 132 h 54"/>
                <a:gd name="T38" fmla="*/ 64 w 55"/>
                <a:gd name="T39" fmla="*/ 117 h 54"/>
                <a:gd name="T40" fmla="*/ 64 w 55"/>
                <a:gd name="T41" fmla="*/ 97 h 54"/>
                <a:gd name="T42" fmla="*/ 73 w 55"/>
                <a:gd name="T43" fmla="*/ 82 h 54"/>
                <a:gd name="T44" fmla="*/ 98 w 55"/>
                <a:gd name="T45" fmla="*/ 82 h 54"/>
                <a:gd name="T46" fmla="*/ 113 w 55"/>
                <a:gd name="T47" fmla="*/ 97 h 54"/>
                <a:gd name="T48" fmla="*/ 113 w 55"/>
                <a:gd name="T49" fmla="*/ 117 h 54"/>
                <a:gd name="T50" fmla="*/ 206 w 55"/>
                <a:gd name="T51" fmla="*/ 117 h 54"/>
                <a:gd name="T52" fmla="*/ 197 w 55"/>
                <a:gd name="T53" fmla="*/ 132 h 54"/>
                <a:gd name="T54" fmla="*/ 173 w 55"/>
                <a:gd name="T55" fmla="*/ 132 h 54"/>
                <a:gd name="T56" fmla="*/ 162 w 55"/>
                <a:gd name="T57" fmla="*/ 117 h 54"/>
                <a:gd name="T58" fmla="*/ 162 w 55"/>
                <a:gd name="T59" fmla="*/ 97 h 54"/>
                <a:gd name="T60" fmla="*/ 173 w 55"/>
                <a:gd name="T61" fmla="*/ 82 h 54"/>
                <a:gd name="T62" fmla="*/ 197 w 55"/>
                <a:gd name="T63" fmla="*/ 82 h 54"/>
                <a:gd name="T64" fmla="*/ 206 w 55"/>
                <a:gd name="T65" fmla="*/ 97 h 54"/>
                <a:gd name="T66" fmla="*/ 206 w 55"/>
                <a:gd name="T67" fmla="*/ 117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5" h="54">
                  <a:moveTo>
                    <a:pt x="5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6" y="44"/>
                    <a:pt x="27" y="45"/>
                    <a:pt x="27" y="46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4"/>
                    <a:pt x="27" y="54"/>
                    <a:pt x="28" y="53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7" y="45"/>
                    <a:pt x="39" y="44"/>
                    <a:pt x="40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4"/>
                    <a:pt x="55" y="43"/>
                    <a:pt x="55" y="4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1"/>
                    <a:pt x="54" y="0"/>
                    <a:pt x="53" y="0"/>
                  </a:cubicBezTo>
                  <a:close/>
                  <a:moveTo>
                    <a:pt x="23" y="24"/>
                  </a:moveTo>
                  <a:cubicBezTo>
                    <a:pt x="23" y="26"/>
                    <a:pt x="21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7"/>
                    <a:pt x="13" y="26"/>
                    <a:pt x="13" y="24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8"/>
                    <a:pt x="14" y="17"/>
                    <a:pt x="15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3" y="18"/>
                    <a:pt x="23" y="20"/>
                  </a:cubicBezTo>
                  <a:lnTo>
                    <a:pt x="23" y="24"/>
                  </a:lnTo>
                  <a:close/>
                  <a:moveTo>
                    <a:pt x="42" y="24"/>
                  </a:moveTo>
                  <a:cubicBezTo>
                    <a:pt x="42" y="26"/>
                    <a:pt x="41" y="27"/>
                    <a:pt x="40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4" y="27"/>
                    <a:pt x="33" y="26"/>
                    <a:pt x="33" y="24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18"/>
                    <a:pt x="34" y="17"/>
                    <a:pt x="35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7"/>
                    <a:pt x="42" y="18"/>
                    <a:pt x="42" y="20"/>
                  </a:cubicBezTo>
                  <a:lnTo>
                    <a:pt x="4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Freeform 39"/>
            <p:cNvSpPr>
              <a:spLocks/>
            </p:cNvSpPr>
            <p:nvPr/>
          </p:nvSpPr>
          <p:spPr bwMode="auto">
            <a:xfrm>
              <a:off x="0" y="24"/>
              <a:ext cx="111" cy="119"/>
            </a:xfrm>
            <a:custGeom>
              <a:avLst/>
              <a:gdLst>
                <a:gd name="T0" fmla="*/ 231 w 50"/>
                <a:gd name="T1" fmla="*/ 181 h 54"/>
                <a:gd name="T2" fmla="*/ 246 w 50"/>
                <a:gd name="T3" fmla="*/ 194 h 54"/>
                <a:gd name="T4" fmla="*/ 246 w 50"/>
                <a:gd name="T5" fmla="*/ 198 h 54"/>
                <a:gd name="T6" fmla="*/ 231 w 50"/>
                <a:gd name="T7" fmla="*/ 214 h 54"/>
                <a:gd name="T8" fmla="*/ 153 w 50"/>
                <a:gd name="T9" fmla="*/ 214 h 54"/>
                <a:gd name="T10" fmla="*/ 138 w 50"/>
                <a:gd name="T11" fmla="*/ 223 h 54"/>
                <a:gd name="T12" fmla="*/ 138 w 50"/>
                <a:gd name="T13" fmla="*/ 253 h 54"/>
                <a:gd name="T14" fmla="*/ 133 w 50"/>
                <a:gd name="T15" fmla="*/ 258 h 54"/>
                <a:gd name="T16" fmla="*/ 93 w 50"/>
                <a:gd name="T17" fmla="*/ 218 h 54"/>
                <a:gd name="T18" fmla="*/ 73 w 50"/>
                <a:gd name="T19" fmla="*/ 214 h 54"/>
                <a:gd name="T20" fmla="*/ 9 w 50"/>
                <a:gd name="T21" fmla="*/ 214 h 54"/>
                <a:gd name="T22" fmla="*/ 0 w 50"/>
                <a:gd name="T23" fmla="*/ 198 h 54"/>
                <a:gd name="T24" fmla="*/ 0 w 50"/>
                <a:gd name="T25" fmla="*/ 9 h 54"/>
                <a:gd name="T26" fmla="*/ 9 w 50"/>
                <a:gd name="T27" fmla="*/ 0 h 54"/>
                <a:gd name="T28" fmla="*/ 104 w 50"/>
                <a:gd name="T29" fmla="*/ 0 h 54"/>
                <a:gd name="T30" fmla="*/ 113 w 50"/>
                <a:gd name="T31" fmla="*/ 9 h 54"/>
                <a:gd name="T32" fmla="*/ 113 w 50"/>
                <a:gd name="T33" fmla="*/ 170 h 54"/>
                <a:gd name="T34" fmla="*/ 129 w 50"/>
                <a:gd name="T35" fmla="*/ 181 h 54"/>
                <a:gd name="T36" fmla="*/ 231 w 50"/>
                <a:gd name="T37" fmla="*/ 181 h 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0" h="54">
                  <a:moveTo>
                    <a:pt x="47" y="37"/>
                  </a:moveTo>
                  <a:cubicBezTo>
                    <a:pt x="49" y="37"/>
                    <a:pt x="50" y="38"/>
                    <a:pt x="50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2"/>
                    <a:pt x="49" y="44"/>
                    <a:pt x="47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9" y="44"/>
                    <a:pt x="28" y="45"/>
                    <a:pt x="28" y="4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4"/>
                    <a:pt x="27" y="54"/>
                    <a:pt x="27" y="53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4"/>
                    <a:pt x="16" y="44"/>
                    <a:pt x="1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2"/>
                    <a:pt x="0" y="4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3" y="1"/>
                    <a:pt x="23" y="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5" y="37"/>
                    <a:pt x="26" y="37"/>
                  </a:cubicBezTo>
                  <a:lnTo>
                    <a:pt x="47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94" name="Text Box 40"/>
          <p:cNvSpPr txBox="1">
            <a:spLocks noChangeArrowheads="1"/>
          </p:cNvSpPr>
          <p:nvPr/>
        </p:nvSpPr>
        <p:spPr bwMode="auto">
          <a:xfrm>
            <a:off x="7108825" y="1582738"/>
            <a:ext cx="6286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1"/>
                </a:solidFill>
              </a:rPr>
              <a:t>Option 05</a:t>
            </a:r>
          </a:p>
        </p:txBody>
      </p:sp>
      <p:sp>
        <p:nvSpPr>
          <p:cNvPr id="11295" name="Rectangle 41"/>
          <p:cNvSpPr>
            <a:spLocks noChangeArrowheads="1"/>
          </p:cNvSpPr>
          <p:nvPr/>
        </p:nvSpPr>
        <p:spPr bwMode="auto">
          <a:xfrm>
            <a:off x="7740650" y="1203325"/>
            <a:ext cx="1403350" cy="666750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96" name="Rectangle 42"/>
          <p:cNvSpPr>
            <a:spLocks noChangeArrowheads="1"/>
          </p:cNvSpPr>
          <p:nvPr/>
        </p:nvSpPr>
        <p:spPr bwMode="auto">
          <a:xfrm>
            <a:off x="1954213" y="1597025"/>
            <a:ext cx="1150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297" name="Rectangle 43"/>
          <p:cNvSpPr>
            <a:spLocks noChangeArrowheads="1"/>
          </p:cNvSpPr>
          <p:nvPr/>
        </p:nvSpPr>
        <p:spPr bwMode="auto">
          <a:xfrm>
            <a:off x="3332163" y="1871663"/>
            <a:ext cx="1150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298" name="Rectangle 44"/>
          <p:cNvSpPr>
            <a:spLocks noChangeArrowheads="1"/>
          </p:cNvSpPr>
          <p:nvPr/>
        </p:nvSpPr>
        <p:spPr bwMode="auto">
          <a:xfrm>
            <a:off x="4748213" y="3951288"/>
            <a:ext cx="1150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299" name="Rectangle 45"/>
          <p:cNvSpPr>
            <a:spLocks noChangeArrowheads="1"/>
          </p:cNvSpPr>
          <p:nvPr/>
        </p:nvSpPr>
        <p:spPr bwMode="auto">
          <a:xfrm>
            <a:off x="6137275" y="3270250"/>
            <a:ext cx="1150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00" name="Rectangle 46"/>
          <p:cNvSpPr>
            <a:spLocks noChangeArrowheads="1"/>
          </p:cNvSpPr>
          <p:nvPr/>
        </p:nvSpPr>
        <p:spPr bwMode="auto">
          <a:xfrm>
            <a:off x="7535863" y="4217988"/>
            <a:ext cx="1150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01" name="Text Box 47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11302" name="Text Box 48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11303" name="Group 49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11304" name="Rectangle 5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05" name="Rectangle 5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2"/>
          <p:cNvSpPr>
            <a:spLocks/>
          </p:cNvSpPr>
          <p:nvPr/>
        </p:nvSpPr>
        <p:spPr bwMode="auto">
          <a:xfrm>
            <a:off x="0" y="627063"/>
            <a:ext cx="9144000" cy="2371725"/>
          </a:xfrm>
          <a:custGeom>
            <a:avLst/>
            <a:gdLst>
              <a:gd name="T0" fmla="*/ 0 w 1068"/>
              <a:gd name="T1" fmla="*/ 2147483646 h 279"/>
              <a:gd name="T2" fmla="*/ 2147483646 w 1068"/>
              <a:gd name="T3" fmla="*/ 2147483646 h 279"/>
              <a:gd name="T4" fmla="*/ 2147483646 w 1068"/>
              <a:gd name="T5" fmla="*/ 2147483646 h 279"/>
              <a:gd name="T6" fmla="*/ 2147483646 w 1068"/>
              <a:gd name="T7" fmla="*/ 2147483646 h 279"/>
              <a:gd name="T8" fmla="*/ 2147483646 w 1068"/>
              <a:gd name="T9" fmla="*/ 2147483646 h 279"/>
              <a:gd name="T10" fmla="*/ 2147483646 w 1068"/>
              <a:gd name="T11" fmla="*/ 2147483646 h 279"/>
              <a:gd name="T12" fmla="*/ 2147483646 w 1068"/>
              <a:gd name="T13" fmla="*/ 2147483646 h 279"/>
              <a:gd name="T14" fmla="*/ 2147483646 w 1068"/>
              <a:gd name="T15" fmla="*/ 2147483646 h 279"/>
              <a:gd name="T16" fmla="*/ 2147483646 w 1068"/>
              <a:gd name="T17" fmla="*/ 2147483646 h 279"/>
              <a:gd name="T18" fmla="*/ 2147483646 w 1068"/>
              <a:gd name="T19" fmla="*/ 0 h 279"/>
              <a:gd name="T20" fmla="*/ 2147483646 w 1068"/>
              <a:gd name="T21" fmla="*/ 2147483646 h 279"/>
              <a:gd name="T22" fmla="*/ 0 w 1068"/>
              <a:gd name="T23" fmla="*/ 2147483646 h 279"/>
              <a:gd name="T24" fmla="*/ 0 w 1068"/>
              <a:gd name="T25" fmla="*/ 2147483646 h 27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68" h="279">
                <a:moveTo>
                  <a:pt x="0" y="189"/>
                </a:moveTo>
                <a:cubicBezTo>
                  <a:pt x="0" y="189"/>
                  <a:pt x="27" y="145"/>
                  <a:pt x="72" y="145"/>
                </a:cubicBezTo>
                <a:cubicBezTo>
                  <a:pt x="118" y="145"/>
                  <a:pt x="206" y="229"/>
                  <a:pt x="262" y="229"/>
                </a:cubicBezTo>
                <a:cubicBezTo>
                  <a:pt x="318" y="229"/>
                  <a:pt x="411" y="128"/>
                  <a:pt x="455" y="128"/>
                </a:cubicBezTo>
                <a:cubicBezTo>
                  <a:pt x="499" y="128"/>
                  <a:pt x="535" y="184"/>
                  <a:pt x="560" y="184"/>
                </a:cubicBezTo>
                <a:cubicBezTo>
                  <a:pt x="586" y="184"/>
                  <a:pt x="627" y="117"/>
                  <a:pt x="665" y="117"/>
                </a:cubicBezTo>
                <a:cubicBezTo>
                  <a:pt x="703" y="117"/>
                  <a:pt x="717" y="135"/>
                  <a:pt x="768" y="135"/>
                </a:cubicBezTo>
                <a:cubicBezTo>
                  <a:pt x="820" y="135"/>
                  <a:pt x="855" y="47"/>
                  <a:pt x="898" y="47"/>
                </a:cubicBezTo>
                <a:cubicBezTo>
                  <a:pt x="940" y="47"/>
                  <a:pt x="971" y="159"/>
                  <a:pt x="1002" y="159"/>
                </a:cubicBezTo>
                <a:cubicBezTo>
                  <a:pt x="1034" y="159"/>
                  <a:pt x="1068" y="0"/>
                  <a:pt x="1068" y="0"/>
                </a:cubicBezTo>
                <a:cubicBezTo>
                  <a:pt x="1068" y="279"/>
                  <a:pt x="1068" y="279"/>
                  <a:pt x="1068" y="279"/>
                </a:cubicBezTo>
                <a:cubicBezTo>
                  <a:pt x="0" y="279"/>
                  <a:pt x="0" y="279"/>
                  <a:pt x="0" y="279"/>
                </a:cubicBezTo>
                <a:lnTo>
                  <a:pt x="0" y="189"/>
                </a:lnTo>
                <a:close/>
              </a:path>
            </a:pathLst>
          </a:custGeom>
          <a:solidFill>
            <a:srgbClr val="AFD1C2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838325" y="2459038"/>
            <a:ext cx="0" cy="773112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3582988" y="1820863"/>
            <a:ext cx="0" cy="1411287"/>
          </a:xfrm>
          <a:prstGeom prst="line">
            <a:avLst/>
          </a:prstGeom>
          <a:noFill/>
          <a:ln w="6350">
            <a:solidFill>
              <a:srgbClr val="E3432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5356225" y="1820863"/>
            <a:ext cx="0" cy="1411287"/>
          </a:xfrm>
          <a:prstGeom prst="line">
            <a:avLst/>
          </a:prstGeom>
          <a:noFill/>
          <a:ln w="6350">
            <a:solidFill>
              <a:srgbClr val="009658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7118350" y="1465263"/>
            <a:ext cx="0" cy="1766887"/>
          </a:xfrm>
          <a:prstGeom prst="line">
            <a:avLst/>
          </a:prstGeom>
          <a:noFill/>
          <a:ln w="6350">
            <a:solidFill>
              <a:srgbClr val="009658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1766888" y="2397125"/>
            <a:ext cx="133350" cy="130175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514725" y="1758950"/>
            <a:ext cx="136525" cy="13017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5287963" y="1716088"/>
            <a:ext cx="136525" cy="130175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7046913" y="1395413"/>
            <a:ext cx="130175" cy="12700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299" name="Freeform 11"/>
          <p:cNvSpPr>
            <a:spLocks noEditPoints="1"/>
          </p:cNvSpPr>
          <p:nvPr/>
        </p:nvSpPr>
        <p:spPr bwMode="auto">
          <a:xfrm>
            <a:off x="5249863" y="3384550"/>
            <a:ext cx="212725" cy="269875"/>
          </a:xfrm>
          <a:custGeom>
            <a:avLst/>
            <a:gdLst>
              <a:gd name="T0" fmla="*/ 1291791332 w 34"/>
              <a:gd name="T1" fmla="*/ 354509055 h 43"/>
              <a:gd name="T2" fmla="*/ 939487449 w 34"/>
              <a:gd name="T3" fmla="*/ 0 h 43"/>
              <a:gd name="T4" fmla="*/ 861198393 w 34"/>
              <a:gd name="T5" fmla="*/ 0 h 43"/>
              <a:gd name="T6" fmla="*/ 313162483 w 34"/>
              <a:gd name="T7" fmla="*/ 0 h 43"/>
              <a:gd name="T8" fmla="*/ 274014826 w 34"/>
              <a:gd name="T9" fmla="*/ 39389198 h 43"/>
              <a:gd name="T10" fmla="*/ 274014826 w 34"/>
              <a:gd name="T11" fmla="*/ 236341462 h 43"/>
              <a:gd name="T12" fmla="*/ 78289057 w 34"/>
              <a:gd name="T13" fmla="*/ 236341462 h 43"/>
              <a:gd name="T14" fmla="*/ 0 w 34"/>
              <a:gd name="T15" fmla="*/ 275730660 h 43"/>
              <a:gd name="T16" fmla="*/ 0 w 34"/>
              <a:gd name="T17" fmla="*/ 1654390235 h 43"/>
              <a:gd name="T18" fmla="*/ 78289057 w 34"/>
              <a:gd name="T19" fmla="*/ 1693779433 h 43"/>
              <a:gd name="T20" fmla="*/ 1017776506 w 34"/>
              <a:gd name="T21" fmla="*/ 1693779433 h 43"/>
              <a:gd name="T22" fmla="*/ 1056924163 w 34"/>
              <a:gd name="T23" fmla="*/ 1654390235 h 43"/>
              <a:gd name="T24" fmla="*/ 1056924163 w 34"/>
              <a:gd name="T25" fmla="*/ 1457437971 h 43"/>
              <a:gd name="T26" fmla="*/ 1291791332 w 34"/>
              <a:gd name="T27" fmla="*/ 1457437971 h 43"/>
              <a:gd name="T28" fmla="*/ 1330938989 w 34"/>
              <a:gd name="T29" fmla="*/ 1418048773 h 43"/>
              <a:gd name="T30" fmla="*/ 1330938989 w 34"/>
              <a:gd name="T31" fmla="*/ 433293727 h 43"/>
              <a:gd name="T32" fmla="*/ 1291791332 w 34"/>
              <a:gd name="T33" fmla="*/ 354509055 h 43"/>
              <a:gd name="T34" fmla="*/ 743761679 w 34"/>
              <a:gd name="T35" fmla="*/ 1260485706 h 43"/>
              <a:gd name="T36" fmla="*/ 704614023 w 34"/>
              <a:gd name="T37" fmla="*/ 1299874904 h 43"/>
              <a:gd name="T38" fmla="*/ 391451540 w 34"/>
              <a:gd name="T39" fmla="*/ 1299874904 h 43"/>
              <a:gd name="T40" fmla="*/ 352310140 w 34"/>
              <a:gd name="T41" fmla="*/ 1260485706 h 43"/>
              <a:gd name="T42" fmla="*/ 313162483 w 34"/>
              <a:gd name="T43" fmla="*/ 1260485706 h 43"/>
              <a:gd name="T44" fmla="*/ 313162483 w 34"/>
              <a:gd name="T45" fmla="*/ 1221096509 h 43"/>
              <a:gd name="T46" fmla="*/ 391451540 w 34"/>
              <a:gd name="T47" fmla="*/ 1181707311 h 43"/>
              <a:gd name="T48" fmla="*/ 704614023 w 34"/>
              <a:gd name="T49" fmla="*/ 1181707311 h 43"/>
              <a:gd name="T50" fmla="*/ 743761679 w 34"/>
              <a:gd name="T51" fmla="*/ 1221096509 h 43"/>
              <a:gd name="T52" fmla="*/ 743761679 w 34"/>
              <a:gd name="T53" fmla="*/ 1260485706 h 43"/>
              <a:gd name="T54" fmla="*/ 743761679 w 34"/>
              <a:gd name="T55" fmla="*/ 1024144244 h 43"/>
              <a:gd name="T56" fmla="*/ 704614023 w 34"/>
              <a:gd name="T57" fmla="*/ 1063533442 h 43"/>
              <a:gd name="T58" fmla="*/ 391451540 w 34"/>
              <a:gd name="T59" fmla="*/ 1063533442 h 43"/>
              <a:gd name="T60" fmla="*/ 352310140 w 34"/>
              <a:gd name="T61" fmla="*/ 1063533442 h 43"/>
              <a:gd name="T62" fmla="*/ 313162483 w 34"/>
              <a:gd name="T63" fmla="*/ 1024144244 h 43"/>
              <a:gd name="T64" fmla="*/ 313162483 w 34"/>
              <a:gd name="T65" fmla="*/ 1024144244 h 43"/>
              <a:gd name="T66" fmla="*/ 391451540 w 34"/>
              <a:gd name="T67" fmla="*/ 984755047 h 43"/>
              <a:gd name="T68" fmla="*/ 704614023 w 34"/>
              <a:gd name="T69" fmla="*/ 984755047 h 43"/>
              <a:gd name="T70" fmla="*/ 743761679 w 34"/>
              <a:gd name="T71" fmla="*/ 1024144244 h 43"/>
              <a:gd name="T72" fmla="*/ 743761679 w 34"/>
              <a:gd name="T73" fmla="*/ 827191980 h 43"/>
              <a:gd name="T74" fmla="*/ 704614023 w 34"/>
              <a:gd name="T75" fmla="*/ 866587453 h 43"/>
              <a:gd name="T76" fmla="*/ 391451540 w 34"/>
              <a:gd name="T77" fmla="*/ 866587453 h 43"/>
              <a:gd name="T78" fmla="*/ 313162483 w 34"/>
              <a:gd name="T79" fmla="*/ 827191980 h 43"/>
              <a:gd name="T80" fmla="*/ 313162483 w 34"/>
              <a:gd name="T81" fmla="*/ 827191980 h 43"/>
              <a:gd name="T82" fmla="*/ 391451540 w 34"/>
              <a:gd name="T83" fmla="*/ 787802782 h 43"/>
              <a:gd name="T84" fmla="*/ 704614023 w 34"/>
              <a:gd name="T85" fmla="*/ 787802782 h 43"/>
              <a:gd name="T86" fmla="*/ 743761679 w 34"/>
              <a:gd name="T87" fmla="*/ 827191980 h 43"/>
              <a:gd name="T88" fmla="*/ 1174360876 w 34"/>
              <a:gd name="T89" fmla="*/ 1260485706 h 43"/>
              <a:gd name="T90" fmla="*/ 1135213219 w 34"/>
              <a:gd name="T91" fmla="*/ 1299874904 h 43"/>
              <a:gd name="T92" fmla="*/ 1135213219 w 34"/>
              <a:gd name="T93" fmla="*/ 1299874904 h 43"/>
              <a:gd name="T94" fmla="*/ 1056924163 w 34"/>
              <a:gd name="T95" fmla="*/ 1299874904 h 43"/>
              <a:gd name="T96" fmla="*/ 1056924163 w 34"/>
              <a:gd name="T97" fmla="*/ 709024387 h 43"/>
              <a:gd name="T98" fmla="*/ 1056924163 w 34"/>
              <a:gd name="T99" fmla="*/ 630245991 h 43"/>
              <a:gd name="T100" fmla="*/ 704614023 w 34"/>
              <a:gd name="T101" fmla="*/ 275730660 h 43"/>
              <a:gd name="T102" fmla="*/ 626324966 w 34"/>
              <a:gd name="T103" fmla="*/ 236341462 h 43"/>
              <a:gd name="T104" fmla="*/ 430599196 w 34"/>
              <a:gd name="T105" fmla="*/ 236341462 h 43"/>
              <a:gd name="T106" fmla="*/ 430599196 w 34"/>
              <a:gd name="T107" fmla="*/ 196952265 h 43"/>
              <a:gd name="T108" fmla="*/ 430599196 w 34"/>
              <a:gd name="T109" fmla="*/ 196952265 h 43"/>
              <a:gd name="T110" fmla="*/ 469740596 w 34"/>
              <a:gd name="T111" fmla="*/ 157563067 h 43"/>
              <a:gd name="T112" fmla="*/ 822050736 w 34"/>
              <a:gd name="T113" fmla="*/ 157563067 h 43"/>
              <a:gd name="T114" fmla="*/ 900339793 w 34"/>
              <a:gd name="T115" fmla="*/ 157563067 h 43"/>
              <a:gd name="T116" fmla="*/ 1135213219 w 34"/>
              <a:gd name="T117" fmla="*/ 433293727 h 43"/>
              <a:gd name="T118" fmla="*/ 1174360876 w 34"/>
              <a:gd name="T119" fmla="*/ 512072122 h 43"/>
              <a:gd name="T120" fmla="*/ 1174360876 w 34"/>
              <a:gd name="T121" fmla="*/ 1260485706 h 4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4" h="43">
                <a:moveTo>
                  <a:pt x="33" y="9"/>
                </a:move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3" y="0"/>
                  <a:pt x="22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0"/>
                  <a:pt x="7" y="0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7"/>
                  <a:pt x="0" y="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3"/>
                  <a:pt x="2" y="43"/>
                </a:cubicBezTo>
                <a:cubicBezTo>
                  <a:pt x="26" y="43"/>
                  <a:pt x="26" y="43"/>
                  <a:pt x="26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27" y="37"/>
                  <a:pt x="27" y="37"/>
                  <a:pt x="27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7"/>
                  <a:pt x="34" y="36"/>
                  <a:pt x="34" y="36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10"/>
                  <a:pt x="34" y="10"/>
                  <a:pt x="33" y="9"/>
                </a:cubicBezTo>
                <a:close/>
                <a:moveTo>
                  <a:pt x="19" y="32"/>
                </a:moveTo>
                <a:cubicBezTo>
                  <a:pt x="19" y="32"/>
                  <a:pt x="19" y="33"/>
                  <a:pt x="18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9" y="33"/>
                  <a:pt x="9" y="33"/>
                  <a:pt x="9" y="32"/>
                </a:cubicBezTo>
                <a:cubicBezTo>
                  <a:pt x="9" y="32"/>
                  <a:pt x="8" y="32"/>
                  <a:pt x="8" y="32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9" y="30"/>
                  <a:pt x="10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30"/>
                  <a:pt x="19" y="31"/>
                  <a:pt x="19" y="31"/>
                </a:cubicBezTo>
                <a:lnTo>
                  <a:pt x="19" y="32"/>
                </a:lnTo>
                <a:close/>
                <a:moveTo>
                  <a:pt x="19" y="26"/>
                </a:moveTo>
                <a:cubicBezTo>
                  <a:pt x="19" y="27"/>
                  <a:pt x="19" y="27"/>
                  <a:pt x="18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8" y="27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5"/>
                  <a:pt x="9" y="25"/>
                  <a:pt x="10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9" y="25"/>
                  <a:pt x="19" y="25"/>
                  <a:pt x="19" y="26"/>
                </a:cubicBezTo>
                <a:close/>
                <a:moveTo>
                  <a:pt x="19" y="21"/>
                </a:moveTo>
                <a:cubicBezTo>
                  <a:pt x="19" y="22"/>
                  <a:pt x="19" y="22"/>
                  <a:pt x="18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9" y="22"/>
                  <a:pt x="8" y="22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0"/>
                  <a:pt x="9" y="20"/>
                  <a:pt x="10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9" y="20"/>
                  <a:pt x="19" y="20"/>
                  <a:pt x="19" y="21"/>
                </a:cubicBezTo>
                <a:close/>
                <a:moveTo>
                  <a:pt x="30" y="32"/>
                </a:moveTo>
                <a:cubicBezTo>
                  <a:pt x="30" y="32"/>
                  <a:pt x="29" y="33"/>
                  <a:pt x="29" y="33"/>
                </a:cubicBezTo>
                <a:cubicBezTo>
                  <a:pt x="29" y="33"/>
                  <a:pt x="29" y="33"/>
                  <a:pt x="29" y="33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7"/>
                  <a:pt x="27" y="16"/>
                  <a:pt x="27" y="16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6"/>
                  <a:pt x="16" y="6"/>
                  <a:pt x="16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2" y="4"/>
                  <a:pt x="12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2" y="4"/>
                  <a:pt x="23" y="4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1"/>
                  <a:pt x="30" y="12"/>
                  <a:pt x="30" y="13"/>
                </a:cubicBezTo>
                <a:lnTo>
                  <a:pt x="30" y="32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00" name="Group 12"/>
          <p:cNvGrpSpPr>
            <a:grpSpLocks/>
          </p:cNvGrpSpPr>
          <p:nvPr/>
        </p:nvGrpSpPr>
        <p:grpSpPr bwMode="auto">
          <a:xfrm>
            <a:off x="3444875" y="3422650"/>
            <a:ext cx="273050" cy="190500"/>
            <a:chOff x="0" y="0"/>
            <a:chExt cx="236" cy="165"/>
          </a:xfrm>
        </p:grpSpPr>
        <p:sp>
          <p:nvSpPr>
            <p:cNvPr id="12330" name="Freeform 13"/>
            <p:cNvSpPr>
              <a:spLocks/>
            </p:cNvSpPr>
            <p:nvPr/>
          </p:nvSpPr>
          <p:spPr bwMode="auto">
            <a:xfrm>
              <a:off x="36" y="0"/>
              <a:ext cx="200" cy="125"/>
            </a:xfrm>
            <a:custGeom>
              <a:avLst/>
              <a:gdLst>
                <a:gd name="T0" fmla="*/ 1081 w 37"/>
                <a:gd name="T1" fmla="*/ 27 h 23"/>
                <a:gd name="T2" fmla="*/ 1081 w 37"/>
                <a:gd name="T3" fmla="*/ 652 h 23"/>
                <a:gd name="T4" fmla="*/ 1054 w 37"/>
                <a:gd name="T5" fmla="*/ 679 h 23"/>
                <a:gd name="T6" fmla="*/ 935 w 37"/>
                <a:gd name="T7" fmla="*/ 679 h 23"/>
                <a:gd name="T8" fmla="*/ 935 w 37"/>
                <a:gd name="T9" fmla="*/ 679 h 23"/>
                <a:gd name="T10" fmla="*/ 908 w 37"/>
                <a:gd name="T11" fmla="*/ 652 h 23"/>
                <a:gd name="T12" fmla="*/ 908 w 37"/>
                <a:gd name="T13" fmla="*/ 592 h 23"/>
                <a:gd name="T14" fmla="*/ 935 w 37"/>
                <a:gd name="T15" fmla="*/ 560 h 23"/>
                <a:gd name="T16" fmla="*/ 935 w 37"/>
                <a:gd name="T17" fmla="*/ 560 h 23"/>
                <a:gd name="T18" fmla="*/ 962 w 37"/>
                <a:gd name="T19" fmla="*/ 533 h 23"/>
                <a:gd name="T20" fmla="*/ 962 w 37"/>
                <a:gd name="T21" fmla="*/ 533 h 23"/>
                <a:gd name="T22" fmla="*/ 962 w 37"/>
                <a:gd name="T23" fmla="*/ 147 h 23"/>
                <a:gd name="T24" fmla="*/ 962 w 37"/>
                <a:gd name="T25" fmla="*/ 147 h 23"/>
                <a:gd name="T26" fmla="*/ 935 w 37"/>
                <a:gd name="T27" fmla="*/ 120 h 23"/>
                <a:gd name="T28" fmla="*/ 146 w 37"/>
                <a:gd name="T29" fmla="*/ 120 h 23"/>
                <a:gd name="T30" fmla="*/ 119 w 37"/>
                <a:gd name="T31" fmla="*/ 147 h 23"/>
                <a:gd name="T32" fmla="*/ 119 w 37"/>
                <a:gd name="T33" fmla="*/ 147 h 23"/>
                <a:gd name="T34" fmla="*/ 86 w 37"/>
                <a:gd name="T35" fmla="*/ 179 h 23"/>
                <a:gd name="T36" fmla="*/ 27 w 37"/>
                <a:gd name="T37" fmla="*/ 179 h 23"/>
                <a:gd name="T38" fmla="*/ 0 w 37"/>
                <a:gd name="T39" fmla="*/ 147 h 23"/>
                <a:gd name="T40" fmla="*/ 0 w 37"/>
                <a:gd name="T41" fmla="*/ 147 h 23"/>
                <a:gd name="T42" fmla="*/ 0 w 37"/>
                <a:gd name="T43" fmla="*/ 27 h 23"/>
                <a:gd name="T44" fmla="*/ 27 w 37"/>
                <a:gd name="T45" fmla="*/ 0 h 23"/>
                <a:gd name="T46" fmla="*/ 1054 w 37"/>
                <a:gd name="T47" fmla="*/ 0 h 23"/>
                <a:gd name="T48" fmla="*/ 1081 w 37"/>
                <a:gd name="T49" fmla="*/ 27 h 2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23">
                  <a:moveTo>
                    <a:pt x="37" y="1"/>
                  </a:moveTo>
                  <a:cubicBezTo>
                    <a:pt x="37" y="22"/>
                    <a:pt x="37" y="22"/>
                    <a:pt x="37" y="22"/>
                  </a:cubicBezTo>
                  <a:cubicBezTo>
                    <a:pt x="37" y="23"/>
                    <a:pt x="36" y="23"/>
                    <a:pt x="36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3"/>
                    <a:pt x="31" y="23"/>
                    <a:pt x="31" y="22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19"/>
                    <a:pt x="31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3" y="19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2" y="4"/>
                    <a:pt x="3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7" y="1"/>
                    <a:pt x="37" y="1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Freeform 14"/>
            <p:cNvSpPr>
              <a:spLocks noEditPoints="1"/>
            </p:cNvSpPr>
            <p:nvPr/>
          </p:nvSpPr>
          <p:spPr bwMode="auto">
            <a:xfrm>
              <a:off x="0" y="43"/>
              <a:ext cx="193" cy="122"/>
            </a:xfrm>
            <a:custGeom>
              <a:avLst/>
              <a:gdLst>
                <a:gd name="T0" fmla="*/ 1008 w 36"/>
                <a:gd name="T1" fmla="*/ 0 h 23"/>
                <a:gd name="T2" fmla="*/ 343 w 36"/>
                <a:gd name="T3" fmla="*/ 0 h 23"/>
                <a:gd name="T4" fmla="*/ 27 w 36"/>
                <a:gd name="T5" fmla="*/ 0 h 23"/>
                <a:gd name="T6" fmla="*/ 0 w 36"/>
                <a:gd name="T7" fmla="*/ 27 h 23"/>
                <a:gd name="T8" fmla="*/ 0 w 36"/>
                <a:gd name="T9" fmla="*/ 621 h 23"/>
                <a:gd name="T10" fmla="*/ 27 w 36"/>
                <a:gd name="T11" fmla="*/ 647 h 23"/>
                <a:gd name="T12" fmla="*/ 1008 w 36"/>
                <a:gd name="T13" fmla="*/ 647 h 23"/>
                <a:gd name="T14" fmla="*/ 1035 w 36"/>
                <a:gd name="T15" fmla="*/ 621 h 23"/>
                <a:gd name="T16" fmla="*/ 1035 w 36"/>
                <a:gd name="T17" fmla="*/ 27 h 23"/>
                <a:gd name="T18" fmla="*/ 1008 w 36"/>
                <a:gd name="T19" fmla="*/ 0 h 23"/>
                <a:gd name="T20" fmla="*/ 922 w 36"/>
                <a:gd name="T21" fmla="*/ 393 h 23"/>
                <a:gd name="T22" fmla="*/ 922 w 36"/>
                <a:gd name="T23" fmla="*/ 393 h 23"/>
                <a:gd name="T24" fmla="*/ 890 w 36"/>
                <a:gd name="T25" fmla="*/ 424 h 23"/>
                <a:gd name="T26" fmla="*/ 804 w 36"/>
                <a:gd name="T27" fmla="*/ 504 h 23"/>
                <a:gd name="T28" fmla="*/ 804 w 36"/>
                <a:gd name="T29" fmla="*/ 504 h 23"/>
                <a:gd name="T30" fmla="*/ 231 w 36"/>
                <a:gd name="T31" fmla="*/ 504 h 23"/>
                <a:gd name="T32" fmla="*/ 231 w 36"/>
                <a:gd name="T33" fmla="*/ 504 h 23"/>
                <a:gd name="T34" fmla="*/ 145 w 36"/>
                <a:gd name="T35" fmla="*/ 424 h 23"/>
                <a:gd name="T36" fmla="*/ 113 w 36"/>
                <a:gd name="T37" fmla="*/ 393 h 23"/>
                <a:gd name="T38" fmla="*/ 113 w 36"/>
                <a:gd name="T39" fmla="*/ 223 h 23"/>
                <a:gd name="T40" fmla="*/ 145 w 36"/>
                <a:gd name="T41" fmla="*/ 223 h 23"/>
                <a:gd name="T42" fmla="*/ 231 w 36"/>
                <a:gd name="T43" fmla="*/ 143 h 23"/>
                <a:gd name="T44" fmla="*/ 231 w 36"/>
                <a:gd name="T45" fmla="*/ 111 h 23"/>
                <a:gd name="T46" fmla="*/ 231 w 36"/>
                <a:gd name="T47" fmla="*/ 111 h 23"/>
                <a:gd name="T48" fmla="*/ 804 w 36"/>
                <a:gd name="T49" fmla="*/ 111 h 23"/>
                <a:gd name="T50" fmla="*/ 804 w 36"/>
                <a:gd name="T51" fmla="*/ 111 h 23"/>
                <a:gd name="T52" fmla="*/ 804 w 36"/>
                <a:gd name="T53" fmla="*/ 143 h 23"/>
                <a:gd name="T54" fmla="*/ 890 w 36"/>
                <a:gd name="T55" fmla="*/ 223 h 23"/>
                <a:gd name="T56" fmla="*/ 922 w 36"/>
                <a:gd name="T57" fmla="*/ 223 h 23"/>
                <a:gd name="T58" fmla="*/ 922 w 36"/>
                <a:gd name="T59" fmla="*/ 223 h 23"/>
                <a:gd name="T60" fmla="*/ 922 w 36"/>
                <a:gd name="T61" fmla="*/ 393 h 2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6" h="23">
                  <a:moveTo>
                    <a:pt x="35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3"/>
                    <a:pt x="36" y="22"/>
                    <a:pt x="36" y="2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6" y="0"/>
                    <a:pt x="35" y="0"/>
                  </a:cubicBezTo>
                  <a:close/>
                  <a:moveTo>
                    <a:pt x="32" y="14"/>
                  </a:moveTo>
                  <a:cubicBezTo>
                    <a:pt x="32" y="14"/>
                    <a:pt x="32" y="14"/>
                    <a:pt x="32" y="14"/>
                  </a:cubicBezTo>
                  <a:cubicBezTo>
                    <a:pt x="32" y="15"/>
                    <a:pt x="31" y="15"/>
                    <a:pt x="31" y="15"/>
                  </a:cubicBezTo>
                  <a:cubicBezTo>
                    <a:pt x="30" y="15"/>
                    <a:pt x="28" y="16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6"/>
                    <a:pt x="6" y="15"/>
                    <a:pt x="5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5"/>
                    <a:pt x="28" y="5"/>
                  </a:cubicBezTo>
                  <a:cubicBezTo>
                    <a:pt x="29" y="6"/>
                    <a:pt x="30" y="7"/>
                    <a:pt x="31" y="8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lnTo>
                    <a:pt x="32" y="14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Freeform 15"/>
            <p:cNvSpPr>
              <a:spLocks/>
            </p:cNvSpPr>
            <p:nvPr/>
          </p:nvSpPr>
          <p:spPr bwMode="auto">
            <a:xfrm>
              <a:off x="74" y="86"/>
              <a:ext cx="37" cy="39"/>
            </a:xfrm>
            <a:custGeom>
              <a:avLst/>
              <a:gdLst>
                <a:gd name="T0" fmla="*/ 196 w 7"/>
                <a:gd name="T1" fmla="*/ 95 h 7"/>
                <a:gd name="T2" fmla="*/ 111 w 7"/>
                <a:gd name="T3" fmla="*/ 217 h 7"/>
                <a:gd name="T4" fmla="*/ 58 w 7"/>
                <a:gd name="T5" fmla="*/ 184 h 7"/>
                <a:gd name="T6" fmla="*/ 26 w 7"/>
                <a:gd name="T7" fmla="*/ 156 h 7"/>
                <a:gd name="T8" fmla="*/ 0 w 7"/>
                <a:gd name="T9" fmla="*/ 95 h 7"/>
                <a:gd name="T10" fmla="*/ 26 w 7"/>
                <a:gd name="T11" fmla="*/ 33 h 7"/>
                <a:gd name="T12" fmla="*/ 111 w 7"/>
                <a:gd name="T13" fmla="*/ 0 h 7"/>
                <a:gd name="T14" fmla="*/ 196 w 7"/>
                <a:gd name="T15" fmla="*/ 33 h 7"/>
                <a:gd name="T16" fmla="*/ 196 w 7"/>
                <a:gd name="T17" fmla="*/ 95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3" y="7"/>
                    <a:pt x="2" y="7"/>
                    <a:pt x="2" y="6"/>
                  </a:cubicBezTo>
                  <a:cubicBezTo>
                    <a:pt x="1" y="6"/>
                    <a:pt x="1" y="6"/>
                    <a:pt x="1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7" y="1"/>
                    <a:pt x="7" y="2"/>
                    <a:pt x="7" y="3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01" name="Group 16"/>
          <p:cNvGrpSpPr>
            <a:grpSpLocks/>
          </p:cNvGrpSpPr>
          <p:nvPr/>
        </p:nvGrpSpPr>
        <p:grpSpPr bwMode="auto">
          <a:xfrm>
            <a:off x="6986588" y="3389313"/>
            <a:ext cx="273050" cy="250825"/>
            <a:chOff x="0" y="0"/>
            <a:chExt cx="236" cy="216"/>
          </a:xfrm>
        </p:grpSpPr>
        <p:sp>
          <p:nvSpPr>
            <p:cNvPr id="12328" name="Freeform 17"/>
            <p:cNvSpPr>
              <a:spLocks/>
            </p:cNvSpPr>
            <p:nvPr/>
          </p:nvSpPr>
          <p:spPr bwMode="auto">
            <a:xfrm>
              <a:off x="0" y="50"/>
              <a:ext cx="186" cy="166"/>
            </a:xfrm>
            <a:custGeom>
              <a:avLst/>
              <a:gdLst>
                <a:gd name="T0" fmla="*/ 510 w 35"/>
                <a:gd name="T1" fmla="*/ 487 h 31"/>
                <a:gd name="T2" fmla="*/ 478 w 35"/>
                <a:gd name="T3" fmla="*/ 487 h 31"/>
                <a:gd name="T4" fmla="*/ 452 w 35"/>
                <a:gd name="T5" fmla="*/ 487 h 31"/>
                <a:gd name="T6" fmla="*/ 170 w 35"/>
                <a:gd name="T7" fmla="*/ 257 h 31"/>
                <a:gd name="T8" fmla="*/ 170 w 35"/>
                <a:gd name="T9" fmla="*/ 171 h 31"/>
                <a:gd name="T10" fmla="*/ 229 w 35"/>
                <a:gd name="T11" fmla="*/ 171 h 31"/>
                <a:gd name="T12" fmla="*/ 478 w 35"/>
                <a:gd name="T13" fmla="*/ 375 h 31"/>
                <a:gd name="T14" fmla="*/ 707 w 35"/>
                <a:gd name="T15" fmla="*/ 198 h 31"/>
                <a:gd name="T16" fmla="*/ 648 w 35"/>
                <a:gd name="T17" fmla="*/ 0 h 31"/>
                <a:gd name="T18" fmla="*/ 112 w 35"/>
                <a:gd name="T19" fmla="*/ 0 h 31"/>
                <a:gd name="T20" fmla="*/ 0 w 35"/>
                <a:gd name="T21" fmla="*/ 145 h 31"/>
                <a:gd name="T22" fmla="*/ 0 w 35"/>
                <a:gd name="T23" fmla="*/ 744 h 31"/>
                <a:gd name="T24" fmla="*/ 112 w 35"/>
                <a:gd name="T25" fmla="*/ 889 h 31"/>
                <a:gd name="T26" fmla="*/ 845 w 35"/>
                <a:gd name="T27" fmla="*/ 889 h 31"/>
                <a:gd name="T28" fmla="*/ 988 w 35"/>
                <a:gd name="T29" fmla="*/ 744 h 31"/>
                <a:gd name="T30" fmla="*/ 988 w 35"/>
                <a:gd name="T31" fmla="*/ 343 h 31"/>
                <a:gd name="T32" fmla="*/ 792 w 35"/>
                <a:gd name="T33" fmla="*/ 257 h 31"/>
                <a:gd name="T34" fmla="*/ 510 w 35"/>
                <a:gd name="T35" fmla="*/ 487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31">
                  <a:moveTo>
                    <a:pt x="18" y="17"/>
                  </a:moveTo>
                  <a:cubicBezTo>
                    <a:pt x="18" y="17"/>
                    <a:pt x="17" y="17"/>
                    <a:pt x="17" y="17"/>
                  </a:cubicBezTo>
                  <a:cubicBezTo>
                    <a:pt x="17" y="17"/>
                    <a:pt x="16" y="17"/>
                    <a:pt x="16" y="1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8"/>
                    <a:pt x="5" y="7"/>
                    <a:pt x="6" y="6"/>
                  </a:cubicBezTo>
                  <a:cubicBezTo>
                    <a:pt x="6" y="6"/>
                    <a:pt x="7" y="6"/>
                    <a:pt x="8" y="6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5"/>
                    <a:pt x="23" y="3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9"/>
                    <a:pt x="2" y="31"/>
                    <a:pt x="4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3" y="31"/>
                    <a:pt x="35" y="29"/>
                    <a:pt x="35" y="26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2"/>
                    <a:pt x="30" y="11"/>
                    <a:pt x="28" y="9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Freeform 18"/>
            <p:cNvSpPr>
              <a:spLocks/>
            </p:cNvSpPr>
            <p:nvPr/>
          </p:nvSpPr>
          <p:spPr bwMode="auto">
            <a:xfrm>
              <a:off x="139" y="0"/>
              <a:ext cx="97" cy="98"/>
            </a:xfrm>
            <a:custGeom>
              <a:avLst/>
              <a:gdLst>
                <a:gd name="T0" fmla="*/ 437 w 18"/>
                <a:gd name="T1" fmla="*/ 87 h 18"/>
                <a:gd name="T2" fmla="*/ 86 w 18"/>
                <a:gd name="T3" fmla="*/ 87 h 18"/>
                <a:gd name="T4" fmla="*/ 0 w 18"/>
                <a:gd name="T5" fmla="*/ 267 h 18"/>
                <a:gd name="T6" fmla="*/ 86 w 18"/>
                <a:gd name="T7" fmla="*/ 446 h 18"/>
                <a:gd name="T8" fmla="*/ 264 w 18"/>
                <a:gd name="T9" fmla="*/ 534 h 18"/>
                <a:gd name="T10" fmla="*/ 437 w 18"/>
                <a:gd name="T11" fmla="*/ 446 h 18"/>
                <a:gd name="T12" fmla="*/ 437 w 18"/>
                <a:gd name="T13" fmla="*/ 87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18">
                  <a:moveTo>
                    <a:pt x="15" y="3"/>
                  </a:moveTo>
                  <a:cubicBezTo>
                    <a:pt x="11" y="0"/>
                    <a:pt x="6" y="0"/>
                    <a:pt x="3" y="3"/>
                  </a:cubicBezTo>
                  <a:cubicBezTo>
                    <a:pt x="1" y="5"/>
                    <a:pt x="0" y="7"/>
                    <a:pt x="0" y="9"/>
                  </a:cubicBezTo>
                  <a:cubicBezTo>
                    <a:pt x="0" y="11"/>
                    <a:pt x="1" y="14"/>
                    <a:pt x="3" y="15"/>
                  </a:cubicBezTo>
                  <a:cubicBezTo>
                    <a:pt x="4" y="17"/>
                    <a:pt x="6" y="18"/>
                    <a:pt x="9" y="18"/>
                  </a:cubicBezTo>
                  <a:cubicBezTo>
                    <a:pt x="11" y="18"/>
                    <a:pt x="13" y="17"/>
                    <a:pt x="15" y="15"/>
                  </a:cubicBezTo>
                  <a:cubicBezTo>
                    <a:pt x="18" y="12"/>
                    <a:pt x="18" y="7"/>
                    <a:pt x="15" y="3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02" name="Group 19"/>
          <p:cNvGrpSpPr>
            <a:grpSpLocks/>
          </p:cNvGrpSpPr>
          <p:nvPr/>
        </p:nvGrpSpPr>
        <p:grpSpPr bwMode="auto">
          <a:xfrm>
            <a:off x="1693863" y="3389313"/>
            <a:ext cx="279400" cy="250825"/>
            <a:chOff x="0" y="0"/>
            <a:chExt cx="241" cy="216"/>
          </a:xfrm>
        </p:grpSpPr>
        <p:sp>
          <p:nvSpPr>
            <p:cNvPr id="12324" name="Freeform 20"/>
            <p:cNvSpPr>
              <a:spLocks/>
            </p:cNvSpPr>
            <p:nvPr/>
          </p:nvSpPr>
          <p:spPr bwMode="auto">
            <a:xfrm>
              <a:off x="0" y="0"/>
              <a:ext cx="177" cy="216"/>
            </a:xfrm>
            <a:custGeom>
              <a:avLst/>
              <a:gdLst>
                <a:gd name="T0" fmla="*/ 923 w 33"/>
                <a:gd name="T1" fmla="*/ 1048 h 40"/>
                <a:gd name="T2" fmla="*/ 890 w 33"/>
                <a:gd name="T3" fmla="*/ 1048 h 40"/>
                <a:gd name="T4" fmla="*/ 778 w 33"/>
                <a:gd name="T5" fmla="*/ 1139 h 40"/>
                <a:gd name="T6" fmla="*/ 746 w 33"/>
                <a:gd name="T7" fmla="*/ 1139 h 40"/>
                <a:gd name="T8" fmla="*/ 692 w 33"/>
                <a:gd name="T9" fmla="*/ 1139 h 40"/>
                <a:gd name="T10" fmla="*/ 692 w 33"/>
                <a:gd name="T11" fmla="*/ 1107 h 40"/>
                <a:gd name="T12" fmla="*/ 520 w 33"/>
                <a:gd name="T13" fmla="*/ 848 h 40"/>
                <a:gd name="T14" fmla="*/ 488 w 33"/>
                <a:gd name="T15" fmla="*/ 815 h 40"/>
                <a:gd name="T16" fmla="*/ 488 w 33"/>
                <a:gd name="T17" fmla="*/ 815 h 40"/>
                <a:gd name="T18" fmla="*/ 488 w 33"/>
                <a:gd name="T19" fmla="*/ 815 h 40"/>
                <a:gd name="T20" fmla="*/ 488 w 33"/>
                <a:gd name="T21" fmla="*/ 815 h 40"/>
                <a:gd name="T22" fmla="*/ 488 w 33"/>
                <a:gd name="T23" fmla="*/ 815 h 40"/>
                <a:gd name="T24" fmla="*/ 59 w 33"/>
                <a:gd name="T25" fmla="*/ 702 h 40"/>
                <a:gd name="T26" fmla="*/ 59 w 33"/>
                <a:gd name="T27" fmla="*/ 670 h 40"/>
                <a:gd name="T28" fmla="*/ 59 w 33"/>
                <a:gd name="T29" fmla="*/ 378 h 40"/>
                <a:gd name="T30" fmla="*/ 172 w 33"/>
                <a:gd name="T31" fmla="*/ 232 h 40"/>
                <a:gd name="T32" fmla="*/ 172 w 33"/>
                <a:gd name="T33" fmla="*/ 232 h 40"/>
                <a:gd name="T34" fmla="*/ 204 w 33"/>
                <a:gd name="T35" fmla="*/ 265 h 40"/>
                <a:gd name="T36" fmla="*/ 343 w 33"/>
                <a:gd name="T37" fmla="*/ 497 h 40"/>
                <a:gd name="T38" fmla="*/ 375 w 33"/>
                <a:gd name="T39" fmla="*/ 497 h 40"/>
                <a:gd name="T40" fmla="*/ 429 w 33"/>
                <a:gd name="T41" fmla="*/ 464 h 40"/>
                <a:gd name="T42" fmla="*/ 547 w 33"/>
                <a:gd name="T43" fmla="*/ 410 h 40"/>
                <a:gd name="T44" fmla="*/ 574 w 33"/>
                <a:gd name="T45" fmla="*/ 351 h 40"/>
                <a:gd name="T46" fmla="*/ 488 w 33"/>
                <a:gd name="T47" fmla="*/ 205 h 40"/>
                <a:gd name="T48" fmla="*/ 429 w 33"/>
                <a:gd name="T49" fmla="*/ 119 h 40"/>
                <a:gd name="T50" fmla="*/ 429 w 33"/>
                <a:gd name="T51" fmla="*/ 86 h 40"/>
                <a:gd name="T52" fmla="*/ 429 w 33"/>
                <a:gd name="T53" fmla="*/ 86 h 40"/>
                <a:gd name="T54" fmla="*/ 864 w 33"/>
                <a:gd name="T55" fmla="*/ 205 h 40"/>
                <a:gd name="T56" fmla="*/ 864 w 33"/>
                <a:gd name="T57" fmla="*/ 205 h 40"/>
                <a:gd name="T58" fmla="*/ 923 w 33"/>
                <a:gd name="T59" fmla="*/ 319 h 40"/>
                <a:gd name="T60" fmla="*/ 864 w 33"/>
                <a:gd name="T61" fmla="*/ 319 h 40"/>
                <a:gd name="T62" fmla="*/ 778 w 33"/>
                <a:gd name="T63" fmla="*/ 378 h 40"/>
                <a:gd name="T64" fmla="*/ 746 w 33"/>
                <a:gd name="T65" fmla="*/ 410 h 40"/>
                <a:gd name="T66" fmla="*/ 719 w 33"/>
                <a:gd name="T67" fmla="*/ 464 h 40"/>
                <a:gd name="T68" fmla="*/ 660 w 33"/>
                <a:gd name="T69" fmla="*/ 610 h 40"/>
                <a:gd name="T70" fmla="*/ 633 w 33"/>
                <a:gd name="T71" fmla="*/ 670 h 40"/>
                <a:gd name="T72" fmla="*/ 633 w 33"/>
                <a:gd name="T73" fmla="*/ 670 h 40"/>
                <a:gd name="T74" fmla="*/ 660 w 33"/>
                <a:gd name="T75" fmla="*/ 702 h 40"/>
                <a:gd name="T76" fmla="*/ 778 w 33"/>
                <a:gd name="T77" fmla="*/ 934 h 40"/>
                <a:gd name="T78" fmla="*/ 864 w 33"/>
                <a:gd name="T79" fmla="*/ 994 h 40"/>
                <a:gd name="T80" fmla="*/ 949 w 33"/>
                <a:gd name="T81" fmla="*/ 994 h 40"/>
                <a:gd name="T82" fmla="*/ 923 w 33"/>
                <a:gd name="T83" fmla="*/ 1048 h 4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3" h="40">
                  <a:moveTo>
                    <a:pt x="32" y="36"/>
                  </a:moveTo>
                  <a:cubicBezTo>
                    <a:pt x="31" y="36"/>
                    <a:pt x="31" y="36"/>
                    <a:pt x="31" y="36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5" y="40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1" y="31"/>
                    <a:pt x="5" y="29"/>
                    <a:pt x="2" y="24"/>
                  </a:cubicBezTo>
                  <a:cubicBezTo>
                    <a:pt x="2" y="24"/>
                    <a:pt x="2" y="23"/>
                    <a:pt x="2" y="23"/>
                  </a:cubicBezTo>
                  <a:cubicBezTo>
                    <a:pt x="0" y="20"/>
                    <a:pt x="0" y="17"/>
                    <a:pt x="2" y="13"/>
                  </a:cubicBezTo>
                  <a:cubicBezTo>
                    <a:pt x="2" y="11"/>
                    <a:pt x="4" y="10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8"/>
                    <a:pt x="7" y="9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3" y="18"/>
                    <a:pt x="13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3"/>
                    <a:pt x="20" y="13"/>
                    <a:pt x="20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1" y="0"/>
                    <a:pt x="27" y="2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1" y="8"/>
                    <a:pt x="32" y="10"/>
                    <a:pt x="32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1"/>
                    <a:pt x="28" y="12"/>
                    <a:pt x="27" y="1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1"/>
                    <a:pt x="22" y="22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4"/>
                    <a:pt x="23" y="2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33"/>
                    <a:pt x="29" y="34"/>
                    <a:pt x="30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2" y="36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Freeform 21"/>
            <p:cNvSpPr>
              <a:spLocks noEditPoints="1"/>
            </p:cNvSpPr>
            <p:nvPr/>
          </p:nvSpPr>
          <p:spPr bwMode="auto">
            <a:xfrm>
              <a:off x="134" y="71"/>
              <a:ext cx="107" cy="97"/>
            </a:xfrm>
            <a:custGeom>
              <a:avLst/>
              <a:gdLst>
                <a:gd name="T0" fmla="*/ 546 w 20"/>
                <a:gd name="T1" fmla="*/ 232 h 18"/>
                <a:gd name="T2" fmla="*/ 460 w 20"/>
                <a:gd name="T3" fmla="*/ 59 h 18"/>
                <a:gd name="T4" fmla="*/ 375 w 20"/>
                <a:gd name="T5" fmla="*/ 0 h 18"/>
                <a:gd name="T6" fmla="*/ 198 w 20"/>
                <a:gd name="T7" fmla="*/ 0 h 18"/>
                <a:gd name="T8" fmla="*/ 86 w 20"/>
                <a:gd name="T9" fmla="*/ 59 h 18"/>
                <a:gd name="T10" fmla="*/ 59 w 20"/>
                <a:gd name="T11" fmla="*/ 146 h 18"/>
                <a:gd name="T12" fmla="*/ 0 w 20"/>
                <a:gd name="T13" fmla="*/ 232 h 18"/>
                <a:gd name="T14" fmla="*/ 0 w 20"/>
                <a:gd name="T15" fmla="*/ 318 h 18"/>
                <a:gd name="T16" fmla="*/ 27 w 20"/>
                <a:gd name="T17" fmla="*/ 350 h 18"/>
                <a:gd name="T18" fmla="*/ 86 w 20"/>
                <a:gd name="T19" fmla="*/ 496 h 18"/>
                <a:gd name="T20" fmla="*/ 171 w 20"/>
                <a:gd name="T21" fmla="*/ 523 h 18"/>
                <a:gd name="T22" fmla="*/ 171 w 20"/>
                <a:gd name="T23" fmla="*/ 523 h 18"/>
                <a:gd name="T24" fmla="*/ 198 w 20"/>
                <a:gd name="T25" fmla="*/ 523 h 18"/>
                <a:gd name="T26" fmla="*/ 375 w 20"/>
                <a:gd name="T27" fmla="*/ 523 h 18"/>
                <a:gd name="T28" fmla="*/ 460 w 20"/>
                <a:gd name="T29" fmla="*/ 496 h 18"/>
                <a:gd name="T30" fmla="*/ 546 w 20"/>
                <a:gd name="T31" fmla="*/ 318 h 18"/>
                <a:gd name="T32" fmla="*/ 546 w 20"/>
                <a:gd name="T33" fmla="*/ 232 h 18"/>
                <a:gd name="T34" fmla="*/ 289 w 20"/>
                <a:gd name="T35" fmla="*/ 404 h 18"/>
                <a:gd name="T36" fmla="*/ 257 w 20"/>
                <a:gd name="T37" fmla="*/ 404 h 18"/>
                <a:gd name="T38" fmla="*/ 257 w 20"/>
                <a:gd name="T39" fmla="*/ 404 h 18"/>
                <a:gd name="T40" fmla="*/ 171 w 20"/>
                <a:gd name="T41" fmla="*/ 350 h 18"/>
                <a:gd name="T42" fmla="*/ 171 w 20"/>
                <a:gd name="T43" fmla="*/ 318 h 18"/>
                <a:gd name="T44" fmla="*/ 144 w 20"/>
                <a:gd name="T45" fmla="*/ 291 h 18"/>
                <a:gd name="T46" fmla="*/ 171 w 20"/>
                <a:gd name="T47" fmla="*/ 232 h 18"/>
                <a:gd name="T48" fmla="*/ 171 w 20"/>
                <a:gd name="T49" fmla="*/ 205 h 18"/>
                <a:gd name="T50" fmla="*/ 230 w 20"/>
                <a:gd name="T51" fmla="*/ 146 h 18"/>
                <a:gd name="T52" fmla="*/ 257 w 20"/>
                <a:gd name="T53" fmla="*/ 146 h 18"/>
                <a:gd name="T54" fmla="*/ 289 w 20"/>
                <a:gd name="T55" fmla="*/ 146 h 18"/>
                <a:gd name="T56" fmla="*/ 375 w 20"/>
                <a:gd name="T57" fmla="*/ 205 h 18"/>
                <a:gd name="T58" fmla="*/ 401 w 20"/>
                <a:gd name="T59" fmla="*/ 232 h 18"/>
                <a:gd name="T60" fmla="*/ 401 w 20"/>
                <a:gd name="T61" fmla="*/ 318 h 18"/>
                <a:gd name="T62" fmla="*/ 375 w 20"/>
                <a:gd name="T63" fmla="*/ 350 h 18"/>
                <a:gd name="T64" fmla="*/ 375 w 20"/>
                <a:gd name="T65" fmla="*/ 350 h 18"/>
                <a:gd name="T66" fmla="*/ 289 w 20"/>
                <a:gd name="T67" fmla="*/ 404 h 1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0" h="18">
                  <a:moveTo>
                    <a:pt x="19" y="8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5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5" y="18"/>
                    <a:pt x="16" y="17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0"/>
                    <a:pt x="20" y="9"/>
                    <a:pt x="19" y="8"/>
                  </a:cubicBezTo>
                  <a:close/>
                  <a:moveTo>
                    <a:pt x="10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7" y="13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5" y="11"/>
                    <a:pt x="5" y="10"/>
                  </a:cubicBezTo>
                  <a:cubicBezTo>
                    <a:pt x="5" y="9"/>
                    <a:pt x="5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6"/>
                    <a:pt x="7" y="6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3" y="6"/>
                    <a:pt x="13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9"/>
                    <a:pt x="14" y="10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1" y="14"/>
                    <a:pt x="10" y="14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Freeform 22"/>
            <p:cNvSpPr>
              <a:spLocks noEditPoints="1"/>
            </p:cNvSpPr>
            <p:nvPr/>
          </p:nvSpPr>
          <p:spPr bwMode="auto">
            <a:xfrm>
              <a:off x="134" y="71"/>
              <a:ext cx="107" cy="97"/>
            </a:xfrm>
            <a:custGeom>
              <a:avLst/>
              <a:gdLst>
                <a:gd name="T0" fmla="*/ 546 w 20"/>
                <a:gd name="T1" fmla="*/ 232 h 18"/>
                <a:gd name="T2" fmla="*/ 460 w 20"/>
                <a:gd name="T3" fmla="*/ 59 h 18"/>
                <a:gd name="T4" fmla="*/ 375 w 20"/>
                <a:gd name="T5" fmla="*/ 0 h 18"/>
                <a:gd name="T6" fmla="*/ 198 w 20"/>
                <a:gd name="T7" fmla="*/ 0 h 18"/>
                <a:gd name="T8" fmla="*/ 86 w 20"/>
                <a:gd name="T9" fmla="*/ 59 h 18"/>
                <a:gd name="T10" fmla="*/ 59 w 20"/>
                <a:gd name="T11" fmla="*/ 146 h 18"/>
                <a:gd name="T12" fmla="*/ 0 w 20"/>
                <a:gd name="T13" fmla="*/ 232 h 18"/>
                <a:gd name="T14" fmla="*/ 0 w 20"/>
                <a:gd name="T15" fmla="*/ 318 h 18"/>
                <a:gd name="T16" fmla="*/ 27 w 20"/>
                <a:gd name="T17" fmla="*/ 350 h 18"/>
                <a:gd name="T18" fmla="*/ 86 w 20"/>
                <a:gd name="T19" fmla="*/ 496 h 18"/>
                <a:gd name="T20" fmla="*/ 171 w 20"/>
                <a:gd name="T21" fmla="*/ 523 h 18"/>
                <a:gd name="T22" fmla="*/ 171 w 20"/>
                <a:gd name="T23" fmla="*/ 523 h 18"/>
                <a:gd name="T24" fmla="*/ 198 w 20"/>
                <a:gd name="T25" fmla="*/ 523 h 18"/>
                <a:gd name="T26" fmla="*/ 375 w 20"/>
                <a:gd name="T27" fmla="*/ 523 h 18"/>
                <a:gd name="T28" fmla="*/ 460 w 20"/>
                <a:gd name="T29" fmla="*/ 496 h 18"/>
                <a:gd name="T30" fmla="*/ 546 w 20"/>
                <a:gd name="T31" fmla="*/ 318 h 18"/>
                <a:gd name="T32" fmla="*/ 546 w 20"/>
                <a:gd name="T33" fmla="*/ 232 h 18"/>
                <a:gd name="T34" fmla="*/ 289 w 20"/>
                <a:gd name="T35" fmla="*/ 404 h 18"/>
                <a:gd name="T36" fmla="*/ 257 w 20"/>
                <a:gd name="T37" fmla="*/ 404 h 18"/>
                <a:gd name="T38" fmla="*/ 257 w 20"/>
                <a:gd name="T39" fmla="*/ 404 h 18"/>
                <a:gd name="T40" fmla="*/ 171 w 20"/>
                <a:gd name="T41" fmla="*/ 350 h 18"/>
                <a:gd name="T42" fmla="*/ 171 w 20"/>
                <a:gd name="T43" fmla="*/ 318 h 18"/>
                <a:gd name="T44" fmla="*/ 144 w 20"/>
                <a:gd name="T45" fmla="*/ 291 h 18"/>
                <a:gd name="T46" fmla="*/ 171 w 20"/>
                <a:gd name="T47" fmla="*/ 232 h 18"/>
                <a:gd name="T48" fmla="*/ 171 w 20"/>
                <a:gd name="T49" fmla="*/ 205 h 18"/>
                <a:gd name="T50" fmla="*/ 230 w 20"/>
                <a:gd name="T51" fmla="*/ 146 h 18"/>
                <a:gd name="T52" fmla="*/ 257 w 20"/>
                <a:gd name="T53" fmla="*/ 146 h 18"/>
                <a:gd name="T54" fmla="*/ 289 w 20"/>
                <a:gd name="T55" fmla="*/ 146 h 18"/>
                <a:gd name="T56" fmla="*/ 375 w 20"/>
                <a:gd name="T57" fmla="*/ 205 h 18"/>
                <a:gd name="T58" fmla="*/ 401 w 20"/>
                <a:gd name="T59" fmla="*/ 232 h 18"/>
                <a:gd name="T60" fmla="*/ 401 w 20"/>
                <a:gd name="T61" fmla="*/ 318 h 18"/>
                <a:gd name="T62" fmla="*/ 375 w 20"/>
                <a:gd name="T63" fmla="*/ 350 h 18"/>
                <a:gd name="T64" fmla="*/ 375 w 20"/>
                <a:gd name="T65" fmla="*/ 350 h 18"/>
                <a:gd name="T66" fmla="*/ 289 w 20"/>
                <a:gd name="T67" fmla="*/ 404 h 1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0" h="18">
                  <a:moveTo>
                    <a:pt x="19" y="8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5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5" y="18"/>
                    <a:pt x="16" y="17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0"/>
                    <a:pt x="20" y="9"/>
                    <a:pt x="19" y="8"/>
                  </a:cubicBezTo>
                  <a:close/>
                  <a:moveTo>
                    <a:pt x="10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7" y="13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5" y="11"/>
                    <a:pt x="5" y="10"/>
                  </a:cubicBezTo>
                  <a:cubicBezTo>
                    <a:pt x="5" y="9"/>
                    <a:pt x="5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6"/>
                    <a:pt x="7" y="6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3" y="6"/>
                    <a:pt x="13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9"/>
                    <a:pt x="14" y="10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1" y="14"/>
                    <a:pt x="10" y="14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Freeform 23"/>
            <p:cNvSpPr>
              <a:spLocks noEditPoints="1"/>
            </p:cNvSpPr>
            <p:nvPr/>
          </p:nvSpPr>
          <p:spPr bwMode="auto">
            <a:xfrm>
              <a:off x="134" y="71"/>
              <a:ext cx="107" cy="97"/>
            </a:xfrm>
            <a:custGeom>
              <a:avLst/>
              <a:gdLst>
                <a:gd name="T0" fmla="*/ 546 w 20"/>
                <a:gd name="T1" fmla="*/ 232 h 18"/>
                <a:gd name="T2" fmla="*/ 460 w 20"/>
                <a:gd name="T3" fmla="*/ 59 h 18"/>
                <a:gd name="T4" fmla="*/ 375 w 20"/>
                <a:gd name="T5" fmla="*/ 0 h 18"/>
                <a:gd name="T6" fmla="*/ 198 w 20"/>
                <a:gd name="T7" fmla="*/ 0 h 18"/>
                <a:gd name="T8" fmla="*/ 86 w 20"/>
                <a:gd name="T9" fmla="*/ 59 h 18"/>
                <a:gd name="T10" fmla="*/ 59 w 20"/>
                <a:gd name="T11" fmla="*/ 146 h 18"/>
                <a:gd name="T12" fmla="*/ 0 w 20"/>
                <a:gd name="T13" fmla="*/ 232 h 18"/>
                <a:gd name="T14" fmla="*/ 0 w 20"/>
                <a:gd name="T15" fmla="*/ 318 h 18"/>
                <a:gd name="T16" fmla="*/ 27 w 20"/>
                <a:gd name="T17" fmla="*/ 350 h 18"/>
                <a:gd name="T18" fmla="*/ 86 w 20"/>
                <a:gd name="T19" fmla="*/ 496 h 18"/>
                <a:gd name="T20" fmla="*/ 171 w 20"/>
                <a:gd name="T21" fmla="*/ 523 h 18"/>
                <a:gd name="T22" fmla="*/ 171 w 20"/>
                <a:gd name="T23" fmla="*/ 523 h 18"/>
                <a:gd name="T24" fmla="*/ 198 w 20"/>
                <a:gd name="T25" fmla="*/ 523 h 18"/>
                <a:gd name="T26" fmla="*/ 375 w 20"/>
                <a:gd name="T27" fmla="*/ 523 h 18"/>
                <a:gd name="T28" fmla="*/ 460 w 20"/>
                <a:gd name="T29" fmla="*/ 496 h 18"/>
                <a:gd name="T30" fmla="*/ 546 w 20"/>
                <a:gd name="T31" fmla="*/ 318 h 18"/>
                <a:gd name="T32" fmla="*/ 546 w 20"/>
                <a:gd name="T33" fmla="*/ 232 h 18"/>
                <a:gd name="T34" fmla="*/ 289 w 20"/>
                <a:gd name="T35" fmla="*/ 404 h 18"/>
                <a:gd name="T36" fmla="*/ 257 w 20"/>
                <a:gd name="T37" fmla="*/ 404 h 18"/>
                <a:gd name="T38" fmla="*/ 257 w 20"/>
                <a:gd name="T39" fmla="*/ 404 h 18"/>
                <a:gd name="T40" fmla="*/ 171 w 20"/>
                <a:gd name="T41" fmla="*/ 350 h 18"/>
                <a:gd name="T42" fmla="*/ 171 w 20"/>
                <a:gd name="T43" fmla="*/ 318 h 18"/>
                <a:gd name="T44" fmla="*/ 144 w 20"/>
                <a:gd name="T45" fmla="*/ 291 h 18"/>
                <a:gd name="T46" fmla="*/ 171 w 20"/>
                <a:gd name="T47" fmla="*/ 232 h 18"/>
                <a:gd name="T48" fmla="*/ 171 w 20"/>
                <a:gd name="T49" fmla="*/ 205 h 18"/>
                <a:gd name="T50" fmla="*/ 230 w 20"/>
                <a:gd name="T51" fmla="*/ 146 h 18"/>
                <a:gd name="T52" fmla="*/ 257 w 20"/>
                <a:gd name="T53" fmla="*/ 146 h 18"/>
                <a:gd name="T54" fmla="*/ 289 w 20"/>
                <a:gd name="T55" fmla="*/ 146 h 18"/>
                <a:gd name="T56" fmla="*/ 375 w 20"/>
                <a:gd name="T57" fmla="*/ 205 h 18"/>
                <a:gd name="T58" fmla="*/ 401 w 20"/>
                <a:gd name="T59" fmla="*/ 232 h 18"/>
                <a:gd name="T60" fmla="*/ 401 w 20"/>
                <a:gd name="T61" fmla="*/ 318 h 18"/>
                <a:gd name="T62" fmla="*/ 375 w 20"/>
                <a:gd name="T63" fmla="*/ 350 h 18"/>
                <a:gd name="T64" fmla="*/ 375 w 20"/>
                <a:gd name="T65" fmla="*/ 350 h 18"/>
                <a:gd name="T66" fmla="*/ 289 w 20"/>
                <a:gd name="T67" fmla="*/ 404 h 1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0" h="18">
                  <a:moveTo>
                    <a:pt x="19" y="8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5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5" y="18"/>
                    <a:pt x="16" y="17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0"/>
                    <a:pt x="20" y="9"/>
                    <a:pt x="19" y="8"/>
                  </a:cubicBezTo>
                  <a:close/>
                  <a:moveTo>
                    <a:pt x="10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7" y="13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5" y="11"/>
                    <a:pt x="5" y="10"/>
                  </a:cubicBezTo>
                  <a:cubicBezTo>
                    <a:pt x="5" y="9"/>
                    <a:pt x="5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6"/>
                    <a:pt x="7" y="6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3" y="6"/>
                    <a:pt x="13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9"/>
                    <a:pt x="14" y="10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1" y="14"/>
                    <a:pt x="10" y="14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3" name="Text Box 24"/>
          <p:cNvSpPr txBox="1">
            <a:spLocks noChangeArrowheads="1"/>
          </p:cNvSpPr>
          <p:nvPr/>
        </p:nvSpPr>
        <p:spPr bwMode="auto">
          <a:xfrm>
            <a:off x="1536700" y="2101850"/>
            <a:ext cx="6286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Option 01</a:t>
            </a:r>
          </a:p>
        </p:txBody>
      </p:sp>
      <p:sp>
        <p:nvSpPr>
          <p:cNvPr id="12304" name="Text Box 25"/>
          <p:cNvSpPr txBox="1">
            <a:spLocks noChangeArrowheads="1"/>
          </p:cNvSpPr>
          <p:nvPr/>
        </p:nvSpPr>
        <p:spPr bwMode="auto">
          <a:xfrm>
            <a:off x="3276600" y="1490663"/>
            <a:ext cx="6286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Option 02</a:t>
            </a:r>
          </a:p>
        </p:txBody>
      </p:sp>
      <p:sp>
        <p:nvSpPr>
          <p:cNvPr id="12305" name="Text Box 26"/>
          <p:cNvSpPr txBox="1">
            <a:spLocks noChangeArrowheads="1"/>
          </p:cNvSpPr>
          <p:nvPr/>
        </p:nvSpPr>
        <p:spPr bwMode="auto">
          <a:xfrm>
            <a:off x="5041900" y="1419225"/>
            <a:ext cx="6286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Option 03</a:t>
            </a:r>
          </a:p>
        </p:txBody>
      </p:sp>
      <p:sp>
        <p:nvSpPr>
          <p:cNvPr id="12306" name="Text Box 27"/>
          <p:cNvSpPr txBox="1">
            <a:spLocks noChangeArrowheads="1"/>
          </p:cNvSpPr>
          <p:nvPr/>
        </p:nvSpPr>
        <p:spPr bwMode="auto">
          <a:xfrm>
            <a:off x="6799263" y="1058863"/>
            <a:ext cx="6286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800">
                <a:solidFill>
                  <a:schemeClr val="bg2"/>
                </a:solidFill>
              </a:rPr>
              <a:t>Option 04</a:t>
            </a:r>
          </a:p>
        </p:txBody>
      </p:sp>
      <p:sp>
        <p:nvSpPr>
          <p:cNvPr id="12307" name="Text Box 28"/>
          <p:cNvSpPr txBox="1">
            <a:spLocks noChangeArrowheads="1"/>
          </p:cNvSpPr>
          <p:nvPr/>
        </p:nvSpPr>
        <p:spPr bwMode="auto">
          <a:xfrm>
            <a:off x="1522413" y="3740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95C1AD"/>
                </a:solidFill>
              </a:rPr>
              <a:t>24%</a:t>
            </a:r>
          </a:p>
        </p:txBody>
      </p:sp>
      <p:sp>
        <p:nvSpPr>
          <p:cNvPr id="12308" name="Line 29"/>
          <p:cNvSpPr>
            <a:spLocks noChangeShapeType="1"/>
          </p:cNvSpPr>
          <p:nvPr/>
        </p:nvSpPr>
        <p:spPr bwMode="auto">
          <a:xfrm>
            <a:off x="1619250" y="4103688"/>
            <a:ext cx="4318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9" name="Rectangle 30"/>
          <p:cNvSpPr>
            <a:spLocks noChangeArrowheads="1"/>
          </p:cNvSpPr>
          <p:nvPr/>
        </p:nvSpPr>
        <p:spPr bwMode="auto">
          <a:xfrm>
            <a:off x="1258888" y="4146550"/>
            <a:ext cx="1150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2310" name="Text Box 31"/>
          <p:cNvSpPr txBox="1">
            <a:spLocks noChangeArrowheads="1"/>
          </p:cNvSpPr>
          <p:nvPr/>
        </p:nvSpPr>
        <p:spPr bwMode="auto">
          <a:xfrm>
            <a:off x="3262313" y="3740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E34326"/>
                </a:solidFill>
              </a:rPr>
              <a:t>24%</a:t>
            </a:r>
          </a:p>
        </p:txBody>
      </p:sp>
      <p:sp>
        <p:nvSpPr>
          <p:cNvPr id="12311" name="Line 32"/>
          <p:cNvSpPr>
            <a:spLocks noChangeShapeType="1"/>
          </p:cNvSpPr>
          <p:nvPr/>
        </p:nvSpPr>
        <p:spPr bwMode="auto">
          <a:xfrm>
            <a:off x="3359150" y="4103688"/>
            <a:ext cx="4318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2" name="Rectangle 33"/>
          <p:cNvSpPr>
            <a:spLocks noChangeArrowheads="1"/>
          </p:cNvSpPr>
          <p:nvPr/>
        </p:nvSpPr>
        <p:spPr bwMode="auto">
          <a:xfrm>
            <a:off x="2998788" y="4146550"/>
            <a:ext cx="1150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2313" name="Text Box 34"/>
          <p:cNvSpPr txBox="1">
            <a:spLocks noChangeArrowheads="1"/>
          </p:cNvSpPr>
          <p:nvPr/>
        </p:nvSpPr>
        <p:spPr bwMode="auto">
          <a:xfrm>
            <a:off x="5033963" y="3740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95C1AD"/>
                </a:solidFill>
              </a:rPr>
              <a:t>24%</a:t>
            </a:r>
          </a:p>
        </p:txBody>
      </p:sp>
      <p:sp>
        <p:nvSpPr>
          <p:cNvPr id="12314" name="Line 35"/>
          <p:cNvSpPr>
            <a:spLocks noChangeShapeType="1"/>
          </p:cNvSpPr>
          <p:nvPr/>
        </p:nvSpPr>
        <p:spPr bwMode="auto">
          <a:xfrm>
            <a:off x="5130800" y="4103688"/>
            <a:ext cx="4318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5" name="Rectangle 36"/>
          <p:cNvSpPr>
            <a:spLocks noChangeArrowheads="1"/>
          </p:cNvSpPr>
          <p:nvPr/>
        </p:nvSpPr>
        <p:spPr bwMode="auto">
          <a:xfrm>
            <a:off x="4770438" y="4146550"/>
            <a:ext cx="1150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2316" name="Text Box 37"/>
          <p:cNvSpPr txBox="1">
            <a:spLocks noChangeArrowheads="1"/>
          </p:cNvSpPr>
          <p:nvPr/>
        </p:nvSpPr>
        <p:spPr bwMode="auto">
          <a:xfrm>
            <a:off x="6818313" y="3740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009658"/>
                </a:solidFill>
              </a:rPr>
              <a:t>24%</a:t>
            </a:r>
          </a:p>
        </p:txBody>
      </p:sp>
      <p:sp>
        <p:nvSpPr>
          <p:cNvPr id="12317" name="Line 38"/>
          <p:cNvSpPr>
            <a:spLocks noChangeShapeType="1"/>
          </p:cNvSpPr>
          <p:nvPr/>
        </p:nvSpPr>
        <p:spPr bwMode="auto">
          <a:xfrm>
            <a:off x="6915150" y="4103688"/>
            <a:ext cx="4318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8" name="Rectangle 39"/>
          <p:cNvSpPr>
            <a:spLocks noChangeArrowheads="1"/>
          </p:cNvSpPr>
          <p:nvPr/>
        </p:nvSpPr>
        <p:spPr bwMode="auto">
          <a:xfrm>
            <a:off x="6554788" y="4146550"/>
            <a:ext cx="1150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2319" name="Text Box 40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12320" name="Text Box 41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12321" name="Group 42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0"/>
            <a:chExt cx="204" cy="318"/>
          </a:xfrm>
        </p:grpSpPr>
        <p:sp>
          <p:nvSpPr>
            <p:cNvPr id="12322" name="Rectangle 43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323" name="Rectangle 44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默认设计模板">
  <a:themeElements>
    <a:clrScheme name="8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Pages>0</Pages>
  <Words>2955</Words>
  <Characters>0</Characters>
  <Application>Microsoft Office PowerPoint</Application>
  <DocSecurity>0</DocSecurity>
  <PresentationFormat>自定义</PresentationFormat>
  <Lines>0</Lines>
  <Paragraphs>403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Meiryo</vt:lpstr>
      <vt:lpstr>宋体</vt:lpstr>
      <vt:lpstr>微软雅黑</vt:lpstr>
      <vt:lpstr>Arial</vt:lpstr>
      <vt:lpstr>Arial Black</vt:lpstr>
      <vt:lpstr>Calibri</vt:lpstr>
      <vt:lpstr>Calibri Light</vt:lpstr>
      <vt:lpstr>默认设计模板</vt:lpstr>
      <vt:lpstr>1_默认设计模板</vt:lpstr>
      <vt:lpstr>8_默认设计模板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23</cp:revision>
  <dcterms:created xsi:type="dcterms:W3CDTF">2015-05-21T08:56:02Z</dcterms:created>
  <dcterms:modified xsi:type="dcterms:W3CDTF">2016-04-11T05:06:16Z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