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6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PPO1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741170"/>
            <a:ext cx="9521190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参考代码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0425" y="5020310"/>
            <a:ext cx="4889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知乎</a:t>
            </a:r>
            <a:r>
              <a:rPr lang="en-US" altLang="zh-CN"/>
              <a:t> </a:t>
            </a:r>
            <a:r>
              <a:rPr lang="zh-CN" altLang="en-US"/>
              <a:t>张楚珩：</a:t>
            </a:r>
            <a:endParaRPr lang="zh-CN" altLang="en-US"/>
          </a:p>
          <a:p>
            <a:r>
              <a:rPr lang="zh-CN" altLang="en-US"/>
              <a:t>https://github.com/ShangtongZhang/DeepRL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0425" y="4079240"/>
            <a:ext cx="465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小雅：</a:t>
            </a:r>
            <a:endParaRPr lang="zh-CN" altLang="en-US"/>
          </a:p>
          <a:p>
            <a:r>
              <a:rPr lang="zh-CN" altLang="en-US"/>
              <a:t>https://github.com/AI4Finance-LLC/ElegantRL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0425" y="3138170"/>
            <a:ext cx="9134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偏教学</a:t>
            </a:r>
            <a:r>
              <a:rPr lang="zh-CN" altLang="en-US"/>
              <a:t>的代码：</a:t>
            </a:r>
            <a:endParaRPr lang="zh-CN" altLang="en-US"/>
          </a:p>
          <a:p>
            <a:r>
              <a:rPr lang="zh-CN" altLang="en-US"/>
              <a:t>https://github.com/p-christ/Deep-Reinforcement-Learning-Algorithms-with-PyTorch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0425" y="2310130"/>
            <a:ext cx="4271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OpenAI baseline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https://github.com/openai/baselines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3755" y="1482090"/>
            <a:ext cx="7275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trick</a:t>
            </a:r>
            <a:r>
              <a:rPr lang="zh-CN" altLang="en-US"/>
              <a:t>比较全的：</a:t>
            </a:r>
            <a:endParaRPr lang="zh-CN" altLang="en-US"/>
          </a:p>
          <a:p>
            <a:r>
              <a:rPr lang="zh-CN" altLang="en-US"/>
              <a:t>https://github.com/ikostrikov/pytorch-a2c-ppo-acktr-gail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知乎推荐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528445"/>
            <a:ext cx="2743200" cy="1051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20" y="1528445"/>
            <a:ext cx="3108960" cy="1402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" y="3638550"/>
            <a:ext cx="3131820" cy="1409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620" y="3669665"/>
            <a:ext cx="3643630" cy="1348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PPO2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387475"/>
            <a:ext cx="5419725" cy="61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" y="2082165"/>
            <a:ext cx="6074410" cy="581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" y="3450590"/>
            <a:ext cx="6362700" cy="2834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7095" y="2951480"/>
            <a:ext cx="632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非对称的</a:t>
            </a:r>
            <a:r>
              <a:rPr lang="en-US" altLang="zh-CN" sz="2400"/>
              <a:t>Advantage function</a:t>
            </a:r>
            <a:r>
              <a:rPr lang="zh-CN" altLang="en-US" sz="2400"/>
              <a:t>：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GAE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2940685"/>
            <a:ext cx="4939030" cy="976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2189480"/>
            <a:ext cx="4846955" cy="452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2155" y="1430655"/>
            <a:ext cx="2386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λ-</a:t>
            </a:r>
            <a:r>
              <a:rPr lang="zh-CN" altLang="en-US" sz="2400"/>
              <a:t>回报：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879590" y="1562735"/>
            <a:ext cx="2386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GAE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2357755"/>
            <a:ext cx="5179060" cy="5441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130" y="3041650"/>
            <a:ext cx="1567180" cy="774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" y="4215765"/>
            <a:ext cx="5697220" cy="1115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94055" y="1494155"/>
            <a:ext cx="10803255" cy="2018665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IMPLEMENTATION MATTERS IN </a:t>
            </a:r>
            <a:b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</a:b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DEEP POLICY GRADIENTS: </a:t>
            </a:r>
            <a:b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</a:b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A CASE STUDY ON PPO AND TRPO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6"/>
          <p:cNvSpPr>
            <a:spLocks noGrp="1"/>
          </p:cNvSpPr>
          <p:nvPr/>
        </p:nvSpPr>
        <p:spPr>
          <a:xfrm>
            <a:off x="4868545" y="3913505"/>
            <a:ext cx="2453640" cy="104521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ICLR 2020</a:t>
            </a:r>
            <a:endParaRPr lang="en-US" altLang="zh-CN" sz="4000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6"/>
          <p:cNvSpPr>
            <a:spLocks noGrp="1"/>
          </p:cNvSpPr>
          <p:nvPr/>
        </p:nvSpPr>
        <p:spPr>
          <a:xfrm>
            <a:off x="3616960" y="4831080"/>
            <a:ext cx="4921250" cy="104521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MIT</a:t>
            </a:r>
            <a:endParaRPr lang="en-US" altLang="zh-CN" sz="4000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论文概述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2074545"/>
            <a:ext cx="9609455" cy="2199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Trick 1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461135"/>
            <a:ext cx="9067165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T</a:t>
            </a: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rick 2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5" y="1477645"/>
            <a:ext cx="9404350" cy="4749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T</a:t>
            </a: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rick 3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907540"/>
            <a:ext cx="9518650" cy="3042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T</a:t>
            </a: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rick 4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1660525"/>
            <a:ext cx="9680575" cy="4037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演示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PPO1</vt:lpstr>
      <vt:lpstr>PPO2</vt:lpstr>
      <vt:lpstr>GAE</vt:lpstr>
      <vt:lpstr>IMPLEMENTATION MATTERS IN  DEEP POLICY GRADIENTS:  A CASE STUDY ON PPO AND TRPO</vt:lpstr>
      <vt:lpstr>论文概述</vt:lpstr>
      <vt:lpstr>Trick 1</vt:lpstr>
      <vt:lpstr>Trick 2</vt:lpstr>
      <vt:lpstr>Trick 3</vt:lpstr>
      <vt:lpstr>Trick 4</vt:lpstr>
      <vt:lpstr>参考代码</vt:lpstr>
      <vt:lpstr>知乎推荐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刘文林</cp:lastModifiedBy>
  <cp:revision>57</cp:revision>
  <dcterms:created xsi:type="dcterms:W3CDTF">2021-06-02T14:01:00Z</dcterms:created>
  <dcterms:modified xsi:type="dcterms:W3CDTF">2021-06-08T18:32:14Z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E6E32301880C4FD59AD3795CEAB60796</vt:lpwstr>
  </property>
  <property fmtid="{D5CDD505-2E9C-101B-9397-08002B2CF9AE}" pid="3" name="KSOProductBuildVer">
    <vt:lpwstr>2052-11.1.0.10577</vt:lpwstr>
  </property>
</Properties>
</file>