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7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4432" y="1968"/>
      </p:cViewPr>
      <p:guideLst>
        <p:guide orient="horz" pos="340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>
                    <a:tint val="82000"/>
                  </a:schemeClr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82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82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82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82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82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82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2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0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83776-0A43-4FB0-A85B-80B3F2849AC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22566-88FB-471F-8052-BD4580F4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1">
            <a:extLst>
              <a:ext uri="{FF2B5EF4-FFF2-40B4-BE49-F238E27FC236}">
                <a16:creationId xmlns:a16="http://schemas.microsoft.com/office/drawing/2014/main" id="{9B5D9295-379A-9F97-F126-68A78C566487}"/>
              </a:ext>
            </a:extLst>
          </p:cNvPr>
          <p:cNvGrpSpPr/>
          <p:nvPr/>
        </p:nvGrpSpPr>
        <p:grpSpPr>
          <a:xfrm>
            <a:off x="-1" y="0"/>
            <a:ext cx="1079500" cy="1079500"/>
            <a:chOff x="9984432" y="152407"/>
            <a:chExt cx="2016224" cy="2016224"/>
          </a:xfrm>
        </p:grpSpPr>
        <p:pic>
          <p:nvPicPr>
            <p:cNvPr id="5" name="图片 26">
              <a:extLst>
                <a:ext uri="{FF2B5EF4-FFF2-40B4-BE49-F238E27FC236}">
                  <a16:creationId xmlns:a16="http://schemas.microsoft.com/office/drawing/2014/main" id="{01CEF49C-DE13-17C6-7CE7-23F7D63EB48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4432" y="152407"/>
              <a:ext cx="2016224" cy="2016224"/>
            </a:xfrm>
            <a:prstGeom prst="rect">
              <a:avLst/>
            </a:prstGeom>
          </p:spPr>
        </p:pic>
        <p:sp>
          <p:nvSpPr>
            <p:cNvPr id="6" name="文本框 28">
              <a:extLst>
                <a:ext uri="{FF2B5EF4-FFF2-40B4-BE49-F238E27FC236}">
                  <a16:creationId xmlns:a16="http://schemas.microsoft.com/office/drawing/2014/main" id="{41D77359-282B-E119-9AB5-1FC1038C8EF3}"/>
                </a:ext>
              </a:extLst>
            </p:cNvPr>
            <p:cNvSpPr txBox="1"/>
            <p:nvPr/>
          </p:nvSpPr>
          <p:spPr>
            <a:xfrm>
              <a:off x="10353026" y="490507"/>
              <a:ext cx="1279033" cy="40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Georgia" panose="02040502050405020303" pitchFamily="18" charset="0"/>
                </a:rPr>
                <a:t>Simulation</a:t>
              </a:r>
              <a:endParaRPr lang="zh-SG" altLang="en-US" sz="8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" name="组合 30">
            <a:extLst>
              <a:ext uri="{FF2B5EF4-FFF2-40B4-BE49-F238E27FC236}">
                <a16:creationId xmlns:a16="http://schemas.microsoft.com/office/drawing/2014/main" id="{3A484262-BE1E-4642-8C0E-0588F7020F0A}"/>
              </a:ext>
            </a:extLst>
          </p:cNvPr>
          <p:cNvGrpSpPr/>
          <p:nvPr/>
        </p:nvGrpSpPr>
        <p:grpSpPr>
          <a:xfrm>
            <a:off x="0" y="0"/>
            <a:ext cx="1079500" cy="1079500"/>
            <a:chOff x="9984432" y="152407"/>
            <a:chExt cx="2016224" cy="2016224"/>
          </a:xfrm>
        </p:grpSpPr>
        <p:pic>
          <p:nvPicPr>
            <p:cNvPr id="8" name="图片 27">
              <a:extLst>
                <a:ext uri="{FF2B5EF4-FFF2-40B4-BE49-F238E27FC236}">
                  <a16:creationId xmlns:a16="http://schemas.microsoft.com/office/drawing/2014/main" id="{68552F16-A389-C305-A88B-D634445605F5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4432" y="152407"/>
              <a:ext cx="2016224" cy="2016224"/>
            </a:xfrm>
            <a:prstGeom prst="rect">
              <a:avLst/>
            </a:prstGeom>
          </p:spPr>
        </p:pic>
        <p:sp>
          <p:nvSpPr>
            <p:cNvPr id="9" name="文本框 29">
              <a:extLst>
                <a:ext uri="{FF2B5EF4-FFF2-40B4-BE49-F238E27FC236}">
                  <a16:creationId xmlns:a16="http://schemas.microsoft.com/office/drawing/2014/main" id="{16E39648-E2F9-640D-B902-827ACF927B13}"/>
                </a:ext>
              </a:extLst>
            </p:cNvPr>
            <p:cNvSpPr txBox="1"/>
            <p:nvPr/>
          </p:nvSpPr>
          <p:spPr>
            <a:xfrm>
              <a:off x="10320093" y="490507"/>
              <a:ext cx="1344901" cy="40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Georgia" panose="02040502050405020303" pitchFamily="18" charset="0"/>
                </a:rPr>
                <a:t>Experiment</a:t>
              </a:r>
              <a:endParaRPr lang="zh-SG" altLang="en-US" sz="8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1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 Liu</dc:creator>
  <cp:lastModifiedBy>Xin Liu</cp:lastModifiedBy>
  <cp:revision>2</cp:revision>
  <dcterms:created xsi:type="dcterms:W3CDTF">2024-12-23T07:59:06Z</dcterms:created>
  <dcterms:modified xsi:type="dcterms:W3CDTF">2024-12-23T08:26:29Z</dcterms:modified>
</cp:coreProperties>
</file>