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7" r:id="rId12"/>
    <p:sldId id="272" r:id="rId13"/>
    <p:sldId id="273" r:id="rId14"/>
    <p:sldId id="268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3"/>
  </p:normalViewPr>
  <p:slideViewPr>
    <p:cSldViewPr snapToGrid="0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hyperlink" Target="https://zh.wikipedia.org/wiki/%E6%B1%87%E7%BC%96%E8%AF%AD%E8%A8%80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zh.wikipedia.org/wiki/%E9%A9%AC%E5%B0%94%E6%96%87%C2%B7%E5%BA%B7%E5%A8%81" TargetMode="External"/><Relationship Id="rId1" Type="http://schemas.openxmlformats.org/officeDocument/2006/relationships/hyperlink" Target="https://zh.wikipedia.org/wiki/%E9%AB%98%E5%BE%B7%E7%BA%B3" TargetMode="Externa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hyperlink" Target="https://zh.wikipedia.org/wiki/%E5%8D%8F%E7%A8%8B" TargetMode="External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.github.io/kotlinx.coroutines/kotlinx-coroutines-core/kotlinx.coroutines/-coroutine-dispatcher/index.html" TargetMode="External"/><Relationship Id="rId1" Type="http://schemas.openxmlformats.org/officeDocument/2006/relationships/hyperlink" Target="https://kotlinlang.org/api/latest/jvm/stdlib/kotlin.coroutines/-coroutine-context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hyperlink" Target="https://zh.wikipedia.org/wiki/%E9%AB%98%E5%BE%B7%E7%BA%B3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6.png"/><Relationship Id="rId6" Type="http://schemas.openxmlformats.org/officeDocument/2006/relationships/hyperlink" Target="https://zh.wikipedia.org/wiki/%E5%8D%8F%E7%A8%8B" TargetMode="External"/><Relationship Id="rId5" Type="http://schemas.openxmlformats.org/officeDocument/2006/relationships/hyperlink" Target="https://zh.wikipedia.org/wiki/%E6%B1%87%E7%BC%96%E8%AF%AD%E8%A8%80" TargetMode="External"/><Relationship Id="rId10" Type="http://schemas.openxmlformats.org/officeDocument/2006/relationships/image" Target="../media/image25.svg"/><Relationship Id="rId4" Type="http://schemas.openxmlformats.org/officeDocument/2006/relationships/hyperlink" Target="https://zh.wikipedia.org/wiki/%E9%A9%AC%E5%B0%94%E6%96%87%C2%B7%E5%BA%B7%E5%A8%81" TargetMode="External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svg"/><Relationship Id="rId1" Type="http://schemas.openxmlformats.org/officeDocument/2006/relationships/image" Target="../media/image26.png"/><Relationship Id="rId6" Type="http://schemas.openxmlformats.org/officeDocument/2006/relationships/image" Target="../media/image37.svg"/><Relationship Id="rId5" Type="http://schemas.openxmlformats.org/officeDocument/2006/relationships/image" Target="../media/image39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.github.io/kotlinx.coroutines/kotlinx-coroutines-core/kotlinx.coroutines/-coroutine-dispatcher/index.html" TargetMode="External"/><Relationship Id="rId1" Type="http://schemas.openxmlformats.org/officeDocument/2006/relationships/hyperlink" Target="https://kotlinlang.org/api/latest/jvm/stdlib/kotlin.coroutines/-coroutine-contex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01141-816E-4218-9820-0968F00D2A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zh-CN" altLang="en-US"/>
        </a:p>
      </dgm:t>
    </dgm:pt>
    <dgm:pt modelId="{CF577CFF-E974-405F-AE1C-3D50AC1C1A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/>
            <a:t>协程的</a:t>
          </a:r>
          <a:r>
            <a:rPr lang="zh-CN" altLang="en-US"/>
            <a:t>定义</a:t>
          </a:r>
          <a:endParaRPr lang="zh-CN"/>
        </a:p>
      </dgm:t>
    </dgm:pt>
    <dgm:pt modelId="{EEA11B40-707F-4464-B01C-658293DF1634}" type="parTrans" cxnId="{D72D9F3F-5CF2-4075-B81D-60FA672BAB84}">
      <dgm:prSet/>
      <dgm:spPr/>
      <dgm:t>
        <a:bodyPr/>
        <a:lstStyle/>
        <a:p>
          <a:endParaRPr lang="zh-CN" altLang="en-US"/>
        </a:p>
      </dgm:t>
    </dgm:pt>
    <dgm:pt modelId="{8C5E7F4A-C15F-4374-8AFE-EBAF9D6692FB}" type="sibTrans" cxnId="{D72D9F3F-5CF2-4075-B81D-60FA672BAB84}">
      <dgm:prSet/>
      <dgm:spPr/>
      <dgm:t>
        <a:bodyPr/>
        <a:lstStyle/>
        <a:p>
          <a:endParaRPr lang="zh-CN" altLang="en-US"/>
        </a:p>
      </dgm:t>
    </dgm:pt>
    <dgm:pt modelId="{17ACF272-0DAA-4840-BDBE-0939E0B587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/>
            <a:t>协程和线程的区别</a:t>
          </a:r>
        </a:p>
      </dgm:t>
    </dgm:pt>
    <dgm:pt modelId="{6C28395C-FDA9-454A-862C-663C1126ECE4}" type="parTrans" cxnId="{6D4BE0F9-B137-456B-951C-A2F9CAA8B9AA}">
      <dgm:prSet/>
      <dgm:spPr/>
      <dgm:t>
        <a:bodyPr/>
        <a:lstStyle/>
        <a:p>
          <a:endParaRPr lang="zh-CN" altLang="en-US"/>
        </a:p>
      </dgm:t>
    </dgm:pt>
    <dgm:pt modelId="{FD481092-7371-46AA-8A9B-DD47904BFCB6}" type="sibTrans" cxnId="{6D4BE0F9-B137-456B-951C-A2F9CAA8B9AA}">
      <dgm:prSet/>
      <dgm:spPr/>
      <dgm:t>
        <a:bodyPr/>
        <a:lstStyle/>
        <a:p>
          <a:endParaRPr lang="zh-CN" altLang="en-US"/>
        </a:p>
      </dgm:t>
    </dgm:pt>
    <dgm:pt modelId="{2A88DACB-1840-434F-BB25-DE17567CED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/>
            <a:t>协程目前的发展生态</a:t>
          </a:r>
        </a:p>
      </dgm:t>
    </dgm:pt>
    <dgm:pt modelId="{DCF5DC3A-0EB9-4470-83FC-F2733E5F6323}" type="parTrans" cxnId="{050A6552-D5B9-43A5-817B-7DB48BF787D1}">
      <dgm:prSet/>
      <dgm:spPr/>
      <dgm:t>
        <a:bodyPr/>
        <a:lstStyle/>
        <a:p>
          <a:endParaRPr lang="zh-CN" altLang="en-US"/>
        </a:p>
      </dgm:t>
    </dgm:pt>
    <dgm:pt modelId="{80E817A6-13B2-48C7-B710-B2AF909C95A9}" type="sibTrans" cxnId="{050A6552-D5B9-43A5-817B-7DB48BF787D1}">
      <dgm:prSet/>
      <dgm:spPr/>
      <dgm:t>
        <a:bodyPr/>
        <a:lstStyle/>
        <a:p>
          <a:endParaRPr lang="zh-CN" altLang="en-US"/>
        </a:p>
      </dgm:t>
    </dgm:pt>
    <dgm:pt modelId="{7DA43248-D486-4AAD-86B8-FE667983D930}" type="pres">
      <dgm:prSet presAssocID="{19B01141-816E-4218-9820-0968F00D2A6F}" presName="root" presStyleCnt="0">
        <dgm:presLayoutVars>
          <dgm:dir/>
          <dgm:resizeHandles val="exact"/>
        </dgm:presLayoutVars>
      </dgm:prSet>
      <dgm:spPr/>
    </dgm:pt>
    <dgm:pt modelId="{BCA4F771-A1B1-4A4A-B476-6BD6FC98A621}" type="pres">
      <dgm:prSet presAssocID="{CF577CFF-E974-405F-AE1C-3D50AC1C1A2F}" presName="compNode" presStyleCnt="0"/>
      <dgm:spPr/>
    </dgm:pt>
    <dgm:pt modelId="{2F7291F1-63CB-4A4A-80C2-DCFC064D3345}" type="pres">
      <dgm:prSet presAssocID="{CF577CFF-E974-405F-AE1C-3D50AC1C1A2F}" presName="iconBgRect" presStyleLbl="bgShp" presStyleIdx="0" presStyleCnt="3" custLinFactX="92623" custLinFactNeighborX="100000" custLinFactNeighborY="4084"/>
      <dgm:spPr/>
    </dgm:pt>
    <dgm:pt modelId="{15EB01F5-9F3A-4096-8223-674BCA71CE25}" type="pres">
      <dgm:prSet presAssocID="{CF577CFF-E974-405F-AE1C-3D50AC1C1A2F}" presName="iconRect" presStyleLbl="node1" presStyleIdx="0" presStyleCnt="3" custLinFactX="135714" custLinFactNeighborX="200000" custLinFactNeighborY="71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C0B5726-C0CC-4CA3-8634-F8B6B92E9CB0}" type="pres">
      <dgm:prSet presAssocID="{CF577CFF-E974-405F-AE1C-3D50AC1C1A2F}" presName="spaceRect" presStyleCnt="0"/>
      <dgm:spPr/>
    </dgm:pt>
    <dgm:pt modelId="{884C0A80-477D-460B-8F74-C8293BA51F95}" type="pres">
      <dgm:prSet presAssocID="{CF577CFF-E974-405F-AE1C-3D50AC1C1A2F}" presName="textRect" presStyleLbl="revTx" presStyleIdx="0" presStyleCnt="3">
        <dgm:presLayoutVars>
          <dgm:chMax val="1"/>
          <dgm:chPref val="1"/>
        </dgm:presLayoutVars>
      </dgm:prSet>
      <dgm:spPr/>
    </dgm:pt>
    <dgm:pt modelId="{A7FAE956-438D-4D38-ABBD-6B5533EEDC22}" type="pres">
      <dgm:prSet presAssocID="{8C5E7F4A-C15F-4374-8AFE-EBAF9D6692FB}" presName="sibTrans" presStyleCnt="0"/>
      <dgm:spPr/>
    </dgm:pt>
    <dgm:pt modelId="{CA3C20EB-C0BD-495E-B8D9-8C99087FB552}" type="pres">
      <dgm:prSet presAssocID="{17ACF272-0DAA-4840-BDBE-0939E0B587C0}" presName="compNode" presStyleCnt="0"/>
      <dgm:spPr/>
    </dgm:pt>
    <dgm:pt modelId="{E8D68F38-FAE3-4A40-923F-9D2D9B24FE72}" type="pres">
      <dgm:prSet presAssocID="{17ACF272-0DAA-4840-BDBE-0939E0B587C0}" presName="iconBgRect" presStyleLbl="bgShp" presStyleIdx="1" presStyleCnt="3" custLinFactX="-93187" custLinFactNeighborX="-100000" custLinFactNeighborY="4084"/>
      <dgm:spPr/>
    </dgm:pt>
    <dgm:pt modelId="{FCE7C3FE-1E64-4FC4-9BA3-843CB26D0843}" type="pres">
      <dgm:prSet presAssocID="{17ACF272-0DAA-4840-BDBE-0939E0B587C0}" presName="iconRect" presStyleLbl="node1" presStyleIdx="1" presStyleCnt="3" custLinFactX="-136697" custLinFactNeighborX="-200000" custLinFactNeighborY="-68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D4B8ED3-50EF-4F44-A6BD-BCFD02C98CC2}" type="pres">
      <dgm:prSet presAssocID="{17ACF272-0DAA-4840-BDBE-0939E0B587C0}" presName="spaceRect" presStyleCnt="0"/>
      <dgm:spPr/>
    </dgm:pt>
    <dgm:pt modelId="{C28404EA-98E9-4785-8B59-44D0E998EED6}" type="pres">
      <dgm:prSet presAssocID="{17ACF272-0DAA-4840-BDBE-0939E0B587C0}" presName="textRect" presStyleLbl="revTx" presStyleIdx="1" presStyleCnt="3">
        <dgm:presLayoutVars>
          <dgm:chMax val="1"/>
          <dgm:chPref val="1"/>
        </dgm:presLayoutVars>
      </dgm:prSet>
      <dgm:spPr/>
    </dgm:pt>
    <dgm:pt modelId="{759EE753-89D5-4212-99A7-7F4EC5EA8B02}" type="pres">
      <dgm:prSet presAssocID="{FD481092-7371-46AA-8A9B-DD47904BFCB6}" presName="sibTrans" presStyleCnt="0"/>
      <dgm:spPr/>
    </dgm:pt>
    <dgm:pt modelId="{2B02BD3A-05ED-449A-A95C-6BD4DF6687FE}" type="pres">
      <dgm:prSet presAssocID="{2A88DACB-1840-434F-BB25-DE17567CED19}" presName="compNode" presStyleCnt="0"/>
      <dgm:spPr/>
    </dgm:pt>
    <dgm:pt modelId="{213220AE-8963-470D-B000-3883E55254C4}" type="pres">
      <dgm:prSet presAssocID="{2A88DACB-1840-434F-BB25-DE17567CED19}" presName="iconBgRect" presStyleLbl="bgShp" presStyleIdx="2" presStyleCnt="3"/>
      <dgm:spPr/>
    </dgm:pt>
    <dgm:pt modelId="{3CB57C92-25D3-498A-8147-FC0E361F4A41}" type="pres">
      <dgm:prSet presAssocID="{2A88DACB-1840-434F-BB25-DE17567CED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A9588DA-EF34-4C18-8007-2994505EE7E6}" type="pres">
      <dgm:prSet presAssocID="{2A88DACB-1840-434F-BB25-DE17567CED19}" presName="spaceRect" presStyleCnt="0"/>
      <dgm:spPr/>
    </dgm:pt>
    <dgm:pt modelId="{D8E7E578-0E99-4F73-B11B-3EFC9F30C5DA}" type="pres">
      <dgm:prSet presAssocID="{2A88DACB-1840-434F-BB25-DE17567CED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8E7A3B-F619-4449-8F41-A783663F4DF4}" type="presOf" srcId="{CF577CFF-E974-405F-AE1C-3D50AC1C1A2F}" destId="{884C0A80-477D-460B-8F74-C8293BA51F95}" srcOrd="0" destOrd="0" presId="urn:microsoft.com/office/officeart/2018/5/layout/IconCircleLabelList"/>
    <dgm:cxn modelId="{D72D9F3F-5CF2-4075-B81D-60FA672BAB84}" srcId="{19B01141-816E-4218-9820-0968F00D2A6F}" destId="{CF577CFF-E974-405F-AE1C-3D50AC1C1A2F}" srcOrd="0" destOrd="0" parTransId="{EEA11B40-707F-4464-B01C-658293DF1634}" sibTransId="{8C5E7F4A-C15F-4374-8AFE-EBAF9D6692FB}"/>
    <dgm:cxn modelId="{050A6552-D5B9-43A5-817B-7DB48BF787D1}" srcId="{19B01141-816E-4218-9820-0968F00D2A6F}" destId="{2A88DACB-1840-434F-BB25-DE17567CED19}" srcOrd="2" destOrd="0" parTransId="{DCF5DC3A-0EB9-4470-83FC-F2733E5F6323}" sibTransId="{80E817A6-13B2-48C7-B710-B2AF909C95A9}"/>
    <dgm:cxn modelId="{7C62DC96-BB87-4B44-8CE6-0BA9DF425125}" type="presOf" srcId="{19B01141-816E-4218-9820-0968F00D2A6F}" destId="{7DA43248-D486-4AAD-86B8-FE667983D930}" srcOrd="0" destOrd="0" presId="urn:microsoft.com/office/officeart/2018/5/layout/IconCircleLabelList"/>
    <dgm:cxn modelId="{590CBEBF-CD0C-445D-B61E-DBA73FC6982B}" type="presOf" srcId="{2A88DACB-1840-434F-BB25-DE17567CED19}" destId="{D8E7E578-0E99-4F73-B11B-3EFC9F30C5DA}" srcOrd="0" destOrd="0" presId="urn:microsoft.com/office/officeart/2018/5/layout/IconCircleLabelList"/>
    <dgm:cxn modelId="{0F5A1FC8-2AFC-4FC0-A78D-0E602EC15C7C}" type="presOf" srcId="{17ACF272-0DAA-4840-BDBE-0939E0B587C0}" destId="{C28404EA-98E9-4785-8B59-44D0E998EED6}" srcOrd="0" destOrd="0" presId="urn:microsoft.com/office/officeart/2018/5/layout/IconCircleLabelList"/>
    <dgm:cxn modelId="{6D4BE0F9-B137-456B-951C-A2F9CAA8B9AA}" srcId="{19B01141-816E-4218-9820-0968F00D2A6F}" destId="{17ACF272-0DAA-4840-BDBE-0939E0B587C0}" srcOrd="1" destOrd="0" parTransId="{6C28395C-FDA9-454A-862C-663C1126ECE4}" sibTransId="{FD481092-7371-46AA-8A9B-DD47904BFCB6}"/>
    <dgm:cxn modelId="{E494F950-5ED7-4A71-9578-43596C71FF16}" type="presParOf" srcId="{7DA43248-D486-4AAD-86B8-FE667983D930}" destId="{BCA4F771-A1B1-4A4A-B476-6BD6FC98A621}" srcOrd="0" destOrd="0" presId="urn:microsoft.com/office/officeart/2018/5/layout/IconCircleLabelList"/>
    <dgm:cxn modelId="{D5689738-7269-42BE-A640-09F82B50C58A}" type="presParOf" srcId="{BCA4F771-A1B1-4A4A-B476-6BD6FC98A621}" destId="{2F7291F1-63CB-4A4A-80C2-DCFC064D3345}" srcOrd="0" destOrd="0" presId="urn:microsoft.com/office/officeart/2018/5/layout/IconCircleLabelList"/>
    <dgm:cxn modelId="{E45B03BD-C7E6-4341-9812-0A47E74122EF}" type="presParOf" srcId="{BCA4F771-A1B1-4A4A-B476-6BD6FC98A621}" destId="{15EB01F5-9F3A-4096-8223-674BCA71CE25}" srcOrd="1" destOrd="0" presId="urn:microsoft.com/office/officeart/2018/5/layout/IconCircleLabelList"/>
    <dgm:cxn modelId="{69A27504-C6CB-40D7-9924-681820E8A598}" type="presParOf" srcId="{BCA4F771-A1B1-4A4A-B476-6BD6FC98A621}" destId="{2C0B5726-C0CC-4CA3-8634-F8B6B92E9CB0}" srcOrd="2" destOrd="0" presId="urn:microsoft.com/office/officeart/2018/5/layout/IconCircleLabelList"/>
    <dgm:cxn modelId="{B3B2C624-0D15-497A-9F2C-08E818894498}" type="presParOf" srcId="{BCA4F771-A1B1-4A4A-B476-6BD6FC98A621}" destId="{884C0A80-477D-460B-8F74-C8293BA51F95}" srcOrd="3" destOrd="0" presId="urn:microsoft.com/office/officeart/2018/5/layout/IconCircleLabelList"/>
    <dgm:cxn modelId="{DA0D5467-9322-4997-97C5-E7EC165D2F85}" type="presParOf" srcId="{7DA43248-D486-4AAD-86B8-FE667983D930}" destId="{A7FAE956-438D-4D38-ABBD-6B5533EEDC22}" srcOrd="1" destOrd="0" presId="urn:microsoft.com/office/officeart/2018/5/layout/IconCircleLabelList"/>
    <dgm:cxn modelId="{F3AA9F2A-F14E-46BB-B824-2921E88B9022}" type="presParOf" srcId="{7DA43248-D486-4AAD-86B8-FE667983D930}" destId="{CA3C20EB-C0BD-495E-B8D9-8C99087FB552}" srcOrd="2" destOrd="0" presId="urn:microsoft.com/office/officeart/2018/5/layout/IconCircleLabelList"/>
    <dgm:cxn modelId="{99234352-F08A-49C4-9888-A810543EF036}" type="presParOf" srcId="{CA3C20EB-C0BD-495E-B8D9-8C99087FB552}" destId="{E8D68F38-FAE3-4A40-923F-9D2D9B24FE72}" srcOrd="0" destOrd="0" presId="urn:microsoft.com/office/officeart/2018/5/layout/IconCircleLabelList"/>
    <dgm:cxn modelId="{A2B9AFEB-DB35-4CCD-BC21-E6F48B7927CC}" type="presParOf" srcId="{CA3C20EB-C0BD-495E-B8D9-8C99087FB552}" destId="{FCE7C3FE-1E64-4FC4-9BA3-843CB26D0843}" srcOrd="1" destOrd="0" presId="urn:microsoft.com/office/officeart/2018/5/layout/IconCircleLabelList"/>
    <dgm:cxn modelId="{14F77F05-51F0-4E10-928A-D3F44630506E}" type="presParOf" srcId="{CA3C20EB-C0BD-495E-B8D9-8C99087FB552}" destId="{2D4B8ED3-50EF-4F44-A6BD-BCFD02C98CC2}" srcOrd="2" destOrd="0" presId="urn:microsoft.com/office/officeart/2018/5/layout/IconCircleLabelList"/>
    <dgm:cxn modelId="{A2A774BA-8FC6-45DA-910F-3CE0D3ECB0AB}" type="presParOf" srcId="{CA3C20EB-C0BD-495E-B8D9-8C99087FB552}" destId="{C28404EA-98E9-4785-8B59-44D0E998EED6}" srcOrd="3" destOrd="0" presId="urn:microsoft.com/office/officeart/2018/5/layout/IconCircleLabelList"/>
    <dgm:cxn modelId="{31B349A0-DE59-49C6-91E8-C2B6438A5326}" type="presParOf" srcId="{7DA43248-D486-4AAD-86B8-FE667983D930}" destId="{759EE753-89D5-4212-99A7-7F4EC5EA8B02}" srcOrd="3" destOrd="0" presId="urn:microsoft.com/office/officeart/2018/5/layout/IconCircleLabelList"/>
    <dgm:cxn modelId="{4D67A382-3C42-4817-9572-BF90240A54B8}" type="presParOf" srcId="{7DA43248-D486-4AAD-86B8-FE667983D930}" destId="{2B02BD3A-05ED-449A-A95C-6BD4DF6687FE}" srcOrd="4" destOrd="0" presId="urn:microsoft.com/office/officeart/2018/5/layout/IconCircleLabelList"/>
    <dgm:cxn modelId="{59ED0CF0-B379-4A1B-9826-4DE295F5F786}" type="presParOf" srcId="{2B02BD3A-05ED-449A-A95C-6BD4DF6687FE}" destId="{213220AE-8963-470D-B000-3883E55254C4}" srcOrd="0" destOrd="0" presId="urn:microsoft.com/office/officeart/2018/5/layout/IconCircleLabelList"/>
    <dgm:cxn modelId="{7C589DAE-9238-4497-93B4-1C907EF9FFBD}" type="presParOf" srcId="{2B02BD3A-05ED-449A-A95C-6BD4DF6687FE}" destId="{3CB57C92-25D3-498A-8147-FC0E361F4A41}" srcOrd="1" destOrd="0" presId="urn:microsoft.com/office/officeart/2018/5/layout/IconCircleLabelList"/>
    <dgm:cxn modelId="{3810E315-75CA-42BA-B88C-C4EA240094BE}" type="presParOf" srcId="{2B02BD3A-05ED-449A-A95C-6BD4DF6687FE}" destId="{8A9588DA-EF34-4C18-8007-2994505EE7E6}" srcOrd="2" destOrd="0" presId="urn:microsoft.com/office/officeart/2018/5/layout/IconCircleLabelList"/>
    <dgm:cxn modelId="{6F3F0977-F442-44A7-95FD-674A7F70E620}" type="presParOf" srcId="{2B02BD3A-05ED-449A-A95C-6BD4DF6687FE}" destId="{D8E7E578-0E99-4F73-B11B-3EFC9F30C5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3871B1-C197-48CC-97F4-E6BA8BB20E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120FC11-4DD6-446A-B036-D9201CB38EE2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协程很像是非常轻量级的线程，其依赖于线程，一个线程中可以创建任意个协程，但是协程挂起时不会阻塞线程。</a:t>
          </a:r>
          <a:endParaRPr lang="en-US"/>
        </a:p>
      </dgm:t>
    </dgm:pt>
    <dgm:pt modelId="{818303D7-5B19-43C6-93A0-AAC454C8CC4D}" type="parTrans" cxnId="{49A110BA-6443-4894-936B-37D40D952F37}">
      <dgm:prSet/>
      <dgm:spPr/>
      <dgm:t>
        <a:bodyPr/>
        <a:lstStyle/>
        <a:p>
          <a:endParaRPr lang="en-US"/>
        </a:p>
      </dgm:t>
    </dgm:pt>
    <dgm:pt modelId="{5A54B63A-47B6-4B0E-8FA7-493EA5EC85CE}" type="sibTrans" cxnId="{49A110BA-6443-4894-936B-37D40D952F37}">
      <dgm:prSet/>
      <dgm:spPr/>
      <dgm:t>
        <a:bodyPr/>
        <a:lstStyle/>
        <a:p>
          <a:endParaRPr lang="en-US"/>
        </a:p>
      </dgm:t>
    </dgm:pt>
    <dgm:pt modelId="{CCD57C4A-D552-4341-B2A2-2B65A2BE320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线程由系统进行调度，切换或者阻塞时都会有一定的性能开销。协程切换由程序控制，无论是</a:t>
          </a:r>
          <a:r>
            <a:rPr lang="en-US"/>
            <a:t>CPU</a:t>
          </a:r>
          <a:r>
            <a:rPr lang="zh-CN"/>
            <a:t>的消耗还是内存的消耗都会大大降低。</a:t>
          </a:r>
          <a:endParaRPr lang="en-US"/>
        </a:p>
      </dgm:t>
    </dgm:pt>
    <dgm:pt modelId="{84812313-178E-45FD-9DEB-4CAE6DA8A4A9}" type="parTrans" cxnId="{694D428F-FB44-4D81-BAD0-CE73A465504E}">
      <dgm:prSet/>
      <dgm:spPr/>
      <dgm:t>
        <a:bodyPr/>
        <a:lstStyle/>
        <a:p>
          <a:endParaRPr lang="en-US"/>
        </a:p>
      </dgm:t>
    </dgm:pt>
    <dgm:pt modelId="{4650072E-DC58-4557-A8C6-5C8FD40C9511}" type="sibTrans" cxnId="{694D428F-FB44-4D81-BAD0-CE73A465504E}">
      <dgm:prSet/>
      <dgm:spPr/>
      <dgm:t>
        <a:bodyPr/>
        <a:lstStyle/>
        <a:p>
          <a:endParaRPr lang="en-US"/>
        </a:p>
      </dgm:t>
    </dgm:pt>
    <dgm:pt modelId="{CAE47968-D4A4-43B0-9617-158CE523705C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协程是由程序（开发者）来控制状态的切换，所以也有说法协程是用户态的线程。</a:t>
          </a:r>
          <a:endParaRPr lang="en-US"/>
        </a:p>
      </dgm:t>
    </dgm:pt>
    <dgm:pt modelId="{14BD0089-8AC3-475A-8B53-9149713837B8}" type="parTrans" cxnId="{6DF8F1E7-3984-4CE1-B2D5-95E6ED1DD6AA}">
      <dgm:prSet/>
      <dgm:spPr/>
      <dgm:t>
        <a:bodyPr/>
        <a:lstStyle/>
        <a:p>
          <a:endParaRPr lang="en-US"/>
        </a:p>
      </dgm:t>
    </dgm:pt>
    <dgm:pt modelId="{DBB90D26-B9DB-4D21-A632-74DC7AB2DAC2}" type="sibTrans" cxnId="{6DF8F1E7-3984-4CE1-B2D5-95E6ED1DD6AA}">
      <dgm:prSet/>
      <dgm:spPr/>
      <dgm:t>
        <a:bodyPr/>
        <a:lstStyle/>
        <a:p>
          <a:endParaRPr lang="en-US"/>
        </a:p>
      </dgm:t>
    </dgm:pt>
    <dgm:pt modelId="{6F56DDF7-C4FC-4A18-8B1E-1C91542FB018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虽然多线程也能很好进行并发编程，但协程的并发会消耗更少的资源，有更高的调度性能。</a:t>
          </a:r>
          <a:endParaRPr lang="en-US"/>
        </a:p>
      </dgm:t>
    </dgm:pt>
    <dgm:pt modelId="{606E7C8D-4628-4307-953B-C4706411A9E0}" type="parTrans" cxnId="{802B7206-4DD2-4605-9221-2C963D77F64B}">
      <dgm:prSet/>
      <dgm:spPr/>
      <dgm:t>
        <a:bodyPr/>
        <a:lstStyle/>
        <a:p>
          <a:endParaRPr lang="en-US"/>
        </a:p>
      </dgm:t>
    </dgm:pt>
    <dgm:pt modelId="{4C4C83D7-9B91-485E-AF35-B84F4E28B47F}" type="sibTrans" cxnId="{802B7206-4DD2-4605-9221-2C963D77F64B}">
      <dgm:prSet/>
      <dgm:spPr/>
      <dgm:t>
        <a:bodyPr/>
        <a:lstStyle/>
        <a:p>
          <a:endParaRPr lang="en-US"/>
        </a:p>
      </dgm:t>
    </dgm:pt>
    <dgm:pt modelId="{A7B69832-D7BF-41C5-AD3F-AE555B8BD6E7}" type="pres">
      <dgm:prSet presAssocID="{253871B1-C197-48CC-97F4-E6BA8BB20E7B}" presName="root" presStyleCnt="0">
        <dgm:presLayoutVars>
          <dgm:dir/>
          <dgm:resizeHandles val="exact"/>
        </dgm:presLayoutVars>
      </dgm:prSet>
      <dgm:spPr/>
    </dgm:pt>
    <dgm:pt modelId="{D90610F0-733C-48A7-AC6B-9EE74445CB60}" type="pres">
      <dgm:prSet presAssocID="{C120FC11-4DD6-446A-B036-D9201CB38EE2}" presName="compNode" presStyleCnt="0"/>
      <dgm:spPr/>
    </dgm:pt>
    <dgm:pt modelId="{38A5409D-7697-4E37-B9AF-9FBB1EDA929B}" type="pres">
      <dgm:prSet presAssocID="{C120FC11-4DD6-446A-B036-D9201CB38EE2}" presName="bgRect" presStyleLbl="bgShp" presStyleIdx="0" presStyleCnt="4"/>
      <dgm:spPr/>
    </dgm:pt>
    <dgm:pt modelId="{F59E9462-4A13-43CB-883A-18B0818C8186}" type="pres">
      <dgm:prSet presAssocID="{C120FC11-4DD6-446A-B036-D9201CB38E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C83F51C-25E2-40CC-9465-4A1C44F34693}" type="pres">
      <dgm:prSet presAssocID="{C120FC11-4DD6-446A-B036-D9201CB38EE2}" presName="spaceRect" presStyleCnt="0"/>
      <dgm:spPr/>
    </dgm:pt>
    <dgm:pt modelId="{80149FEB-6AA3-42C3-803C-9A2C9FF7B412}" type="pres">
      <dgm:prSet presAssocID="{C120FC11-4DD6-446A-B036-D9201CB38EE2}" presName="parTx" presStyleLbl="revTx" presStyleIdx="0" presStyleCnt="4">
        <dgm:presLayoutVars>
          <dgm:chMax val="0"/>
          <dgm:chPref val="0"/>
        </dgm:presLayoutVars>
      </dgm:prSet>
      <dgm:spPr/>
    </dgm:pt>
    <dgm:pt modelId="{1E9B431F-17D5-4450-95ED-14B5CDE45B88}" type="pres">
      <dgm:prSet presAssocID="{5A54B63A-47B6-4B0E-8FA7-493EA5EC85CE}" presName="sibTrans" presStyleCnt="0"/>
      <dgm:spPr/>
    </dgm:pt>
    <dgm:pt modelId="{B1C53548-AC58-4C10-87A9-D642C77B6993}" type="pres">
      <dgm:prSet presAssocID="{CCD57C4A-D552-4341-B2A2-2B65A2BE3206}" presName="compNode" presStyleCnt="0"/>
      <dgm:spPr/>
    </dgm:pt>
    <dgm:pt modelId="{D6E64E66-7683-421E-9485-BEFD617D22AC}" type="pres">
      <dgm:prSet presAssocID="{CCD57C4A-D552-4341-B2A2-2B65A2BE3206}" presName="bgRect" presStyleLbl="bgShp" presStyleIdx="1" presStyleCnt="4"/>
      <dgm:spPr/>
    </dgm:pt>
    <dgm:pt modelId="{A702FD0E-98B7-4FF3-BF58-941AFFA779BC}" type="pres">
      <dgm:prSet presAssocID="{CCD57C4A-D552-4341-B2A2-2B65A2BE32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25FCBA9-1A96-4753-86FB-D6EC685B81AA}" type="pres">
      <dgm:prSet presAssocID="{CCD57C4A-D552-4341-B2A2-2B65A2BE3206}" presName="spaceRect" presStyleCnt="0"/>
      <dgm:spPr/>
    </dgm:pt>
    <dgm:pt modelId="{64561860-5F60-4A66-BD8F-DAF7490355A7}" type="pres">
      <dgm:prSet presAssocID="{CCD57C4A-D552-4341-B2A2-2B65A2BE3206}" presName="parTx" presStyleLbl="revTx" presStyleIdx="1" presStyleCnt="4">
        <dgm:presLayoutVars>
          <dgm:chMax val="0"/>
          <dgm:chPref val="0"/>
        </dgm:presLayoutVars>
      </dgm:prSet>
      <dgm:spPr/>
    </dgm:pt>
    <dgm:pt modelId="{708377C3-022F-432B-9A8A-7BCD44C694A8}" type="pres">
      <dgm:prSet presAssocID="{4650072E-DC58-4557-A8C6-5C8FD40C9511}" presName="sibTrans" presStyleCnt="0"/>
      <dgm:spPr/>
    </dgm:pt>
    <dgm:pt modelId="{32E2F375-E9A3-4614-8F60-51D7D7988E09}" type="pres">
      <dgm:prSet presAssocID="{CAE47968-D4A4-43B0-9617-158CE523705C}" presName="compNode" presStyleCnt="0"/>
      <dgm:spPr/>
    </dgm:pt>
    <dgm:pt modelId="{48E0D824-9E98-4AF4-BF2B-BF987993749E}" type="pres">
      <dgm:prSet presAssocID="{CAE47968-D4A4-43B0-9617-158CE523705C}" presName="bgRect" presStyleLbl="bgShp" presStyleIdx="2" presStyleCnt="4"/>
      <dgm:spPr/>
    </dgm:pt>
    <dgm:pt modelId="{CFF69254-3266-4D5E-958E-084B9F237E2E}" type="pres">
      <dgm:prSet presAssocID="{CAE47968-D4A4-43B0-9617-158CE52370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B721EB4-1926-465A-8698-4AF046CA6918}" type="pres">
      <dgm:prSet presAssocID="{CAE47968-D4A4-43B0-9617-158CE523705C}" presName="spaceRect" presStyleCnt="0"/>
      <dgm:spPr/>
    </dgm:pt>
    <dgm:pt modelId="{5603AE69-2C78-4930-8A3F-A71A715AEEF5}" type="pres">
      <dgm:prSet presAssocID="{CAE47968-D4A4-43B0-9617-158CE523705C}" presName="parTx" presStyleLbl="revTx" presStyleIdx="2" presStyleCnt="4">
        <dgm:presLayoutVars>
          <dgm:chMax val="0"/>
          <dgm:chPref val="0"/>
        </dgm:presLayoutVars>
      </dgm:prSet>
      <dgm:spPr/>
    </dgm:pt>
    <dgm:pt modelId="{C84039B2-0904-470B-92E9-B403C4A58155}" type="pres">
      <dgm:prSet presAssocID="{DBB90D26-B9DB-4D21-A632-74DC7AB2DAC2}" presName="sibTrans" presStyleCnt="0"/>
      <dgm:spPr/>
    </dgm:pt>
    <dgm:pt modelId="{91252FBB-B609-4B8C-9780-AA670F60870D}" type="pres">
      <dgm:prSet presAssocID="{6F56DDF7-C4FC-4A18-8B1E-1C91542FB018}" presName="compNode" presStyleCnt="0"/>
      <dgm:spPr/>
    </dgm:pt>
    <dgm:pt modelId="{8CA74AC5-415F-4B9F-A9F6-85C747DD63AD}" type="pres">
      <dgm:prSet presAssocID="{6F56DDF7-C4FC-4A18-8B1E-1C91542FB018}" presName="bgRect" presStyleLbl="bgShp" presStyleIdx="3" presStyleCnt="4"/>
      <dgm:spPr/>
    </dgm:pt>
    <dgm:pt modelId="{823A81F2-E611-4674-8E30-1C6713476E26}" type="pres">
      <dgm:prSet presAssocID="{6F56DDF7-C4FC-4A18-8B1E-1C91542FB0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F872B79-26C8-4704-93AE-CE9F597AFF14}" type="pres">
      <dgm:prSet presAssocID="{6F56DDF7-C4FC-4A18-8B1E-1C91542FB018}" presName="spaceRect" presStyleCnt="0"/>
      <dgm:spPr/>
    </dgm:pt>
    <dgm:pt modelId="{2E831D86-AD16-4C03-A39B-E3EEE53E8864}" type="pres">
      <dgm:prSet presAssocID="{6F56DDF7-C4FC-4A18-8B1E-1C91542FB01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02B7206-4DD2-4605-9221-2C963D77F64B}" srcId="{253871B1-C197-48CC-97F4-E6BA8BB20E7B}" destId="{6F56DDF7-C4FC-4A18-8B1E-1C91542FB018}" srcOrd="3" destOrd="0" parTransId="{606E7C8D-4628-4307-953B-C4706411A9E0}" sibTransId="{4C4C83D7-9B91-485E-AF35-B84F4E28B47F}"/>
    <dgm:cxn modelId="{694D428F-FB44-4D81-BAD0-CE73A465504E}" srcId="{253871B1-C197-48CC-97F4-E6BA8BB20E7B}" destId="{CCD57C4A-D552-4341-B2A2-2B65A2BE3206}" srcOrd="1" destOrd="0" parTransId="{84812313-178E-45FD-9DEB-4CAE6DA8A4A9}" sibTransId="{4650072E-DC58-4557-A8C6-5C8FD40C9511}"/>
    <dgm:cxn modelId="{336C6195-D860-4611-A24D-DA6CF9F09200}" type="presOf" srcId="{CCD57C4A-D552-4341-B2A2-2B65A2BE3206}" destId="{64561860-5F60-4A66-BD8F-DAF7490355A7}" srcOrd="0" destOrd="0" presId="urn:microsoft.com/office/officeart/2018/2/layout/IconVerticalSolidList"/>
    <dgm:cxn modelId="{49A110BA-6443-4894-936B-37D40D952F37}" srcId="{253871B1-C197-48CC-97F4-E6BA8BB20E7B}" destId="{C120FC11-4DD6-446A-B036-D9201CB38EE2}" srcOrd="0" destOrd="0" parTransId="{818303D7-5B19-43C6-93A0-AAC454C8CC4D}" sibTransId="{5A54B63A-47B6-4B0E-8FA7-493EA5EC85CE}"/>
    <dgm:cxn modelId="{804513C5-9A7A-4D55-B709-B8E80B14E20B}" type="presOf" srcId="{6F56DDF7-C4FC-4A18-8B1E-1C91542FB018}" destId="{2E831D86-AD16-4C03-A39B-E3EEE53E8864}" srcOrd="0" destOrd="0" presId="urn:microsoft.com/office/officeart/2018/2/layout/IconVerticalSolidList"/>
    <dgm:cxn modelId="{6DF8F1E7-3984-4CE1-B2D5-95E6ED1DD6AA}" srcId="{253871B1-C197-48CC-97F4-E6BA8BB20E7B}" destId="{CAE47968-D4A4-43B0-9617-158CE523705C}" srcOrd="2" destOrd="0" parTransId="{14BD0089-8AC3-475A-8B53-9149713837B8}" sibTransId="{DBB90D26-B9DB-4D21-A632-74DC7AB2DAC2}"/>
    <dgm:cxn modelId="{E0DF78E9-7CE3-47BF-9947-5F5EF511D5A5}" type="presOf" srcId="{253871B1-C197-48CC-97F4-E6BA8BB20E7B}" destId="{A7B69832-D7BF-41C5-AD3F-AE555B8BD6E7}" srcOrd="0" destOrd="0" presId="urn:microsoft.com/office/officeart/2018/2/layout/IconVerticalSolidList"/>
    <dgm:cxn modelId="{C506CCFC-FB4A-40E3-84BE-67C0A29237FE}" type="presOf" srcId="{C120FC11-4DD6-446A-B036-D9201CB38EE2}" destId="{80149FEB-6AA3-42C3-803C-9A2C9FF7B412}" srcOrd="0" destOrd="0" presId="urn:microsoft.com/office/officeart/2018/2/layout/IconVerticalSolidList"/>
    <dgm:cxn modelId="{316BE8FE-F70C-4DDC-B2FD-F201810398BC}" type="presOf" srcId="{CAE47968-D4A4-43B0-9617-158CE523705C}" destId="{5603AE69-2C78-4930-8A3F-A71A715AEEF5}" srcOrd="0" destOrd="0" presId="urn:microsoft.com/office/officeart/2018/2/layout/IconVerticalSolidList"/>
    <dgm:cxn modelId="{EC942FA4-1B15-4998-BDA1-667296A241B1}" type="presParOf" srcId="{A7B69832-D7BF-41C5-AD3F-AE555B8BD6E7}" destId="{D90610F0-733C-48A7-AC6B-9EE74445CB60}" srcOrd="0" destOrd="0" presId="urn:microsoft.com/office/officeart/2018/2/layout/IconVerticalSolidList"/>
    <dgm:cxn modelId="{AE78EC59-E463-4013-8766-801CBD2FE282}" type="presParOf" srcId="{D90610F0-733C-48A7-AC6B-9EE74445CB60}" destId="{38A5409D-7697-4E37-B9AF-9FBB1EDA929B}" srcOrd="0" destOrd="0" presId="urn:microsoft.com/office/officeart/2018/2/layout/IconVerticalSolidList"/>
    <dgm:cxn modelId="{10611FB1-8113-4429-9296-5C3D6B1C1B52}" type="presParOf" srcId="{D90610F0-733C-48A7-AC6B-9EE74445CB60}" destId="{F59E9462-4A13-43CB-883A-18B0818C8186}" srcOrd="1" destOrd="0" presId="urn:microsoft.com/office/officeart/2018/2/layout/IconVerticalSolidList"/>
    <dgm:cxn modelId="{46494606-E91E-4227-B111-2AB6E8BEE8B4}" type="presParOf" srcId="{D90610F0-733C-48A7-AC6B-9EE74445CB60}" destId="{7C83F51C-25E2-40CC-9465-4A1C44F34693}" srcOrd="2" destOrd="0" presId="urn:microsoft.com/office/officeart/2018/2/layout/IconVerticalSolidList"/>
    <dgm:cxn modelId="{CC1D2C96-3D16-415A-AC4C-836E6825A287}" type="presParOf" srcId="{D90610F0-733C-48A7-AC6B-9EE74445CB60}" destId="{80149FEB-6AA3-42C3-803C-9A2C9FF7B412}" srcOrd="3" destOrd="0" presId="urn:microsoft.com/office/officeart/2018/2/layout/IconVerticalSolidList"/>
    <dgm:cxn modelId="{D0708735-3C47-4672-8B74-80EF1537754E}" type="presParOf" srcId="{A7B69832-D7BF-41C5-AD3F-AE555B8BD6E7}" destId="{1E9B431F-17D5-4450-95ED-14B5CDE45B88}" srcOrd="1" destOrd="0" presId="urn:microsoft.com/office/officeart/2018/2/layout/IconVerticalSolidList"/>
    <dgm:cxn modelId="{0FA41A75-022F-4F36-B1C7-5AC626D7617D}" type="presParOf" srcId="{A7B69832-D7BF-41C5-AD3F-AE555B8BD6E7}" destId="{B1C53548-AC58-4C10-87A9-D642C77B6993}" srcOrd="2" destOrd="0" presId="urn:microsoft.com/office/officeart/2018/2/layout/IconVerticalSolidList"/>
    <dgm:cxn modelId="{39283B4E-23A0-4341-B8BB-3D874F33F6B7}" type="presParOf" srcId="{B1C53548-AC58-4C10-87A9-D642C77B6993}" destId="{D6E64E66-7683-421E-9485-BEFD617D22AC}" srcOrd="0" destOrd="0" presId="urn:microsoft.com/office/officeart/2018/2/layout/IconVerticalSolidList"/>
    <dgm:cxn modelId="{978ED2A9-8E6A-4161-B731-B649A49B2393}" type="presParOf" srcId="{B1C53548-AC58-4C10-87A9-D642C77B6993}" destId="{A702FD0E-98B7-4FF3-BF58-941AFFA779BC}" srcOrd="1" destOrd="0" presId="urn:microsoft.com/office/officeart/2018/2/layout/IconVerticalSolidList"/>
    <dgm:cxn modelId="{7DCC551B-BBE9-4D96-A7C1-F823D1618288}" type="presParOf" srcId="{B1C53548-AC58-4C10-87A9-D642C77B6993}" destId="{225FCBA9-1A96-4753-86FB-D6EC685B81AA}" srcOrd="2" destOrd="0" presId="urn:microsoft.com/office/officeart/2018/2/layout/IconVerticalSolidList"/>
    <dgm:cxn modelId="{0B7F91CA-B129-4F12-BA76-9A82E22328C8}" type="presParOf" srcId="{B1C53548-AC58-4C10-87A9-D642C77B6993}" destId="{64561860-5F60-4A66-BD8F-DAF7490355A7}" srcOrd="3" destOrd="0" presId="urn:microsoft.com/office/officeart/2018/2/layout/IconVerticalSolidList"/>
    <dgm:cxn modelId="{BC3251A3-E965-4DB5-88F3-62A8BD30AD47}" type="presParOf" srcId="{A7B69832-D7BF-41C5-AD3F-AE555B8BD6E7}" destId="{708377C3-022F-432B-9A8A-7BCD44C694A8}" srcOrd="3" destOrd="0" presId="urn:microsoft.com/office/officeart/2018/2/layout/IconVerticalSolidList"/>
    <dgm:cxn modelId="{6E63C86E-ACCB-4627-95C8-FB76786C20C5}" type="presParOf" srcId="{A7B69832-D7BF-41C5-AD3F-AE555B8BD6E7}" destId="{32E2F375-E9A3-4614-8F60-51D7D7988E09}" srcOrd="4" destOrd="0" presId="urn:microsoft.com/office/officeart/2018/2/layout/IconVerticalSolidList"/>
    <dgm:cxn modelId="{E642706D-64CB-4ACA-915E-14188FBD0684}" type="presParOf" srcId="{32E2F375-E9A3-4614-8F60-51D7D7988E09}" destId="{48E0D824-9E98-4AF4-BF2B-BF987993749E}" srcOrd="0" destOrd="0" presId="urn:microsoft.com/office/officeart/2018/2/layout/IconVerticalSolidList"/>
    <dgm:cxn modelId="{D85DDFCB-30AA-4E80-8FEC-0A857D1CFE24}" type="presParOf" srcId="{32E2F375-E9A3-4614-8F60-51D7D7988E09}" destId="{CFF69254-3266-4D5E-958E-084B9F237E2E}" srcOrd="1" destOrd="0" presId="urn:microsoft.com/office/officeart/2018/2/layout/IconVerticalSolidList"/>
    <dgm:cxn modelId="{8DD01AEB-B2B2-47F1-8C0F-965DF4B7CA27}" type="presParOf" srcId="{32E2F375-E9A3-4614-8F60-51D7D7988E09}" destId="{1B721EB4-1926-465A-8698-4AF046CA6918}" srcOrd="2" destOrd="0" presId="urn:microsoft.com/office/officeart/2018/2/layout/IconVerticalSolidList"/>
    <dgm:cxn modelId="{0330F2A3-1A9C-4F29-BD33-B40C557B52B8}" type="presParOf" srcId="{32E2F375-E9A3-4614-8F60-51D7D7988E09}" destId="{5603AE69-2C78-4930-8A3F-A71A715AEEF5}" srcOrd="3" destOrd="0" presId="urn:microsoft.com/office/officeart/2018/2/layout/IconVerticalSolidList"/>
    <dgm:cxn modelId="{B717E96E-8EB9-4C2D-8A49-4560B226A29D}" type="presParOf" srcId="{A7B69832-D7BF-41C5-AD3F-AE555B8BD6E7}" destId="{C84039B2-0904-470B-92E9-B403C4A58155}" srcOrd="5" destOrd="0" presId="urn:microsoft.com/office/officeart/2018/2/layout/IconVerticalSolidList"/>
    <dgm:cxn modelId="{1A0AE910-01A6-49BD-9446-951C00EBD25E}" type="presParOf" srcId="{A7B69832-D7BF-41C5-AD3F-AE555B8BD6E7}" destId="{91252FBB-B609-4B8C-9780-AA670F60870D}" srcOrd="6" destOrd="0" presId="urn:microsoft.com/office/officeart/2018/2/layout/IconVerticalSolidList"/>
    <dgm:cxn modelId="{F9FD5C72-7234-4B00-B375-D8ABF0183D7F}" type="presParOf" srcId="{91252FBB-B609-4B8C-9780-AA670F60870D}" destId="{8CA74AC5-415F-4B9F-A9F6-85C747DD63AD}" srcOrd="0" destOrd="0" presId="urn:microsoft.com/office/officeart/2018/2/layout/IconVerticalSolidList"/>
    <dgm:cxn modelId="{913DEC98-DB3B-4C95-918C-979868CBFABF}" type="presParOf" srcId="{91252FBB-B609-4B8C-9780-AA670F60870D}" destId="{823A81F2-E611-4674-8E30-1C6713476E26}" srcOrd="1" destOrd="0" presId="urn:microsoft.com/office/officeart/2018/2/layout/IconVerticalSolidList"/>
    <dgm:cxn modelId="{EFBA9C43-649D-49D6-AE21-20F1D5F4E7EC}" type="presParOf" srcId="{91252FBB-B609-4B8C-9780-AA670F60870D}" destId="{DF872B79-26C8-4704-93AE-CE9F597AFF14}" srcOrd="2" destOrd="0" presId="urn:microsoft.com/office/officeart/2018/2/layout/IconVerticalSolidList"/>
    <dgm:cxn modelId="{41094D1B-C7A3-47A0-8CAB-FB00A353760A}" type="presParOf" srcId="{91252FBB-B609-4B8C-9780-AA670F60870D}" destId="{2E831D86-AD16-4C03-A39B-E3EEE53E88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064FF5-7272-42E9-A1CD-4BD858EB92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6EB4CC5-4E62-4FE8-B03B-04BD9BBF16D0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根据</a:t>
          </a:r>
          <a:r>
            <a:rPr lang="zh-CN">
              <a:hlinkClick xmlns:r="http://schemas.openxmlformats.org/officeDocument/2006/relationships" r:id="rId1"/>
            </a:rPr>
            <a:t>高德纳</a:t>
          </a:r>
          <a:r>
            <a:rPr lang="zh-CN"/>
            <a:t>的说法</a:t>
          </a:r>
          <a:r>
            <a:rPr lang="en-US"/>
            <a:t>, </a:t>
          </a:r>
          <a:r>
            <a:rPr lang="zh-CN">
              <a:hlinkClick xmlns:r="http://schemas.openxmlformats.org/officeDocument/2006/relationships" r:id="rId2"/>
            </a:rPr>
            <a:t>马尔文</a:t>
          </a:r>
          <a:r>
            <a:rPr lang="en-US">
              <a:hlinkClick xmlns:r="http://schemas.openxmlformats.org/officeDocument/2006/relationships" r:id="rId2"/>
            </a:rPr>
            <a:t>·</a:t>
          </a:r>
          <a:r>
            <a:rPr lang="zh-CN">
              <a:hlinkClick xmlns:r="http://schemas.openxmlformats.org/officeDocument/2006/relationships" r:id="rId2"/>
            </a:rPr>
            <a:t>康威</a:t>
          </a:r>
          <a:r>
            <a:rPr lang="zh-CN"/>
            <a:t>于</a:t>
          </a:r>
          <a:r>
            <a:rPr lang="en-US"/>
            <a:t>1958</a:t>
          </a:r>
          <a:r>
            <a:rPr lang="zh-CN"/>
            <a:t>年发明了术语</a:t>
          </a:r>
          <a:r>
            <a:rPr lang="en-US" i="1"/>
            <a:t>coroutine</a:t>
          </a:r>
          <a:r>
            <a:rPr lang="zh-CN"/>
            <a:t>并用于构建</a:t>
          </a:r>
          <a:r>
            <a:rPr lang="zh-CN">
              <a:hlinkClick xmlns:r="http://schemas.openxmlformats.org/officeDocument/2006/relationships" r:id="rId3"/>
            </a:rPr>
            <a:t>汇编程序</a:t>
          </a:r>
          <a:r>
            <a:rPr lang="zh-CN"/>
            <a:t>。协程最初在</a:t>
          </a:r>
          <a:r>
            <a:rPr lang="en-US"/>
            <a:t>1963</a:t>
          </a:r>
          <a:r>
            <a:rPr lang="zh-CN"/>
            <a:t>年被提出。（来自维基百科：</a:t>
          </a:r>
          <a:r>
            <a:rPr lang="zh-CN">
              <a:hlinkClick xmlns:r="http://schemas.openxmlformats.org/officeDocument/2006/relationships" r:id="rId4"/>
            </a:rPr>
            <a:t>协程</a:t>
          </a:r>
          <a:r>
            <a:rPr lang="zh-CN"/>
            <a:t>）</a:t>
          </a:r>
          <a:endParaRPr lang="en-US"/>
        </a:p>
      </dgm:t>
    </dgm:pt>
    <dgm:pt modelId="{A7A40A8E-4BE6-49E7-9F74-6E213DAC2EA7}" type="parTrans" cxnId="{C63DBB34-3F97-44FF-96AA-F91F09E803FF}">
      <dgm:prSet/>
      <dgm:spPr/>
      <dgm:t>
        <a:bodyPr/>
        <a:lstStyle/>
        <a:p>
          <a:endParaRPr lang="en-US"/>
        </a:p>
      </dgm:t>
    </dgm:pt>
    <dgm:pt modelId="{F567A574-4694-4A40-9BD8-766C53AE11EC}" type="sibTrans" cxnId="{C63DBB34-3F97-44FF-96AA-F91F09E803FF}">
      <dgm:prSet/>
      <dgm:spPr/>
      <dgm:t>
        <a:bodyPr/>
        <a:lstStyle/>
        <a:p>
          <a:endParaRPr lang="en-US"/>
        </a:p>
      </dgm:t>
    </dgm:pt>
    <dgm:pt modelId="{B9BD9DD6-BB26-44E6-B513-4AB5E996134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支持协程的编程语言：</a:t>
          </a:r>
          <a:r>
            <a:rPr lang="en-US"/>
            <a:t>Swift</a:t>
          </a:r>
          <a:r>
            <a:rPr lang="zh-CN"/>
            <a:t>、</a:t>
          </a:r>
          <a:r>
            <a:rPr lang="en-US"/>
            <a:t>C#</a:t>
          </a:r>
          <a:r>
            <a:rPr lang="zh-CN"/>
            <a:t>、</a:t>
          </a:r>
          <a:r>
            <a:rPr lang="en-US"/>
            <a:t>Kotlin</a:t>
          </a:r>
          <a:r>
            <a:rPr lang="zh-CN"/>
            <a:t>、</a:t>
          </a:r>
          <a:r>
            <a:rPr lang="en-US"/>
            <a:t>Go</a:t>
          </a:r>
          <a:r>
            <a:rPr lang="zh-CN"/>
            <a:t>、</a:t>
          </a:r>
          <a:r>
            <a:rPr lang="en-US"/>
            <a:t>Python</a:t>
          </a:r>
          <a:r>
            <a:rPr lang="zh-CN"/>
            <a:t>、</a:t>
          </a:r>
          <a:r>
            <a:rPr lang="en-US"/>
            <a:t>JavaScript</a:t>
          </a:r>
          <a:r>
            <a:rPr lang="zh-CN"/>
            <a:t>等。</a:t>
          </a:r>
          <a:endParaRPr lang="en-US"/>
        </a:p>
      </dgm:t>
    </dgm:pt>
    <dgm:pt modelId="{FEF5DC30-CD0D-461E-9088-08A6FBC4D36E}" type="parTrans" cxnId="{5E27F590-5F65-4973-A138-325F176A9AAF}">
      <dgm:prSet/>
      <dgm:spPr/>
      <dgm:t>
        <a:bodyPr/>
        <a:lstStyle/>
        <a:p>
          <a:endParaRPr lang="en-US"/>
        </a:p>
      </dgm:t>
    </dgm:pt>
    <dgm:pt modelId="{9DEFD799-010F-43B0-A0BA-CB6D8CA6C9F0}" type="sibTrans" cxnId="{5E27F590-5F65-4973-A138-325F176A9AAF}">
      <dgm:prSet/>
      <dgm:spPr/>
      <dgm:t>
        <a:bodyPr/>
        <a:lstStyle/>
        <a:p>
          <a:endParaRPr lang="en-US"/>
        </a:p>
      </dgm:t>
    </dgm:pt>
    <dgm:pt modelId="{7E9BB694-CAB8-44D2-8673-1CCA724CC984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协程在</a:t>
          </a:r>
          <a:r>
            <a:rPr lang="en-US"/>
            <a:t>Kotlin1.1</a:t>
          </a:r>
          <a:r>
            <a:rPr lang="zh-CN"/>
            <a:t>中作为实验特性，到现在</a:t>
          </a:r>
          <a:r>
            <a:rPr lang="en-US"/>
            <a:t>Kotlin1.3</a:t>
          </a:r>
          <a:r>
            <a:rPr lang="zh-CN"/>
            <a:t>中发布了最终的</a:t>
          </a:r>
          <a:r>
            <a:rPr lang="en-US"/>
            <a:t>API</a:t>
          </a:r>
          <a:r>
            <a:rPr lang="zh-CN"/>
            <a:t>，已经可以用于生产环境中。</a:t>
          </a:r>
          <a:endParaRPr lang="en-US"/>
        </a:p>
      </dgm:t>
    </dgm:pt>
    <dgm:pt modelId="{21DE5A2E-0F5A-4783-B605-2E4AC77EF4B7}" type="parTrans" cxnId="{FB5EE7FA-D1E2-43F2-8E57-0849028BCDC7}">
      <dgm:prSet/>
      <dgm:spPr/>
      <dgm:t>
        <a:bodyPr/>
        <a:lstStyle/>
        <a:p>
          <a:endParaRPr lang="en-US"/>
        </a:p>
      </dgm:t>
    </dgm:pt>
    <dgm:pt modelId="{939667ED-26F0-4630-B7F0-43AB32BFE33C}" type="sibTrans" cxnId="{FB5EE7FA-D1E2-43F2-8E57-0849028BCDC7}">
      <dgm:prSet/>
      <dgm:spPr/>
      <dgm:t>
        <a:bodyPr/>
        <a:lstStyle/>
        <a:p>
          <a:endParaRPr lang="en-US"/>
        </a:p>
      </dgm:t>
    </dgm:pt>
    <dgm:pt modelId="{C681AA6E-105B-4F27-BF0D-804EDC809B65}" type="pres">
      <dgm:prSet presAssocID="{D4064FF5-7272-42E9-A1CD-4BD858EB9293}" presName="root" presStyleCnt="0">
        <dgm:presLayoutVars>
          <dgm:dir/>
          <dgm:resizeHandles val="exact"/>
        </dgm:presLayoutVars>
      </dgm:prSet>
      <dgm:spPr/>
    </dgm:pt>
    <dgm:pt modelId="{E4C38292-6EFB-4DFF-9A5B-260B25CB9A70}" type="pres">
      <dgm:prSet presAssocID="{C6EB4CC5-4E62-4FE8-B03B-04BD9BBF16D0}" presName="compNode" presStyleCnt="0"/>
      <dgm:spPr/>
    </dgm:pt>
    <dgm:pt modelId="{B3707570-3B9D-4142-860A-03327E6D1C26}" type="pres">
      <dgm:prSet presAssocID="{C6EB4CC5-4E62-4FE8-B03B-04BD9BBF16D0}" presName="bgRect" presStyleLbl="bgShp" presStyleIdx="0" presStyleCnt="3"/>
      <dgm:spPr/>
    </dgm:pt>
    <dgm:pt modelId="{EFC3F58C-A7EB-4F7D-AAAE-DFB60A210159}" type="pres">
      <dgm:prSet presAssocID="{C6EB4CC5-4E62-4FE8-B03B-04BD9BBF16D0}" presName="iconRect" presStyleLbl="node1" presStyleIdx="0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66B8684-BF26-4109-AC85-480E90A8F72B}" type="pres">
      <dgm:prSet presAssocID="{C6EB4CC5-4E62-4FE8-B03B-04BD9BBF16D0}" presName="spaceRect" presStyleCnt="0"/>
      <dgm:spPr/>
    </dgm:pt>
    <dgm:pt modelId="{D9F0F9A7-15D7-4F6C-A53C-2E88EB9B2DC5}" type="pres">
      <dgm:prSet presAssocID="{C6EB4CC5-4E62-4FE8-B03B-04BD9BBF16D0}" presName="parTx" presStyleLbl="revTx" presStyleIdx="0" presStyleCnt="3">
        <dgm:presLayoutVars>
          <dgm:chMax val="0"/>
          <dgm:chPref val="0"/>
        </dgm:presLayoutVars>
      </dgm:prSet>
      <dgm:spPr/>
    </dgm:pt>
    <dgm:pt modelId="{BC31E0B8-E110-4CDC-AE5E-F59C14298624}" type="pres">
      <dgm:prSet presAssocID="{F567A574-4694-4A40-9BD8-766C53AE11EC}" presName="sibTrans" presStyleCnt="0"/>
      <dgm:spPr/>
    </dgm:pt>
    <dgm:pt modelId="{7C554787-2FA1-4095-9C8C-617943A8588F}" type="pres">
      <dgm:prSet presAssocID="{B9BD9DD6-BB26-44E6-B513-4AB5E9961343}" presName="compNode" presStyleCnt="0"/>
      <dgm:spPr/>
    </dgm:pt>
    <dgm:pt modelId="{25E9B5FB-0803-4B35-BA1B-D9055586DC83}" type="pres">
      <dgm:prSet presAssocID="{B9BD9DD6-BB26-44E6-B513-4AB5E9961343}" presName="bgRect" presStyleLbl="bgShp" presStyleIdx="1" presStyleCnt="3"/>
      <dgm:spPr/>
    </dgm:pt>
    <dgm:pt modelId="{573A23B4-3445-48E7-B4B0-C294B103BD74}" type="pres">
      <dgm:prSet presAssocID="{B9BD9DD6-BB26-44E6-B513-4AB5E9961343}" presName="iconRect" presStyleLbl="node1" presStyleIdx="1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312F4A0-BE33-4A83-B1A7-FCFAE0FF93C7}" type="pres">
      <dgm:prSet presAssocID="{B9BD9DD6-BB26-44E6-B513-4AB5E9961343}" presName="spaceRect" presStyleCnt="0"/>
      <dgm:spPr/>
    </dgm:pt>
    <dgm:pt modelId="{3D07FF5E-9187-4DFD-A10B-331B921D420D}" type="pres">
      <dgm:prSet presAssocID="{B9BD9DD6-BB26-44E6-B513-4AB5E9961343}" presName="parTx" presStyleLbl="revTx" presStyleIdx="1" presStyleCnt="3">
        <dgm:presLayoutVars>
          <dgm:chMax val="0"/>
          <dgm:chPref val="0"/>
        </dgm:presLayoutVars>
      </dgm:prSet>
      <dgm:spPr/>
    </dgm:pt>
    <dgm:pt modelId="{0A416632-98CF-4941-8B25-E175BBD4058B}" type="pres">
      <dgm:prSet presAssocID="{9DEFD799-010F-43B0-A0BA-CB6D8CA6C9F0}" presName="sibTrans" presStyleCnt="0"/>
      <dgm:spPr/>
    </dgm:pt>
    <dgm:pt modelId="{4DC1A35F-6BB6-476C-8125-89DBEEF0DC83}" type="pres">
      <dgm:prSet presAssocID="{7E9BB694-CAB8-44D2-8673-1CCA724CC984}" presName="compNode" presStyleCnt="0"/>
      <dgm:spPr/>
    </dgm:pt>
    <dgm:pt modelId="{29120733-87B6-46B8-810A-A88FFACCFF11}" type="pres">
      <dgm:prSet presAssocID="{7E9BB694-CAB8-44D2-8673-1CCA724CC984}" presName="bgRect" presStyleLbl="bgShp" presStyleIdx="2" presStyleCnt="3"/>
      <dgm:spPr/>
    </dgm:pt>
    <dgm:pt modelId="{A5E16B0D-4FE0-413A-90BA-D77C6F9139CE}" type="pres">
      <dgm:prSet presAssocID="{7E9BB694-CAB8-44D2-8673-1CCA724CC984}" presName="iconRect" presStyleLbl="node1" presStyleIdx="2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8603D46-CF5F-4662-947B-2F393AFCAE77}" type="pres">
      <dgm:prSet presAssocID="{7E9BB694-CAB8-44D2-8673-1CCA724CC984}" presName="spaceRect" presStyleCnt="0"/>
      <dgm:spPr/>
    </dgm:pt>
    <dgm:pt modelId="{8C4F73CD-56FF-424C-B128-C6953983114F}" type="pres">
      <dgm:prSet presAssocID="{7E9BB694-CAB8-44D2-8673-1CCA724CC9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3DBB34-3F97-44FF-96AA-F91F09E803FF}" srcId="{D4064FF5-7272-42E9-A1CD-4BD858EB9293}" destId="{C6EB4CC5-4E62-4FE8-B03B-04BD9BBF16D0}" srcOrd="0" destOrd="0" parTransId="{A7A40A8E-4BE6-49E7-9F74-6E213DAC2EA7}" sibTransId="{F567A574-4694-4A40-9BD8-766C53AE11EC}"/>
    <dgm:cxn modelId="{3D54DE44-9CD3-4B71-A046-50684E8023E4}" type="presOf" srcId="{B9BD9DD6-BB26-44E6-B513-4AB5E9961343}" destId="{3D07FF5E-9187-4DFD-A10B-331B921D420D}" srcOrd="0" destOrd="0" presId="urn:microsoft.com/office/officeart/2018/2/layout/IconVerticalSolidList"/>
    <dgm:cxn modelId="{68F5157B-7CD4-4B67-A013-8744B4F51234}" type="presOf" srcId="{7E9BB694-CAB8-44D2-8673-1CCA724CC984}" destId="{8C4F73CD-56FF-424C-B128-C6953983114F}" srcOrd="0" destOrd="0" presId="urn:microsoft.com/office/officeart/2018/2/layout/IconVerticalSolidList"/>
    <dgm:cxn modelId="{5E27F590-5F65-4973-A138-325F176A9AAF}" srcId="{D4064FF5-7272-42E9-A1CD-4BD858EB9293}" destId="{B9BD9DD6-BB26-44E6-B513-4AB5E9961343}" srcOrd="1" destOrd="0" parTransId="{FEF5DC30-CD0D-461E-9088-08A6FBC4D36E}" sibTransId="{9DEFD799-010F-43B0-A0BA-CB6D8CA6C9F0}"/>
    <dgm:cxn modelId="{0175F1AA-0A0B-474A-930F-4886F3F99FF6}" type="presOf" srcId="{C6EB4CC5-4E62-4FE8-B03B-04BD9BBF16D0}" destId="{D9F0F9A7-15D7-4F6C-A53C-2E88EB9B2DC5}" srcOrd="0" destOrd="0" presId="urn:microsoft.com/office/officeart/2018/2/layout/IconVerticalSolidList"/>
    <dgm:cxn modelId="{F2C95BB7-2106-4A66-A52F-E67E3A5E2C81}" type="presOf" srcId="{D4064FF5-7272-42E9-A1CD-4BD858EB9293}" destId="{C681AA6E-105B-4F27-BF0D-804EDC809B65}" srcOrd="0" destOrd="0" presId="urn:microsoft.com/office/officeart/2018/2/layout/IconVerticalSolidList"/>
    <dgm:cxn modelId="{FB5EE7FA-D1E2-43F2-8E57-0849028BCDC7}" srcId="{D4064FF5-7272-42E9-A1CD-4BD858EB9293}" destId="{7E9BB694-CAB8-44D2-8673-1CCA724CC984}" srcOrd="2" destOrd="0" parTransId="{21DE5A2E-0F5A-4783-B605-2E4AC77EF4B7}" sibTransId="{939667ED-26F0-4630-B7F0-43AB32BFE33C}"/>
    <dgm:cxn modelId="{BC6AB3CC-1F4E-4CF5-8E20-0883D031B023}" type="presParOf" srcId="{C681AA6E-105B-4F27-BF0D-804EDC809B65}" destId="{E4C38292-6EFB-4DFF-9A5B-260B25CB9A70}" srcOrd="0" destOrd="0" presId="urn:microsoft.com/office/officeart/2018/2/layout/IconVerticalSolidList"/>
    <dgm:cxn modelId="{042AF2C2-9F7C-40C8-BD07-27707A324596}" type="presParOf" srcId="{E4C38292-6EFB-4DFF-9A5B-260B25CB9A70}" destId="{B3707570-3B9D-4142-860A-03327E6D1C26}" srcOrd="0" destOrd="0" presId="urn:microsoft.com/office/officeart/2018/2/layout/IconVerticalSolidList"/>
    <dgm:cxn modelId="{36EC7F53-66F6-4D7B-A86D-D37C27845F6A}" type="presParOf" srcId="{E4C38292-6EFB-4DFF-9A5B-260B25CB9A70}" destId="{EFC3F58C-A7EB-4F7D-AAAE-DFB60A210159}" srcOrd="1" destOrd="0" presId="urn:microsoft.com/office/officeart/2018/2/layout/IconVerticalSolidList"/>
    <dgm:cxn modelId="{C2CA07B8-C9FB-427C-8FBC-CF32F9644F4D}" type="presParOf" srcId="{E4C38292-6EFB-4DFF-9A5B-260B25CB9A70}" destId="{566B8684-BF26-4109-AC85-480E90A8F72B}" srcOrd="2" destOrd="0" presId="urn:microsoft.com/office/officeart/2018/2/layout/IconVerticalSolidList"/>
    <dgm:cxn modelId="{D1B6DE62-EC7E-47C4-BC3F-6F99C3D3D2F3}" type="presParOf" srcId="{E4C38292-6EFB-4DFF-9A5B-260B25CB9A70}" destId="{D9F0F9A7-15D7-4F6C-A53C-2E88EB9B2DC5}" srcOrd="3" destOrd="0" presId="urn:microsoft.com/office/officeart/2018/2/layout/IconVerticalSolidList"/>
    <dgm:cxn modelId="{F1390C04-22A6-4A30-8781-0767493ABB35}" type="presParOf" srcId="{C681AA6E-105B-4F27-BF0D-804EDC809B65}" destId="{BC31E0B8-E110-4CDC-AE5E-F59C14298624}" srcOrd="1" destOrd="0" presId="urn:microsoft.com/office/officeart/2018/2/layout/IconVerticalSolidList"/>
    <dgm:cxn modelId="{5BE45CFA-4E5A-45CF-A170-72F269A3D2CA}" type="presParOf" srcId="{C681AA6E-105B-4F27-BF0D-804EDC809B65}" destId="{7C554787-2FA1-4095-9C8C-617943A8588F}" srcOrd="2" destOrd="0" presId="urn:microsoft.com/office/officeart/2018/2/layout/IconVerticalSolidList"/>
    <dgm:cxn modelId="{808315B5-2339-4EE6-8534-0EDF87B1A941}" type="presParOf" srcId="{7C554787-2FA1-4095-9C8C-617943A8588F}" destId="{25E9B5FB-0803-4B35-BA1B-D9055586DC83}" srcOrd="0" destOrd="0" presId="urn:microsoft.com/office/officeart/2018/2/layout/IconVerticalSolidList"/>
    <dgm:cxn modelId="{9AB44B32-7FC9-4531-B9A2-14D7BC278F9E}" type="presParOf" srcId="{7C554787-2FA1-4095-9C8C-617943A8588F}" destId="{573A23B4-3445-48E7-B4B0-C294B103BD74}" srcOrd="1" destOrd="0" presId="urn:microsoft.com/office/officeart/2018/2/layout/IconVerticalSolidList"/>
    <dgm:cxn modelId="{96225042-4CA6-4EC2-828B-7F7BF0E9D9FE}" type="presParOf" srcId="{7C554787-2FA1-4095-9C8C-617943A8588F}" destId="{9312F4A0-BE33-4A83-B1A7-FCFAE0FF93C7}" srcOrd="2" destOrd="0" presId="urn:microsoft.com/office/officeart/2018/2/layout/IconVerticalSolidList"/>
    <dgm:cxn modelId="{F8084270-D8A4-40C7-8F1E-CEF567C8DDBC}" type="presParOf" srcId="{7C554787-2FA1-4095-9C8C-617943A8588F}" destId="{3D07FF5E-9187-4DFD-A10B-331B921D420D}" srcOrd="3" destOrd="0" presId="urn:microsoft.com/office/officeart/2018/2/layout/IconVerticalSolidList"/>
    <dgm:cxn modelId="{AC9EC60C-7174-41C0-BDFA-2DDD06361187}" type="presParOf" srcId="{C681AA6E-105B-4F27-BF0D-804EDC809B65}" destId="{0A416632-98CF-4941-8B25-E175BBD4058B}" srcOrd="3" destOrd="0" presId="urn:microsoft.com/office/officeart/2018/2/layout/IconVerticalSolidList"/>
    <dgm:cxn modelId="{8F12CCF6-2998-4AA7-B476-B7ADCFE74E18}" type="presParOf" srcId="{C681AA6E-105B-4F27-BF0D-804EDC809B65}" destId="{4DC1A35F-6BB6-476C-8125-89DBEEF0DC83}" srcOrd="4" destOrd="0" presId="urn:microsoft.com/office/officeart/2018/2/layout/IconVerticalSolidList"/>
    <dgm:cxn modelId="{30B11A64-5A15-45B6-AB7E-F1568740C1E8}" type="presParOf" srcId="{4DC1A35F-6BB6-476C-8125-89DBEEF0DC83}" destId="{29120733-87B6-46B8-810A-A88FFACCFF11}" srcOrd="0" destOrd="0" presId="urn:microsoft.com/office/officeart/2018/2/layout/IconVerticalSolidList"/>
    <dgm:cxn modelId="{003826AE-8866-460B-B666-242CAAAAC80A}" type="presParOf" srcId="{4DC1A35F-6BB6-476C-8125-89DBEEF0DC83}" destId="{A5E16B0D-4FE0-413A-90BA-D77C6F9139CE}" srcOrd="1" destOrd="0" presId="urn:microsoft.com/office/officeart/2018/2/layout/IconVerticalSolidList"/>
    <dgm:cxn modelId="{415FDB6E-2940-41B8-A9AD-4C607EF0F767}" type="presParOf" srcId="{4DC1A35F-6BB6-476C-8125-89DBEEF0DC83}" destId="{A8603D46-CF5F-4662-947B-2F393AFCAE77}" srcOrd="2" destOrd="0" presId="urn:microsoft.com/office/officeart/2018/2/layout/IconVerticalSolidList"/>
    <dgm:cxn modelId="{289590FC-7979-4725-AD64-E36C10946689}" type="presParOf" srcId="{4DC1A35F-6BB6-476C-8125-89DBEEF0DC83}" destId="{8C4F73CD-56FF-424C-B128-C695398311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629008-5602-466F-A899-A89C783F53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7AA9CD0-822A-4717-A69B-8CA76A84C404}">
      <dgm:prSet/>
      <dgm:spPr/>
      <dgm:t>
        <a:bodyPr/>
        <a:lstStyle/>
        <a:p>
          <a:r>
            <a:rPr lang="en-US" dirty="0"/>
            <a:t>launch : </a:t>
          </a:r>
          <a:r>
            <a:rPr lang="zh-CN" dirty="0"/>
            <a:t>在不阻塞当前线程的情况下启动一个新的协程、并将协程的引用作为</a:t>
          </a:r>
          <a:r>
            <a:rPr lang="en-US" dirty="0"/>
            <a:t>Job</a:t>
          </a:r>
          <a:r>
            <a:rPr lang="zh-CN" dirty="0"/>
            <a:t>返回，</a:t>
          </a:r>
          <a:r>
            <a:rPr lang="en-US" dirty="0"/>
            <a:t>Job</a:t>
          </a:r>
          <a:r>
            <a:rPr lang="zh-CN" dirty="0"/>
            <a:t>用于控制协程的执行和取消。</a:t>
          </a:r>
          <a:endParaRPr lang="en-US" dirty="0"/>
        </a:p>
      </dgm:t>
    </dgm:pt>
    <dgm:pt modelId="{ACB4643E-FEA5-4F6F-87C6-32D30D9CB1AE}" type="parTrans" cxnId="{8D7E2ED2-C7A6-4356-A065-035AB9D953EB}">
      <dgm:prSet/>
      <dgm:spPr/>
      <dgm:t>
        <a:bodyPr/>
        <a:lstStyle/>
        <a:p>
          <a:endParaRPr lang="en-US"/>
        </a:p>
      </dgm:t>
    </dgm:pt>
    <dgm:pt modelId="{8878491E-205D-4D68-A9D2-C53F0CB5506B}" type="sibTrans" cxnId="{8D7E2ED2-C7A6-4356-A065-035AB9D953EB}">
      <dgm:prSet phldrT="01"/>
      <dgm:spPr/>
      <dgm:t>
        <a:bodyPr/>
        <a:lstStyle/>
        <a:p>
          <a:endParaRPr lang="en-US"/>
        </a:p>
      </dgm:t>
    </dgm:pt>
    <dgm:pt modelId="{0FF14B95-BAE0-47AE-9EBA-23DC991A1899}">
      <dgm:prSet/>
      <dgm:spPr/>
      <dgm:t>
        <a:bodyPr/>
        <a:lstStyle/>
        <a:p>
          <a:r>
            <a:rPr lang="en-US"/>
            <a:t>runBlocking: </a:t>
          </a:r>
          <a:r>
            <a:rPr lang="zh-CN"/>
            <a:t>运行一个新的协程并阻塞当前线程直到完成</a:t>
          </a:r>
          <a:r>
            <a:rPr lang="en-US"/>
            <a:t>,</a:t>
          </a:r>
          <a:r>
            <a:rPr lang="zh-CN"/>
            <a:t>主要用于测试可中断的方法，除此之外不推荐在协程中使用。</a:t>
          </a:r>
          <a:endParaRPr lang="en-US"/>
        </a:p>
      </dgm:t>
    </dgm:pt>
    <dgm:pt modelId="{358BF6D0-3000-4FB7-91EF-9F53E36FAADE}" type="parTrans" cxnId="{9C869398-2B73-4B41-9F8A-2AFC403529F6}">
      <dgm:prSet/>
      <dgm:spPr/>
      <dgm:t>
        <a:bodyPr/>
        <a:lstStyle/>
        <a:p>
          <a:endParaRPr lang="en-US"/>
        </a:p>
      </dgm:t>
    </dgm:pt>
    <dgm:pt modelId="{0287A037-62A4-48E2-97F1-30983CE24CC0}" type="sibTrans" cxnId="{9C869398-2B73-4B41-9F8A-2AFC403529F6}">
      <dgm:prSet phldrT="02"/>
      <dgm:spPr/>
      <dgm:t>
        <a:bodyPr/>
        <a:lstStyle/>
        <a:p>
          <a:endParaRPr lang="en-US"/>
        </a:p>
      </dgm:t>
    </dgm:pt>
    <dgm:pt modelId="{E4AB3505-FBAF-4BFA-B9C9-B325C2E0425C}">
      <dgm:prSet/>
      <dgm:spPr/>
      <dgm:t>
        <a:bodyPr/>
        <a:lstStyle/>
        <a:p>
          <a:r>
            <a:rPr lang="en-US"/>
            <a:t>async</a:t>
          </a:r>
          <a:r>
            <a:rPr lang="zh-CN"/>
            <a:t>：与</a:t>
          </a:r>
          <a:r>
            <a:rPr lang="en-US"/>
            <a:t>launch</a:t>
          </a:r>
          <a:r>
            <a:rPr lang="zh-CN"/>
            <a:t>类似，在不阻塞当前线程的情况下启动一个新的协程、并将其未来运行结果作为</a:t>
          </a:r>
          <a:r>
            <a:rPr lang="en-US"/>
            <a:t>Deferred</a:t>
          </a:r>
          <a:r>
            <a:rPr lang="zh-CN"/>
            <a:t>（</a:t>
          </a:r>
          <a:r>
            <a:rPr lang="en-US"/>
            <a:t>Job</a:t>
          </a:r>
          <a:r>
            <a:rPr lang="zh-CN"/>
            <a:t>的子类）的实现返回，可以通过</a:t>
          </a:r>
          <a:r>
            <a:rPr lang="en-US"/>
            <a:t>Deferred</a:t>
          </a:r>
          <a:r>
            <a:rPr lang="zh-CN"/>
            <a:t>的</a:t>
          </a:r>
          <a:r>
            <a:rPr lang="en-US"/>
            <a:t>await()</a:t>
          </a:r>
          <a:r>
            <a:rPr lang="zh-CN"/>
            <a:t>获取返回结果。</a:t>
          </a:r>
          <a:endParaRPr lang="en-US"/>
        </a:p>
      </dgm:t>
    </dgm:pt>
    <dgm:pt modelId="{455FBCBD-6162-4DA4-8DD5-9032133C5036}" type="parTrans" cxnId="{1A3B1641-C52E-493F-AC0C-AB49188B5F9D}">
      <dgm:prSet/>
      <dgm:spPr/>
      <dgm:t>
        <a:bodyPr/>
        <a:lstStyle/>
        <a:p>
          <a:endParaRPr lang="en-US"/>
        </a:p>
      </dgm:t>
    </dgm:pt>
    <dgm:pt modelId="{4563AFE3-6294-4C3A-8108-B7CB594EB4A7}" type="sibTrans" cxnId="{1A3B1641-C52E-493F-AC0C-AB49188B5F9D}">
      <dgm:prSet phldrT="03"/>
      <dgm:spPr/>
      <dgm:t>
        <a:bodyPr/>
        <a:lstStyle/>
        <a:p>
          <a:endParaRPr lang="en-US"/>
        </a:p>
      </dgm:t>
    </dgm:pt>
    <dgm:pt modelId="{5AD7FF3D-595C-4BF0-A1AE-60C6D173DD07}" type="pres">
      <dgm:prSet presAssocID="{C4629008-5602-466F-A899-A89C783F53FD}" presName="root" presStyleCnt="0">
        <dgm:presLayoutVars>
          <dgm:dir/>
          <dgm:resizeHandles val="exact"/>
        </dgm:presLayoutVars>
      </dgm:prSet>
      <dgm:spPr/>
    </dgm:pt>
    <dgm:pt modelId="{4D705BAB-1AC7-4403-B01C-A5E2E49E9EAF}" type="pres">
      <dgm:prSet presAssocID="{07AA9CD0-822A-4717-A69B-8CA76A84C404}" presName="compNode" presStyleCnt="0"/>
      <dgm:spPr/>
    </dgm:pt>
    <dgm:pt modelId="{18E92818-D0BA-44B4-B046-06AABB8E0EED}" type="pres">
      <dgm:prSet presAssocID="{07AA9CD0-822A-4717-A69B-8CA76A84C404}" presName="bgRect" presStyleLbl="bgShp" presStyleIdx="0" presStyleCnt="3"/>
      <dgm:spPr/>
    </dgm:pt>
    <dgm:pt modelId="{E44CD9F5-51C2-47F4-A136-8B33AF6CC820}" type="pres">
      <dgm:prSet presAssocID="{07AA9CD0-822A-4717-A69B-8CA76A84C4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FE3B36C-4848-4A35-A5D3-20295B2DB4BB}" type="pres">
      <dgm:prSet presAssocID="{07AA9CD0-822A-4717-A69B-8CA76A84C404}" presName="spaceRect" presStyleCnt="0"/>
      <dgm:spPr/>
    </dgm:pt>
    <dgm:pt modelId="{329D56B2-C34A-4B08-AAE4-508C78F0A2A2}" type="pres">
      <dgm:prSet presAssocID="{07AA9CD0-822A-4717-A69B-8CA76A84C404}" presName="parTx" presStyleLbl="revTx" presStyleIdx="0" presStyleCnt="3">
        <dgm:presLayoutVars>
          <dgm:chMax val="0"/>
          <dgm:chPref val="0"/>
        </dgm:presLayoutVars>
      </dgm:prSet>
      <dgm:spPr/>
    </dgm:pt>
    <dgm:pt modelId="{9A569FD6-3509-4E1C-889E-08517107065F}" type="pres">
      <dgm:prSet presAssocID="{8878491E-205D-4D68-A9D2-C53F0CB5506B}" presName="sibTrans" presStyleCnt="0"/>
      <dgm:spPr/>
    </dgm:pt>
    <dgm:pt modelId="{8202F405-84C3-4CB3-A815-10E16003DE7A}" type="pres">
      <dgm:prSet presAssocID="{0FF14B95-BAE0-47AE-9EBA-23DC991A1899}" presName="compNode" presStyleCnt="0"/>
      <dgm:spPr/>
    </dgm:pt>
    <dgm:pt modelId="{95FD4602-7827-427C-8ECD-83B835DBCDB5}" type="pres">
      <dgm:prSet presAssocID="{0FF14B95-BAE0-47AE-9EBA-23DC991A1899}" presName="bgRect" presStyleLbl="bgShp" presStyleIdx="1" presStyleCnt="3"/>
      <dgm:spPr/>
    </dgm:pt>
    <dgm:pt modelId="{AA625246-C268-42DC-8B5B-C86DA183AF80}" type="pres">
      <dgm:prSet presAssocID="{0FF14B95-BAE0-47AE-9EBA-23DC991A18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3FA84754-4357-40CE-991F-A7EA91C4B2F7}" type="pres">
      <dgm:prSet presAssocID="{0FF14B95-BAE0-47AE-9EBA-23DC991A1899}" presName="spaceRect" presStyleCnt="0"/>
      <dgm:spPr/>
    </dgm:pt>
    <dgm:pt modelId="{0840B5CF-5A77-42F0-BB5A-3A264206744A}" type="pres">
      <dgm:prSet presAssocID="{0FF14B95-BAE0-47AE-9EBA-23DC991A1899}" presName="parTx" presStyleLbl="revTx" presStyleIdx="1" presStyleCnt="3">
        <dgm:presLayoutVars>
          <dgm:chMax val="0"/>
          <dgm:chPref val="0"/>
        </dgm:presLayoutVars>
      </dgm:prSet>
      <dgm:spPr/>
    </dgm:pt>
    <dgm:pt modelId="{7975B2DA-4B1C-460F-AEBB-D25D6A4ADFD6}" type="pres">
      <dgm:prSet presAssocID="{0287A037-62A4-48E2-97F1-30983CE24CC0}" presName="sibTrans" presStyleCnt="0"/>
      <dgm:spPr/>
    </dgm:pt>
    <dgm:pt modelId="{396783F9-6637-4DA4-A7F8-73A5DCD34D2A}" type="pres">
      <dgm:prSet presAssocID="{E4AB3505-FBAF-4BFA-B9C9-B325C2E0425C}" presName="compNode" presStyleCnt="0"/>
      <dgm:spPr/>
    </dgm:pt>
    <dgm:pt modelId="{F9C63AB4-34F6-44B5-8ABA-97AD6F375DF7}" type="pres">
      <dgm:prSet presAssocID="{E4AB3505-FBAF-4BFA-B9C9-B325C2E0425C}" presName="bgRect" presStyleLbl="bgShp" presStyleIdx="2" presStyleCnt="3"/>
      <dgm:spPr/>
    </dgm:pt>
    <dgm:pt modelId="{21BBFA26-C98E-4D16-8B09-B02D2EDAF999}" type="pres">
      <dgm:prSet presAssocID="{E4AB3505-FBAF-4BFA-B9C9-B325C2E042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672A4406-73D4-4990-88A7-D01B1BACB356}" type="pres">
      <dgm:prSet presAssocID="{E4AB3505-FBAF-4BFA-B9C9-B325C2E0425C}" presName="spaceRect" presStyleCnt="0"/>
      <dgm:spPr/>
    </dgm:pt>
    <dgm:pt modelId="{7F66E7AB-7154-4EA1-9FD7-6BFFC7BBA1B6}" type="pres">
      <dgm:prSet presAssocID="{E4AB3505-FBAF-4BFA-B9C9-B325C2E042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879814-5E56-F34A-9DD7-EB0A362C9EDB}" type="presOf" srcId="{E4AB3505-FBAF-4BFA-B9C9-B325C2E0425C}" destId="{7F66E7AB-7154-4EA1-9FD7-6BFFC7BBA1B6}" srcOrd="0" destOrd="0" presId="urn:microsoft.com/office/officeart/2018/2/layout/IconVerticalSolidList"/>
    <dgm:cxn modelId="{1A3B1641-C52E-493F-AC0C-AB49188B5F9D}" srcId="{C4629008-5602-466F-A899-A89C783F53FD}" destId="{E4AB3505-FBAF-4BFA-B9C9-B325C2E0425C}" srcOrd="2" destOrd="0" parTransId="{455FBCBD-6162-4DA4-8DD5-9032133C5036}" sibTransId="{4563AFE3-6294-4C3A-8108-B7CB594EB4A7}"/>
    <dgm:cxn modelId="{9C869398-2B73-4B41-9F8A-2AFC403529F6}" srcId="{C4629008-5602-466F-A899-A89C783F53FD}" destId="{0FF14B95-BAE0-47AE-9EBA-23DC991A1899}" srcOrd="1" destOrd="0" parTransId="{358BF6D0-3000-4FB7-91EF-9F53E36FAADE}" sibTransId="{0287A037-62A4-48E2-97F1-30983CE24CC0}"/>
    <dgm:cxn modelId="{7244D49B-AA56-6D4A-BB0D-FAC6B09B8AD6}" type="presOf" srcId="{0FF14B95-BAE0-47AE-9EBA-23DC991A1899}" destId="{0840B5CF-5A77-42F0-BB5A-3A264206744A}" srcOrd="0" destOrd="0" presId="urn:microsoft.com/office/officeart/2018/2/layout/IconVerticalSolidList"/>
    <dgm:cxn modelId="{8D7E2ED2-C7A6-4356-A065-035AB9D953EB}" srcId="{C4629008-5602-466F-A899-A89C783F53FD}" destId="{07AA9CD0-822A-4717-A69B-8CA76A84C404}" srcOrd="0" destOrd="0" parTransId="{ACB4643E-FEA5-4F6F-87C6-32D30D9CB1AE}" sibTransId="{8878491E-205D-4D68-A9D2-C53F0CB5506B}"/>
    <dgm:cxn modelId="{31DC8BD2-2130-F448-9989-BBFFD16393F2}" type="presOf" srcId="{C4629008-5602-466F-A899-A89C783F53FD}" destId="{5AD7FF3D-595C-4BF0-A1AE-60C6D173DD07}" srcOrd="0" destOrd="0" presId="urn:microsoft.com/office/officeart/2018/2/layout/IconVerticalSolidList"/>
    <dgm:cxn modelId="{763631FB-E982-E049-8F62-0B17FD15F00A}" type="presOf" srcId="{07AA9CD0-822A-4717-A69B-8CA76A84C404}" destId="{329D56B2-C34A-4B08-AAE4-508C78F0A2A2}" srcOrd="0" destOrd="0" presId="urn:microsoft.com/office/officeart/2018/2/layout/IconVerticalSolidList"/>
    <dgm:cxn modelId="{919D3B2D-2F0A-B148-B79C-4C033BAB9C9C}" type="presParOf" srcId="{5AD7FF3D-595C-4BF0-A1AE-60C6D173DD07}" destId="{4D705BAB-1AC7-4403-B01C-A5E2E49E9EAF}" srcOrd="0" destOrd="0" presId="urn:microsoft.com/office/officeart/2018/2/layout/IconVerticalSolidList"/>
    <dgm:cxn modelId="{35E7EDFC-85E7-4644-A923-E7DF878CDA4D}" type="presParOf" srcId="{4D705BAB-1AC7-4403-B01C-A5E2E49E9EAF}" destId="{18E92818-D0BA-44B4-B046-06AABB8E0EED}" srcOrd="0" destOrd="0" presId="urn:microsoft.com/office/officeart/2018/2/layout/IconVerticalSolidList"/>
    <dgm:cxn modelId="{8933C61C-7AA4-274A-A21F-67B4967FA714}" type="presParOf" srcId="{4D705BAB-1AC7-4403-B01C-A5E2E49E9EAF}" destId="{E44CD9F5-51C2-47F4-A136-8B33AF6CC820}" srcOrd="1" destOrd="0" presId="urn:microsoft.com/office/officeart/2018/2/layout/IconVerticalSolidList"/>
    <dgm:cxn modelId="{8B104111-9E55-F745-AE19-316192BF21D0}" type="presParOf" srcId="{4D705BAB-1AC7-4403-B01C-A5E2E49E9EAF}" destId="{9FE3B36C-4848-4A35-A5D3-20295B2DB4BB}" srcOrd="2" destOrd="0" presId="urn:microsoft.com/office/officeart/2018/2/layout/IconVerticalSolidList"/>
    <dgm:cxn modelId="{7BA44C39-013C-9D41-931C-1F8F85B4B1CB}" type="presParOf" srcId="{4D705BAB-1AC7-4403-B01C-A5E2E49E9EAF}" destId="{329D56B2-C34A-4B08-AAE4-508C78F0A2A2}" srcOrd="3" destOrd="0" presId="urn:microsoft.com/office/officeart/2018/2/layout/IconVerticalSolidList"/>
    <dgm:cxn modelId="{2EC2E0A9-BCB7-C045-83F6-70116B9E112A}" type="presParOf" srcId="{5AD7FF3D-595C-4BF0-A1AE-60C6D173DD07}" destId="{9A569FD6-3509-4E1C-889E-08517107065F}" srcOrd="1" destOrd="0" presId="urn:microsoft.com/office/officeart/2018/2/layout/IconVerticalSolidList"/>
    <dgm:cxn modelId="{2CDDAE3F-90E0-8D43-8C19-114430492501}" type="presParOf" srcId="{5AD7FF3D-595C-4BF0-A1AE-60C6D173DD07}" destId="{8202F405-84C3-4CB3-A815-10E16003DE7A}" srcOrd="2" destOrd="0" presId="urn:microsoft.com/office/officeart/2018/2/layout/IconVerticalSolidList"/>
    <dgm:cxn modelId="{9842D7A9-9F54-C848-833D-5BBA18D53373}" type="presParOf" srcId="{8202F405-84C3-4CB3-A815-10E16003DE7A}" destId="{95FD4602-7827-427C-8ECD-83B835DBCDB5}" srcOrd="0" destOrd="0" presId="urn:microsoft.com/office/officeart/2018/2/layout/IconVerticalSolidList"/>
    <dgm:cxn modelId="{F2A0977E-9390-474A-BA39-68625587773F}" type="presParOf" srcId="{8202F405-84C3-4CB3-A815-10E16003DE7A}" destId="{AA625246-C268-42DC-8B5B-C86DA183AF80}" srcOrd="1" destOrd="0" presId="urn:microsoft.com/office/officeart/2018/2/layout/IconVerticalSolidList"/>
    <dgm:cxn modelId="{A123A00A-9E5A-6343-B257-24DC13091212}" type="presParOf" srcId="{8202F405-84C3-4CB3-A815-10E16003DE7A}" destId="{3FA84754-4357-40CE-991F-A7EA91C4B2F7}" srcOrd="2" destOrd="0" presId="urn:microsoft.com/office/officeart/2018/2/layout/IconVerticalSolidList"/>
    <dgm:cxn modelId="{7E9DF5EA-FEE2-134F-A768-E9AFA7956E02}" type="presParOf" srcId="{8202F405-84C3-4CB3-A815-10E16003DE7A}" destId="{0840B5CF-5A77-42F0-BB5A-3A264206744A}" srcOrd="3" destOrd="0" presId="urn:microsoft.com/office/officeart/2018/2/layout/IconVerticalSolidList"/>
    <dgm:cxn modelId="{CC9B602C-7174-5844-9903-999D01B11163}" type="presParOf" srcId="{5AD7FF3D-595C-4BF0-A1AE-60C6D173DD07}" destId="{7975B2DA-4B1C-460F-AEBB-D25D6A4ADFD6}" srcOrd="3" destOrd="0" presId="urn:microsoft.com/office/officeart/2018/2/layout/IconVerticalSolidList"/>
    <dgm:cxn modelId="{19EA31A2-842A-9E41-B7E2-5AEA2F17C390}" type="presParOf" srcId="{5AD7FF3D-595C-4BF0-A1AE-60C6D173DD07}" destId="{396783F9-6637-4DA4-A7F8-73A5DCD34D2A}" srcOrd="4" destOrd="0" presId="urn:microsoft.com/office/officeart/2018/2/layout/IconVerticalSolidList"/>
    <dgm:cxn modelId="{752C970A-F64C-FD48-8BCB-168A54F83986}" type="presParOf" srcId="{396783F9-6637-4DA4-A7F8-73A5DCD34D2A}" destId="{F9C63AB4-34F6-44B5-8ABA-97AD6F375DF7}" srcOrd="0" destOrd="0" presId="urn:microsoft.com/office/officeart/2018/2/layout/IconVerticalSolidList"/>
    <dgm:cxn modelId="{579BFBE7-F33A-E94C-84DB-86BA097C4BDE}" type="presParOf" srcId="{396783F9-6637-4DA4-A7F8-73A5DCD34D2A}" destId="{21BBFA26-C98E-4D16-8B09-B02D2EDAF999}" srcOrd="1" destOrd="0" presId="urn:microsoft.com/office/officeart/2018/2/layout/IconVerticalSolidList"/>
    <dgm:cxn modelId="{39BA94A7-CAF5-6944-8988-0C6BB35CA8CE}" type="presParOf" srcId="{396783F9-6637-4DA4-A7F8-73A5DCD34D2A}" destId="{672A4406-73D4-4990-88A7-D01B1BACB356}" srcOrd="2" destOrd="0" presId="urn:microsoft.com/office/officeart/2018/2/layout/IconVerticalSolidList"/>
    <dgm:cxn modelId="{B8936613-5A6A-E249-84E0-B757682D74A2}" type="presParOf" srcId="{396783F9-6637-4DA4-A7F8-73A5DCD34D2A}" destId="{7F66E7AB-7154-4EA1-9FD7-6BFFC7BBA1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61D414-502F-4876-9487-69A36BD966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14180E-F419-4F9B-98DF-A257665796E5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使用</a:t>
          </a:r>
          <a:r>
            <a:rPr lang="en-US"/>
            <a:t>suspend</a:t>
          </a:r>
          <a:r>
            <a:rPr lang="zh-CN"/>
            <a:t>修饰的函数叫做挂起函数。</a:t>
          </a:r>
          <a:endParaRPr lang="en-US"/>
        </a:p>
      </dgm:t>
    </dgm:pt>
    <dgm:pt modelId="{6FEBC3D8-814A-4674-83D5-8E86CC7A9419}" type="parTrans" cxnId="{777FC7DE-A856-4A50-8774-744E561FC312}">
      <dgm:prSet/>
      <dgm:spPr/>
      <dgm:t>
        <a:bodyPr/>
        <a:lstStyle/>
        <a:p>
          <a:endParaRPr lang="en-US"/>
        </a:p>
      </dgm:t>
    </dgm:pt>
    <dgm:pt modelId="{4D95A28C-2B47-4AAB-A184-0B245A477DC1}" type="sibTrans" cxnId="{777FC7DE-A856-4A50-8774-744E561FC312}">
      <dgm:prSet/>
      <dgm:spPr/>
      <dgm:t>
        <a:bodyPr/>
        <a:lstStyle/>
        <a:p>
          <a:endParaRPr lang="en-US"/>
        </a:p>
      </dgm:t>
    </dgm:pt>
    <dgm:pt modelId="{B12448E4-81F5-4076-8C14-730FD3EDDF2D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挂起函数可以使协程里方法的执行暂停，直到挂起函数执行完毕后再继续执行，同时不会阻塞线程。</a:t>
          </a:r>
          <a:endParaRPr lang="en-US"/>
        </a:p>
      </dgm:t>
    </dgm:pt>
    <dgm:pt modelId="{F6C390CE-B092-44FC-992D-349CDBCAE7A0}" type="parTrans" cxnId="{B25F26BF-612A-4F18-B253-145410A27FFB}">
      <dgm:prSet/>
      <dgm:spPr/>
      <dgm:t>
        <a:bodyPr/>
        <a:lstStyle/>
        <a:p>
          <a:endParaRPr lang="en-US"/>
        </a:p>
      </dgm:t>
    </dgm:pt>
    <dgm:pt modelId="{57F79A64-6C8E-4746-984F-E1882BFEFC7B}" type="sibTrans" cxnId="{B25F26BF-612A-4F18-B253-145410A27FFB}">
      <dgm:prSet/>
      <dgm:spPr/>
      <dgm:t>
        <a:bodyPr/>
        <a:lstStyle/>
        <a:p>
          <a:endParaRPr lang="en-US"/>
        </a:p>
      </dgm:t>
    </dgm:pt>
    <dgm:pt modelId="{09FF9983-D656-4074-9043-49F01E0B0259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两个允许使用</a:t>
          </a:r>
          <a:r>
            <a:rPr lang="en-US"/>
            <a:t>supend</a:t>
          </a:r>
          <a:r>
            <a:rPr lang="zh-CN"/>
            <a:t>方法的地方：</a:t>
          </a:r>
          <a:endParaRPr lang="en-US"/>
        </a:p>
      </dgm:t>
    </dgm:pt>
    <dgm:pt modelId="{97FCF577-7682-49E3-B0E7-293F74271D6B}" type="parTrans" cxnId="{71568DE9-AFCD-469A-A1C7-6AD035C7CFD7}">
      <dgm:prSet/>
      <dgm:spPr/>
      <dgm:t>
        <a:bodyPr/>
        <a:lstStyle/>
        <a:p>
          <a:endParaRPr lang="en-US"/>
        </a:p>
      </dgm:t>
    </dgm:pt>
    <dgm:pt modelId="{3F96277F-ABEE-49A1-8B26-B22C9B35E79C}" type="sibTrans" cxnId="{71568DE9-AFCD-469A-A1C7-6AD035C7CFD7}">
      <dgm:prSet/>
      <dgm:spPr/>
      <dgm:t>
        <a:bodyPr/>
        <a:lstStyle/>
        <a:p>
          <a:endParaRPr lang="en-US"/>
        </a:p>
      </dgm:t>
    </dgm:pt>
    <dgm:pt modelId="{F1D06AEE-40D8-4AC8-AAA8-3B1CFA37102F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协程内部使用</a:t>
          </a:r>
          <a:endParaRPr lang="en-US"/>
        </a:p>
      </dgm:t>
    </dgm:pt>
    <dgm:pt modelId="{323DDFC3-19ED-445C-936F-78A8742530E1}" type="parTrans" cxnId="{CAAA7B18-1412-42C2-BDFB-C75E72E55EB3}">
      <dgm:prSet/>
      <dgm:spPr/>
      <dgm:t>
        <a:bodyPr/>
        <a:lstStyle/>
        <a:p>
          <a:endParaRPr lang="en-US"/>
        </a:p>
      </dgm:t>
    </dgm:pt>
    <dgm:pt modelId="{1705F5DC-1D45-4620-8CAA-51E5E91F6E41}" type="sibTrans" cxnId="{CAAA7B18-1412-42C2-BDFB-C75E72E55EB3}">
      <dgm:prSet/>
      <dgm:spPr/>
      <dgm:t>
        <a:bodyPr/>
        <a:lstStyle/>
        <a:p>
          <a:endParaRPr lang="en-US"/>
        </a:p>
      </dgm:t>
    </dgm:pt>
    <dgm:pt modelId="{BAB45C31-352E-47B4-B0CD-6EF8C29FDFC2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在另一个</a:t>
          </a:r>
          <a:r>
            <a:rPr lang="en-US"/>
            <a:t>suspend</a:t>
          </a:r>
          <a:r>
            <a:rPr lang="zh-CN"/>
            <a:t>方法里面使用</a:t>
          </a:r>
          <a:endParaRPr lang="en-US"/>
        </a:p>
      </dgm:t>
    </dgm:pt>
    <dgm:pt modelId="{A9627D56-CFFB-4843-820C-D4491B3CF0EB}" type="parTrans" cxnId="{2CF7F825-A2E9-4444-8112-67C9DB7DEEB4}">
      <dgm:prSet/>
      <dgm:spPr/>
      <dgm:t>
        <a:bodyPr/>
        <a:lstStyle/>
        <a:p>
          <a:endParaRPr lang="en-US"/>
        </a:p>
      </dgm:t>
    </dgm:pt>
    <dgm:pt modelId="{B315DB23-4EE8-4457-B7A2-85E1068B39D7}" type="sibTrans" cxnId="{2CF7F825-A2E9-4444-8112-67C9DB7DEEB4}">
      <dgm:prSet/>
      <dgm:spPr/>
      <dgm:t>
        <a:bodyPr/>
        <a:lstStyle/>
        <a:p>
          <a:endParaRPr lang="en-US"/>
        </a:p>
      </dgm:t>
    </dgm:pt>
    <dgm:pt modelId="{5C1A4A5D-F545-4C4E-80CB-935711AB5B08}" type="pres">
      <dgm:prSet presAssocID="{E961D414-502F-4876-9487-69A36BD966AF}" presName="root" presStyleCnt="0">
        <dgm:presLayoutVars>
          <dgm:dir/>
          <dgm:resizeHandles val="exact"/>
        </dgm:presLayoutVars>
      </dgm:prSet>
      <dgm:spPr/>
    </dgm:pt>
    <dgm:pt modelId="{B114C1EB-B68C-4645-8EDE-34A281F0535E}" type="pres">
      <dgm:prSet presAssocID="{E514180E-F419-4F9B-98DF-A257665796E5}" presName="compNode" presStyleCnt="0"/>
      <dgm:spPr/>
    </dgm:pt>
    <dgm:pt modelId="{7F1E23D5-E4E2-41A1-823A-12311FB8C5C6}" type="pres">
      <dgm:prSet presAssocID="{E514180E-F419-4F9B-98DF-A257665796E5}" presName="bgRect" presStyleLbl="bgShp" presStyleIdx="0" presStyleCnt="3"/>
      <dgm:spPr/>
    </dgm:pt>
    <dgm:pt modelId="{D536397C-C6EE-48CB-8305-41D702269713}" type="pres">
      <dgm:prSet presAssocID="{E514180E-F419-4F9B-98DF-A257665796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499953E-7E44-4587-A2A1-9294C6EC8839}" type="pres">
      <dgm:prSet presAssocID="{E514180E-F419-4F9B-98DF-A257665796E5}" presName="spaceRect" presStyleCnt="0"/>
      <dgm:spPr/>
    </dgm:pt>
    <dgm:pt modelId="{A2E4592D-7A44-4544-893B-53FF9D7B874E}" type="pres">
      <dgm:prSet presAssocID="{E514180E-F419-4F9B-98DF-A257665796E5}" presName="parTx" presStyleLbl="revTx" presStyleIdx="0" presStyleCnt="4">
        <dgm:presLayoutVars>
          <dgm:chMax val="0"/>
          <dgm:chPref val="0"/>
        </dgm:presLayoutVars>
      </dgm:prSet>
      <dgm:spPr/>
    </dgm:pt>
    <dgm:pt modelId="{4B81A91A-4763-4DF7-8823-B123D75710E1}" type="pres">
      <dgm:prSet presAssocID="{4D95A28C-2B47-4AAB-A184-0B245A477DC1}" presName="sibTrans" presStyleCnt="0"/>
      <dgm:spPr/>
    </dgm:pt>
    <dgm:pt modelId="{E2497A2E-29F9-4AEA-A461-B5F2898D76CB}" type="pres">
      <dgm:prSet presAssocID="{B12448E4-81F5-4076-8C14-730FD3EDDF2D}" presName="compNode" presStyleCnt="0"/>
      <dgm:spPr/>
    </dgm:pt>
    <dgm:pt modelId="{30A29536-05D3-4791-955E-C500A559211D}" type="pres">
      <dgm:prSet presAssocID="{B12448E4-81F5-4076-8C14-730FD3EDDF2D}" presName="bgRect" presStyleLbl="bgShp" presStyleIdx="1" presStyleCnt="3"/>
      <dgm:spPr/>
    </dgm:pt>
    <dgm:pt modelId="{2BB5F0C0-2B1F-4CEA-834F-60D64B29B4A8}" type="pres">
      <dgm:prSet presAssocID="{B12448E4-81F5-4076-8C14-730FD3EDDF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3FAAA50-5A2F-43F5-A2B3-07C0C574D208}" type="pres">
      <dgm:prSet presAssocID="{B12448E4-81F5-4076-8C14-730FD3EDDF2D}" presName="spaceRect" presStyleCnt="0"/>
      <dgm:spPr/>
    </dgm:pt>
    <dgm:pt modelId="{D31D59A6-D507-4138-A317-EA1E77AB31C2}" type="pres">
      <dgm:prSet presAssocID="{B12448E4-81F5-4076-8C14-730FD3EDDF2D}" presName="parTx" presStyleLbl="revTx" presStyleIdx="1" presStyleCnt="4">
        <dgm:presLayoutVars>
          <dgm:chMax val="0"/>
          <dgm:chPref val="0"/>
        </dgm:presLayoutVars>
      </dgm:prSet>
      <dgm:spPr/>
    </dgm:pt>
    <dgm:pt modelId="{D755A6DE-1956-4DD9-883B-47A21D44C01D}" type="pres">
      <dgm:prSet presAssocID="{57F79A64-6C8E-4746-984F-E1882BFEFC7B}" presName="sibTrans" presStyleCnt="0"/>
      <dgm:spPr/>
    </dgm:pt>
    <dgm:pt modelId="{871C0031-2ACE-47D4-815A-D4D95AD164EA}" type="pres">
      <dgm:prSet presAssocID="{09FF9983-D656-4074-9043-49F01E0B0259}" presName="compNode" presStyleCnt="0"/>
      <dgm:spPr/>
    </dgm:pt>
    <dgm:pt modelId="{5320DC4A-7565-4F06-A3D2-7332464FF10C}" type="pres">
      <dgm:prSet presAssocID="{09FF9983-D656-4074-9043-49F01E0B0259}" presName="bgRect" presStyleLbl="bgShp" presStyleIdx="2" presStyleCnt="3"/>
      <dgm:spPr/>
    </dgm:pt>
    <dgm:pt modelId="{BAFC3AB1-32D8-4DCE-B1DC-2748B3DACD81}" type="pres">
      <dgm:prSet presAssocID="{09FF9983-D656-4074-9043-49F01E0B02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4B8239A-CD88-452D-A46E-459099A3C67E}" type="pres">
      <dgm:prSet presAssocID="{09FF9983-D656-4074-9043-49F01E0B0259}" presName="spaceRect" presStyleCnt="0"/>
      <dgm:spPr/>
    </dgm:pt>
    <dgm:pt modelId="{B94364C0-B559-469D-9949-317CFB988794}" type="pres">
      <dgm:prSet presAssocID="{09FF9983-D656-4074-9043-49F01E0B0259}" presName="parTx" presStyleLbl="revTx" presStyleIdx="2" presStyleCnt="4">
        <dgm:presLayoutVars>
          <dgm:chMax val="0"/>
          <dgm:chPref val="0"/>
        </dgm:presLayoutVars>
      </dgm:prSet>
      <dgm:spPr/>
    </dgm:pt>
    <dgm:pt modelId="{BC7584E3-CB7B-4112-A83F-734EC5EF4099}" type="pres">
      <dgm:prSet presAssocID="{09FF9983-D656-4074-9043-49F01E0B0259}" presName="desTx" presStyleLbl="revTx" presStyleIdx="3" presStyleCnt="4">
        <dgm:presLayoutVars/>
      </dgm:prSet>
      <dgm:spPr/>
    </dgm:pt>
  </dgm:ptLst>
  <dgm:cxnLst>
    <dgm:cxn modelId="{2DB9D209-9FB2-4DCA-B795-3C349C34719D}" type="presOf" srcId="{F1D06AEE-40D8-4AC8-AAA8-3B1CFA37102F}" destId="{BC7584E3-CB7B-4112-A83F-734EC5EF4099}" srcOrd="0" destOrd="0" presId="urn:microsoft.com/office/officeart/2018/2/layout/IconVerticalSolidList"/>
    <dgm:cxn modelId="{CAAA7B18-1412-42C2-BDFB-C75E72E55EB3}" srcId="{09FF9983-D656-4074-9043-49F01E0B0259}" destId="{F1D06AEE-40D8-4AC8-AAA8-3B1CFA37102F}" srcOrd="0" destOrd="0" parTransId="{323DDFC3-19ED-445C-936F-78A8742530E1}" sibTransId="{1705F5DC-1D45-4620-8CAA-51E5E91F6E41}"/>
    <dgm:cxn modelId="{2CF7F825-A2E9-4444-8112-67C9DB7DEEB4}" srcId="{09FF9983-D656-4074-9043-49F01E0B0259}" destId="{BAB45C31-352E-47B4-B0CD-6EF8C29FDFC2}" srcOrd="1" destOrd="0" parTransId="{A9627D56-CFFB-4843-820C-D4491B3CF0EB}" sibTransId="{B315DB23-4EE8-4457-B7A2-85E1068B39D7}"/>
    <dgm:cxn modelId="{DCC8DD59-0EA1-407D-97F6-6BC44DEF7BB5}" type="presOf" srcId="{E514180E-F419-4F9B-98DF-A257665796E5}" destId="{A2E4592D-7A44-4544-893B-53FF9D7B874E}" srcOrd="0" destOrd="0" presId="urn:microsoft.com/office/officeart/2018/2/layout/IconVerticalSolidList"/>
    <dgm:cxn modelId="{CD0D2E5E-F37E-45C1-9002-3B8F57B333A5}" type="presOf" srcId="{09FF9983-D656-4074-9043-49F01E0B0259}" destId="{B94364C0-B559-469D-9949-317CFB988794}" srcOrd="0" destOrd="0" presId="urn:microsoft.com/office/officeart/2018/2/layout/IconVerticalSolidList"/>
    <dgm:cxn modelId="{F5A46984-9F80-4EA8-A518-26C314AE4A08}" type="presOf" srcId="{B12448E4-81F5-4076-8C14-730FD3EDDF2D}" destId="{D31D59A6-D507-4138-A317-EA1E77AB31C2}" srcOrd="0" destOrd="0" presId="urn:microsoft.com/office/officeart/2018/2/layout/IconVerticalSolidList"/>
    <dgm:cxn modelId="{39A57FBE-DD92-4CCD-BB9F-07094C81F245}" type="presOf" srcId="{BAB45C31-352E-47B4-B0CD-6EF8C29FDFC2}" destId="{BC7584E3-CB7B-4112-A83F-734EC5EF4099}" srcOrd="0" destOrd="1" presId="urn:microsoft.com/office/officeart/2018/2/layout/IconVerticalSolidList"/>
    <dgm:cxn modelId="{B25F26BF-612A-4F18-B253-145410A27FFB}" srcId="{E961D414-502F-4876-9487-69A36BD966AF}" destId="{B12448E4-81F5-4076-8C14-730FD3EDDF2D}" srcOrd="1" destOrd="0" parTransId="{F6C390CE-B092-44FC-992D-349CDBCAE7A0}" sibTransId="{57F79A64-6C8E-4746-984F-E1882BFEFC7B}"/>
    <dgm:cxn modelId="{F71E22C7-860F-449D-A1EC-6D2CE94E6752}" type="presOf" srcId="{E961D414-502F-4876-9487-69A36BD966AF}" destId="{5C1A4A5D-F545-4C4E-80CB-935711AB5B08}" srcOrd="0" destOrd="0" presId="urn:microsoft.com/office/officeart/2018/2/layout/IconVerticalSolidList"/>
    <dgm:cxn modelId="{777FC7DE-A856-4A50-8774-744E561FC312}" srcId="{E961D414-502F-4876-9487-69A36BD966AF}" destId="{E514180E-F419-4F9B-98DF-A257665796E5}" srcOrd="0" destOrd="0" parTransId="{6FEBC3D8-814A-4674-83D5-8E86CC7A9419}" sibTransId="{4D95A28C-2B47-4AAB-A184-0B245A477DC1}"/>
    <dgm:cxn modelId="{71568DE9-AFCD-469A-A1C7-6AD035C7CFD7}" srcId="{E961D414-502F-4876-9487-69A36BD966AF}" destId="{09FF9983-D656-4074-9043-49F01E0B0259}" srcOrd="2" destOrd="0" parTransId="{97FCF577-7682-49E3-B0E7-293F74271D6B}" sibTransId="{3F96277F-ABEE-49A1-8B26-B22C9B35E79C}"/>
    <dgm:cxn modelId="{F6D8EB9F-1D46-4559-995B-603C28004B5E}" type="presParOf" srcId="{5C1A4A5D-F545-4C4E-80CB-935711AB5B08}" destId="{B114C1EB-B68C-4645-8EDE-34A281F0535E}" srcOrd="0" destOrd="0" presId="urn:microsoft.com/office/officeart/2018/2/layout/IconVerticalSolidList"/>
    <dgm:cxn modelId="{0DCE3F12-7B1F-48BB-9AF7-E57E079AA50D}" type="presParOf" srcId="{B114C1EB-B68C-4645-8EDE-34A281F0535E}" destId="{7F1E23D5-E4E2-41A1-823A-12311FB8C5C6}" srcOrd="0" destOrd="0" presId="urn:microsoft.com/office/officeart/2018/2/layout/IconVerticalSolidList"/>
    <dgm:cxn modelId="{01423389-74CB-4AB0-8FCF-A0B023996117}" type="presParOf" srcId="{B114C1EB-B68C-4645-8EDE-34A281F0535E}" destId="{D536397C-C6EE-48CB-8305-41D702269713}" srcOrd="1" destOrd="0" presId="urn:microsoft.com/office/officeart/2018/2/layout/IconVerticalSolidList"/>
    <dgm:cxn modelId="{6AB09131-F272-4234-8EC5-5DB92E2DDF0D}" type="presParOf" srcId="{B114C1EB-B68C-4645-8EDE-34A281F0535E}" destId="{0499953E-7E44-4587-A2A1-9294C6EC8839}" srcOrd="2" destOrd="0" presId="urn:microsoft.com/office/officeart/2018/2/layout/IconVerticalSolidList"/>
    <dgm:cxn modelId="{2CD9B164-BA8E-498C-AA42-F056C1E926D5}" type="presParOf" srcId="{B114C1EB-B68C-4645-8EDE-34A281F0535E}" destId="{A2E4592D-7A44-4544-893B-53FF9D7B874E}" srcOrd="3" destOrd="0" presId="urn:microsoft.com/office/officeart/2018/2/layout/IconVerticalSolidList"/>
    <dgm:cxn modelId="{60ADC5AB-B6A6-4E00-8B28-6A88DA0657B7}" type="presParOf" srcId="{5C1A4A5D-F545-4C4E-80CB-935711AB5B08}" destId="{4B81A91A-4763-4DF7-8823-B123D75710E1}" srcOrd="1" destOrd="0" presId="urn:microsoft.com/office/officeart/2018/2/layout/IconVerticalSolidList"/>
    <dgm:cxn modelId="{FF304069-5221-454D-8C14-668351AFD7C4}" type="presParOf" srcId="{5C1A4A5D-F545-4C4E-80CB-935711AB5B08}" destId="{E2497A2E-29F9-4AEA-A461-B5F2898D76CB}" srcOrd="2" destOrd="0" presId="urn:microsoft.com/office/officeart/2018/2/layout/IconVerticalSolidList"/>
    <dgm:cxn modelId="{F572F783-BD91-4574-AD15-827FF4EEC99C}" type="presParOf" srcId="{E2497A2E-29F9-4AEA-A461-B5F2898D76CB}" destId="{30A29536-05D3-4791-955E-C500A559211D}" srcOrd="0" destOrd="0" presId="urn:microsoft.com/office/officeart/2018/2/layout/IconVerticalSolidList"/>
    <dgm:cxn modelId="{1DAF94E5-BD80-4B4A-9AF5-39A8003DE479}" type="presParOf" srcId="{E2497A2E-29F9-4AEA-A461-B5F2898D76CB}" destId="{2BB5F0C0-2B1F-4CEA-834F-60D64B29B4A8}" srcOrd="1" destOrd="0" presId="urn:microsoft.com/office/officeart/2018/2/layout/IconVerticalSolidList"/>
    <dgm:cxn modelId="{FB1D50C1-2682-4204-ACCB-EE78F18E13D5}" type="presParOf" srcId="{E2497A2E-29F9-4AEA-A461-B5F2898D76CB}" destId="{73FAAA50-5A2F-43F5-A2B3-07C0C574D208}" srcOrd="2" destOrd="0" presId="urn:microsoft.com/office/officeart/2018/2/layout/IconVerticalSolidList"/>
    <dgm:cxn modelId="{4915D51A-D2B5-4881-B4F0-31FF790099E9}" type="presParOf" srcId="{E2497A2E-29F9-4AEA-A461-B5F2898D76CB}" destId="{D31D59A6-D507-4138-A317-EA1E77AB31C2}" srcOrd="3" destOrd="0" presId="urn:microsoft.com/office/officeart/2018/2/layout/IconVerticalSolidList"/>
    <dgm:cxn modelId="{3501E144-A8A2-48A2-88D1-61CDBC31B0CC}" type="presParOf" srcId="{5C1A4A5D-F545-4C4E-80CB-935711AB5B08}" destId="{D755A6DE-1956-4DD9-883B-47A21D44C01D}" srcOrd="3" destOrd="0" presId="urn:microsoft.com/office/officeart/2018/2/layout/IconVerticalSolidList"/>
    <dgm:cxn modelId="{0052CD88-4129-416E-85AF-769CB6F4E5B1}" type="presParOf" srcId="{5C1A4A5D-F545-4C4E-80CB-935711AB5B08}" destId="{871C0031-2ACE-47D4-815A-D4D95AD164EA}" srcOrd="4" destOrd="0" presId="urn:microsoft.com/office/officeart/2018/2/layout/IconVerticalSolidList"/>
    <dgm:cxn modelId="{78BD45AB-602B-45D3-AF57-4D290D3AC9CD}" type="presParOf" srcId="{871C0031-2ACE-47D4-815A-D4D95AD164EA}" destId="{5320DC4A-7565-4F06-A3D2-7332464FF10C}" srcOrd="0" destOrd="0" presId="urn:microsoft.com/office/officeart/2018/2/layout/IconVerticalSolidList"/>
    <dgm:cxn modelId="{F4A1F154-32C0-4679-B20D-90686A7D1BF4}" type="presParOf" srcId="{871C0031-2ACE-47D4-815A-D4D95AD164EA}" destId="{BAFC3AB1-32D8-4DCE-B1DC-2748B3DACD81}" srcOrd="1" destOrd="0" presId="urn:microsoft.com/office/officeart/2018/2/layout/IconVerticalSolidList"/>
    <dgm:cxn modelId="{A97A9197-4309-4147-8B2F-305F4470FDF7}" type="presParOf" srcId="{871C0031-2ACE-47D4-815A-D4D95AD164EA}" destId="{A4B8239A-CD88-452D-A46E-459099A3C67E}" srcOrd="2" destOrd="0" presId="urn:microsoft.com/office/officeart/2018/2/layout/IconVerticalSolidList"/>
    <dgm:cxn modelId="{FA2E84C9-0AD6-48E4-92BF-FF4DB5E2EF21}" type="presParOf" srcId="{871C0031-2ACE-47D4-815A-D4D95AD164EA}" destId="{B94364C0-B559-469D-9949-317CFB988794}" srcOrd="3" destOrd="0" presId="urn:microsoft.com/office/officeart/2018/2/layout/IconVerticalSolidList"/>
    <dgm:cxn modelId="{42CB3144-D152-4E89-847E-3738F9FD5B44}" type="presParOf" srcId="{871C0031-2ACE-47D4-815A-D4D95AD164EA}" destId="{BC7584E3-CB7B-4112-A83F-734EC5EF409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13397D-5D58-417B-92BC-9F5670AA3E3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50AF6A-786C-4B10-8B3B-3E74D2AC78D6}">
      <dgm:prSet/>
      <dgm:spPr/>
      <dgm:t>
        <a:bodyPr/>
        <a:lstStyle/>
        <a:p>
          <a:r>
            <a:rPr lang="zh-CN"/>
            <a:t>协程总是运行在一些以 </a:t>
          </a:r>
          <a:r>
            <a:rPr lang="en-US" u="sng">
              <a:hlinkClick xmlns:r="http://schemas.openxmlformats.org/officeDocument/2006/relationships" r:id="rId1"/>
            </a:rPr>
            <a:t>CoroutineContext</a:t>
          </a:r>
          <a:r>
            <a:rPr lang="en-US"/>
            <a:t> </a:t>
          </a:r>
          <a:r>
            <a:rPr lang="zh-CN"/>
            <a:t>类型为代表的上下文中，它们被定义在了 </a:t>
          </a:r>
          <a:r>
            <a:rPr lang="en-US"/>
            <a:t>Kotlin </a:t>
          </a:r>
          <a:r>
            <a:rPr lang="zh-CN"/>
            <a:t>的标准库里。</a:t>
          </a:r>
          <a:endParaRPr lang="en-US"/>
        </a:p>
      </dgm:t>
    </dgm:pt>
    <dgm:pt modelId="{62D5A8BA-82F9-4BCF-964A-F0E58D0DA683}" type="parTrans" cxnId="{BA37C5DA-149D-4568-8A46-7D59FDE4A6F9}">
      <dgm:prSet/>
      <dgm:spPr/>
      <dgm:t>
        <a:bodyPr/>
        <a:lstStyle/>
        <a:p>
          <a:endParaRPr lang="en-US"/>
        </a:p>
      </dgm:t>
    </dgm:pt>
    <dgm:pt modelId="{137E55C2-1D33-4432-9AF3-C686197750B6}" type="sibTrans" cxnId="{BA37C5DA-149D-4568-8A46-7D59FDE4A6F9}">
      <dgm:prSet/>
      <dgm:spPr/>
      <dgm:t>
        <a:bodyPr/>
        <a:lstStyle/>
        <a:p>
          <a:endParaRPr lang="en-US"/>
        </a:p>
      </dgm:t>
    </dgm:pt>
    <dgm:pt modelId="{F8534631-AD6B-43AD-A775-05EBEB01C6B8}">
      <dgm:prSet/>
      <dgm:spPr/>
      <dgm:t>
        <a:bodyPr/>
        <a:lstStyle/>
        <a:p>
          <a:r>
            <a:rPr lang="zh-CN" dirty="0"/>
            <a:t>协程上下文包括了一个 </a:t>
          </a:r>
          <a:r>
            <a:rPr lang="zh-CN" altLang="en-US" dirty="0"/>
            <a:t>协程调度器</a:t>
          </a:r>
          <a:r>
            <a:rPr lang="zh-CN" dirty="0"/>
            <a:t>（</a:t>
          </a:r>
          <a:r>
            <a:rPr lang="en-US" u="sng" dirty="0">
              <a:hlinkClick xmlns:r="http://schemas.openxmlformats.org/officeDocument/2006/relationships" r:id="rId2"/>
            </a:rPr>
            <a:t>CoroutineDispatcher</a:t>
          </a:r>
          <a:r>
            <a:rPr lang="zh-CN" dirty="0"/>
            <a:t>），它确定了相应的协程在执行时使用一个或多个线程。协程调度器可以将协程的执行局限在指定的线程中，调度它运行在线程池中或让它不受限的运行。</a:t>
          </a:r>
          <a:endParaRPr lang="en-US" dirty="0"/>
        </a:p>
      </dgm:t>
    </dgm:pt>
    <dgm:pt modelId="{2FAF76BD-E305-4123-B1FA-0C593CF7D851}" type="parTrans" cxnId="{456108EA-97D1-497C-A956-3A38526849AA}">
      <dgm:prSet/>
      <dgm:spPr/>
      <dgm:t>
        <a:bodyPr/>
        <a:lstStyle/>
        <a:p>
          <a:endParaRPr lang="en-US"/>
        </a:p>
      </dgm:t>
    </dgm:pt>
    <dgm:pt modelId="{847FCC18-D01E-4484-982A-1E17970A36C6}" type="sibTrans" cxnId="{456108EA-97D1-497C-A956-3A38526849AA}">
      <dgm:prSet/>
      <dgm:spPr/>
      <dgm:t>
        <a:bodyPr/>
        <a:lstStyle/>
        <a:p>
          <a:endParaRPr lang="en-US"/>
        </a:p>
      </dgm:t>
    </dgm:pt>
    <dgm:pt modelId="{415B42D5-2289-EF47-BBC9-5081AD6A1035}" type="pres">
      <dgm:prSet presAssocID="{5A13397D-5D58-417B-92BC-9F5670AA3E30}" presName="vert0" presStyleCnt="0">
        <dgm:presLayoutVars>
          <dgm:dir/>
          <dgm:animOne val="branch"/>
          <dgm:animLvl val="lvl"/>
        </dgm:presLayoutVars>
      </dgm:prSet>
      <dgm:spPr/>
    </dgm:pt>
    <dgm:pt modelId="{F09D3BC0-368A-EC4C-B5C7-B719025460C6}" type="pres">
      <dgm:prSet presAssocID="{8650AF6A-786C-4B10-8B3B-3E74D2AC78D6}" presName="thickLine" presStyleLbl="alignNode1" presStyleIdx="0" presStyleCnt="2"/>
      <dgm:spPr/>
    </dgm:pt>
    <dgm:pt modelId="{F0AD9B04-B840-E541-8224-F5096D2B27B2}" type="pres">
      <dgm:prSet presAssocID="{8650AF6A-786C-4B10-8B3B-3E74D2AC78D6}" presName="horz1" presStyleCnt="0"/>
      <dgm:spPr/>
    </dgm:pt>
    <dgm:pt modelId="{28933064-2978-A24F-8228-533EB1E96C6A}" type="pres">
      <dgm:prSet presAssocID="{8650AF6A-786C-4B10-8B3B-3E74D2AC78D6}" presName="tx1" presStyleLbl="revTx" presStyleIdx="0" presStyleCnt="2"/>
      <dgm:spPr/>
    </dgm:pt>
    <dgm:pt modelId="{38C90243-40CE-1949-B6DE-237278B298C0}" type="pres">
      <dgm:prSet presAssocID="{8650AF6A-786C-4B10-8B3B-3E74D2AC78D6}" presName="vert1" presStyleCnt="0"/>
      <dgm:spPr/>
    </dgm:pt>
    <dgm:pt modelId="{4C312A38-9A0A-DE42-94C9-C3A987AF2BF5}" type="pres">
      <dgm:prSet presAssocID="{F8534631-AD6B-43AD-A775-05EBEB01C6B8}" presName="thickLine" presStyleLbl="alignNode1" presStyleIdx="1" presStyleCnt="2"/>
      <dgm:spPr/>
    </dgm:pt>
    <dgm:pt modelId="{19CF8BAF-3BA3-584D-9BDF-48BA4DD2F807}" type="pres">
      <dgm:prSet presAssocID="{F8534631-AD6B-43AD-A775-05EBEB01C6B8}" presName="horz1" presStyleCnt="0"/>
      <dgm:spPr/>
    </dgm:pt>
    <dgm:pt modelId="{B0D539ED-4C62-DF4F-8D44-57B7B41BD630}" type="pres">
      <dgm:prSet presAssocID="{F8534631-AD6B-43AD-A775-05EBEB01C6B8}" presName="tx1" presStyleLbl="revTx" presStyleIdx="1" presStyleCnt="2"/>
      <dgm:spPr/>
    </dgm:pt>
    <dgm:pt modelId="{DDD112A8-BC8E-B447-9C1C-AB44D41330A2}" type="pres">
      <dgm:prSet presAssocID="{F8534631-AD6B-43AD-A775-05EBEB01C6B8}" presName="vert1" presStyleCnt="0"/>
      <dgm:spPr/>
    </dgm:pt>
  </dgm:ptLst>
  <dgm:cxnLst>
    <dgm:cxn modelId="{1B4CA008-920F-284D-9C6E-04BEAC164FC0}" type="presOf" srcId="{F8534631-AD6B-43AD-A775-05EBEB01C6B8}" destId="{B0D539ED-4C62-DF4F-8D44-57B7B41BD630}" srcOrd="0" destOrd="0" presId="urn:microsoft.com/office/officeart/2008/layout/LinedList"/>
    <dgm:cxn modelId="{8673D75B-642D-AE41-A399-713A979E9B6B}" type="presOf" srcId="{8650AF6A-786C-4B10-8B3B-3E74D2AC78D6}" destId="{28933064-2978-A24F-8228-533EB1E96C6A}" srcOrd="0" destOrd="0" presId="urn:microsoft.com/office/officeart/2008/layout/LinedList"/>
    <dgm:cxn modelId="{7E4E88A5-3C54-5E49-AAB0-F79C4CFDD74A}" type="presOf" srcId="{5A13397D-5D58-417B-92BC-9F5670AA3E30}" destId="{415B42D5-2289-EF47-BBC9-5081AD6A1035}" srcOrd="0" destOrd="0" presId="urn:microsoft.com/office/officeart/2008/layout/LinedList"/>
    <dgm:cxn modelId="{BA37C5DA-149D-4568-8A46-7D59FDE4A6F9}" srcId="{5A13397D-5D58-417B-92BC-9F5670AA3E30}" destId="{8650AF6A-786C-4B10-8B3B-3E74D2AC78D6}" srcOrd="0" destOrd="0" parTransId="{62D5A8BA-82F9-4BCF-964A-F0E58D0DA683}" sibTransId="{137E55C2-1D33-4432-9AF3-C686197750B6}"/>
    <dgm:cxn modelId="{456108EA-97D1-497C-A956-3A38526849AA}" srcId="{5A13397D-5D58-417B-92BC-9F5670AA3E30}" destId="{F8534631-AD6B-43AD-A775-05EBEB01C6B8}" srcOrd="1" destOrd="0" parTransId="{2FAF76BD-E305-4123-B1FA-0C593CF7D851}" sibTransId="{847FCC18-D01E-4484-982A-1E17970A36C6}"/>
    <dgm:cxn modelId="{862F9EF2-D46E-9943-BCAC-8509CBB93A98}" type="presParOf" srcId="{415B42D5-2289-EF47-BBC9-5081AD6A1035}" destId="{F09D3BC0-368A-EC4C-B5C7-B719025460C6}" srcOrd="0" destOrd="0" presId="urn:microsoft.com/office/officeart/2008/layout/LinedList"/>
    <dgm:cxn modelId="{E77E83EC-E9D1-DA43-8AAA-F1B4D3A6EFC9}" type="presParOf" srcId="{415B42D5-2289-EF47-BBC9-5081AD6A1035}" destId="{F0AD9B04-B840-E541-8224-F5096D2B27B2}" srcOrd="1" destOrd="0" presId="urn:microsoft.com/office/officeart/2008/layout/LinedList"/>
    <dgm:cxn modelId="{76D6C5F1-B90E-4F46-8E92-BBEB722D10C9}" type="presParOf" srcId="{F0AD9B04-B840-E541-8224-F5096D2B27B2}" destId="{28933064-2978-A24F-8228-533EB1E96C6A}" srcOrd="0" destOrd="0" presId="urn:microsoft.com/office/officeart/2008/layout/LinedList"/>
    <dgm:cxn modelId="{D9FF1BA5-868C-224C-B944-6417AB79FD78}" type="presParOf" srcId="{F0AD9B04-B840-E541-8224-F5096D2B27B2}" destId="{38C90243-40CE-1949-B6DE-237278B298C0}" srcOrd="1" destOrd="0" presId="urn:microsoft.com/office/officeart/2008/layout/LinedList"/>
    <dgm:cxn modelId="{B16EA843-5E2E-B64A-A364-199EBAD80402}" type="presParOf" srcId="{415B42D5-2289-EF47-BBC9-5081AD6A1035}" destId="{4C312A38-9A0A-DE42-94C9-C3A987AF2BF5}" srcOrd="2" destOrd="0" presId="urn:microsoft.com/office/officeart/2008/layout/LinedList"/>
    <dgm:cxn modelId="{9B32E17B-B947-2542-A822-E4A1734011CC}" type="presParOf" srcId="{415B42D5-2289-EF47-BBC9-5081AD6A1035}" destId="{19CF8BAF-3BA3-584D-9BDF-48BA4DD2F807}" srcOrd="3" destOrd="0" presId="urn:microsoft.com/office/officeart/2008/layout/LinedList"/>
    <dgm:cxn modelId="{F394C1D1-1D8E-1D42-B1A0-3121302A7856}" type="presParOf" srcId="{19CF8BAF-3BA3-584D-9BDF-48BA4DD2F807}" destId="{B0D539ED-4C62-DF4F-8D44-57B7B41BD630}" srcOrd="0" destOrd="0" presId="urn:microsoft.com/office/officeart/2008/layout/LinedList"/>
    <dgm:cxn modelId="{CDF765F9-4BA5-DE4F-93EE-C3DBD3BF24BC}" type="presParOf" srcId="{19CF8BAF-3BA3-584D-9BDF-48BA4DD2F807}" destId="{DDD112A8-BC8E-B447-9C1C-AB44D41330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7A6406-8792-4BAC-B842-4D98EA252B9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A404F4-3055-4FB7-B841-ABE7AD54627C}">
      <dgm:prSet/>
      <dgm:spPr/>
      <dgm:t>
        <a:bodyPr/>
        <a:lstStyle/>
        <a:p>
          <a:r>
            <a:rPr lang="en-US"/>
            <a:t>Dispatchers.Main:</a:t>
          </a:r>
          <a:r>
            <a:rPr lang="zh-CN"/>
            <a:t>主线程，和</a:t>
          </a:r>
          <a:r>
            <a:rPr lang="en-US"/>
            <a:t>UI</a:t>
          </a:r>
          <a:r>
            <a:rPr lang="zh-CN"/>
            <a:t>交互，执行轻量任务。</a:t>
          </a:r>
          <a:endParaRPr lang="en-US"/>
        </a:p>
      </dgm:t>
    </dgm:pt>
    <dgm:pt modelId="{AE4711B3-1D33-4FEE-A395-943C6B9E7C0A}" type="parTrans" cxnId="{BCE8C4E1-D2A9-4DD3-AC6C-4CC886D63839}">
      <dgm:prSet/>
      <dgm:spPr/>
      <dgm:t>
        <a:bodyPr/>
        <a:lstStyle/>
        <a:p>
          <a:endParaRPr lang="en-US"/>
        </a:p>
      </dgm:t>
    </dgm:pt>
    <dgm:pt modelId="{FEF3A507-FEE3-4502-B64A-ECF06D6D0E9D}" type="sibTrans" cxnId="{BCE8C4E1-D2A9-4DD3-AC6C-4CC886D63839}">
      <dgm:prSet/>
      <dgm:spPr/>
      <dgm:t>
        <a:bodyPr/>
        <a:lstStyle/>
        <a:p>
          <a:endParaRPr lang="en-US"/>
        </a:p>
      </dgm:t>
    </dgm:pt>
    <dgm:pt modelId="{1573AC64-86EE-4F74-8A9A-8EA4EB8EAE73}">
      <dgm:prSet/>
      <dgm:spPr/>
      <dgm:t>
        <a:bodyPr/>
        <a:lstStyle/>
        <a:p>
          <a:r>
            <a:rPr lang="en-US" dirty="0" err="1"/>
            <a:t>Dispatchers.IO</a:t>
          </a:r>
          <a:r>
            <a:rPr lang="zh-CN" dirty="0"/>
            <a:t>：用于网络请求</a:t>
          </a:r>
          <a:r>
            <a:rPr lang="en-US" altLang="zh-CN" dirty="0"/>
            <a:t>,</a:t>
          </a:r>
          <a:r>
            <a:rPr lang="zh-CN" dirty="0"/>
            <a:t>文件访问</a:t>
          </a:r>
          <a:r>
            <a:rPr lang="zh-CN" altLang="en-US" dirty="0"/>
            <a:t>以及数据库操作</a:t>
          </a:r>
          <a:r>
            <a:rPr lang="zh-CN" dirty="0"/>
            <a:t>。</a:t>
          </a:r>
          <a:endParaRPr lang="en-US" dirty="0"/>
        </a:p>
      </dgm:t>
    </dgm:pt>
    <dgm:pt modelId="{A0A69980-0E34-40D9-A214-1F3E348B5F1F}" type="parTrans" cxnId="{C637BD9E-B5A7-498F-986C-B999AB98ECF9}">
      <dgm:prSet/>
      <dgm:spPr/>
      <dgm:t>
        <a:bodyPr/>
        <a:lstStyle/>
        <a:p>
          <a:endParaRPr lang="en-US"/>
        </a:p>
      </dgm:t>
    </dgm:pt>
    <dgm:pt modelId="{77C39E11-22D4-4E33-A34A-2A91872476BB}" type="sibTrans" cxnId="{C637BD9E-B5A7-498F-986C-B999AB98ECF9}">
      <dgm:prSet/>
      <dgm:spPr/>
      <dgm:t>
        <a:bodyPr/>
        <a:lstStyle/>
        <a:p>
          <a:endParaRPr lang="en-US"/>
        </a:p>
      </dgm:t>
    </dgm:pt>
    <dgm:pt modelId="{E2DA16BF-A23D-43A5-ACBD-442F2225B63F}">
      <dgm:prSet/>
      <dgm:spPr/>
      <dgm:t>
        <a:bodyPr/>
        <a:lstStyle/>
        <a:p>
          <a:r>
            <a:rPr lang="en-US" dirty="0" err="1"/>
            <a:t>Dispatchers.Default</a:t>
          </a:r>
          <a:r>
            <a:rPr lang="zh-CN" dirty="0"/>
            <a:t>：</a:t>
          </a:r>
          <a:r>
            <a:rPr lang="en-US" dirty="0"/>
            <a:t>CPU</a:t>
          </a:r>
          <a:r>
            <a:rPr lang="zh-CN" dirty="0"/>
            <a:t>密集型任务。</a:t>
          </a:r>
          <a:endParaRPr lang="en-US" dirty="0"/>
        </a:p>
      </dgm:t>
    </dgm:pt>
    <dgm:pt modelId="{8A32368F-31B1-41B5-B05E-EEC883ADB419}" type="parTrans" cxnId="{65B3F1A6-6926-4912-8760-805270CCDDDB}">
      <dgm:prSet/>
      <dgm:spPr/>
      <dgm:t>
        <a:bodyPr/>
        <a:lstStyle/>
        <a:p>
          <a:endParaRPr lang="en-US"/>
        </a:p>
      </dgm:t>
    </dgm:pt>
    <dgm:pt modelId="{0329ED84-CA94-4DE7-859B-902B8526147F}" type="sibTrans" cxnId="{65B3F1A6-6926-4912-8760-805270CCDDDB}">
      <dgm:prSet/>
      <dgm:spPr/>
      <dgm:t>
        <a:bodyPr/>
        <a:lstStyle/>
        <a:p>
          <a:endParaRPr lang="en-US"/>
        </a:p>
      </dgm:t>
    </dgm:pt>
    <dgm:pt modelId="{E7555B2D-0A6F-4393-9F5F-85FC0DB1693B}">
      <dgm:prSet/>
      <dgm:spPr/>
      <dgm:t>
        <a:bodyPr/>
        <a:lstStyle/>
        <a:p>
          <a:r>
            <a:rPr lang="en-US"/>
            <a:t>Dispatchers.Unconfined</a:t>
          </a:r>
          <a:r>
            <a:rPr lang="zh-CN"/>
            <a:t>：非受限的调度器是一种高级机制。</a:t>
          </a:r>
          <a:endParaRPr lang="en-US"/>
        </a:p>
      </dgm:t>
    </dgm:pt>
    <dgm:pt modelId="{FA7285C6-1B31-4E38-A5A7-EC3DBD7EB9E1}" type="parTrans" cxnId="{7F96445A-6372-4F56-A675-36DB00927C32}">
      <dgm:prSet/>
      <dgm:spPr/>
      <dgm:t>
        <a:bodyPr/>
        <a:lstStyle/>
        <a:p>
          <a:endParaRPr lang="en-US"/>
        </a:p>
      </dgm:t>
    </dgm:pt>
    <dgm:pt modelId="{B78B6EE3-7EBD-48D3-95AE-499683ECDA64}" type="sibTrans" cxnId="{7F96445A-6372-4F56-A675-36DB00927C32}">
      <dgm:prSet/>
      <dgm:spPr/>
      <dgm:t>
        <a:bodyPr/>
        <a:lstStyle/>
        <a:p>
          <a:endParaRPr lang="en-US"/>
        </a:p>
      </dgm:t>
    </dgm:pt>
    <dgm:pt modelId="{FDD49995-12F9-407A-8D1E-9609BF26E2EE}">
      <dgm:prSet/>
      <dgm:spPr/>
      <dgm:t>
        <a:bodyPr/>
        <a:lstStyle/>
        <a:p>
          <a:r>
            <a:rPr lang="en-US"/>
            <a:t>newSingleThreadContext():</a:t>
          </a:r>
          <a:r>
            <a:rPr lang="zh-CN"/>
            <a:t>使协程获取一个新线程。</a:t>
          </a:r>
          <a:endParaRPr lang="en-US"/>
        </a:p>
      </dgm:t>
    </dgm:pt>
    <dgm:pt modelId="{25DBB0C7-A1A9-42C3-8908-BF6F09C3C9BA}" type="parTrans" cxnId="{0EB2270B-F821-4B0F-8C63-03164BC47519}">
      <dgm:prSet/>
      <dgm:spPr/>
      <dgm:t>
        <a:bodyPr/>
        <a:lstStyle/>
        <a:p>
          <a:endParaRPr lang="en-US"/>
        </a:p>
      </dgm:t>
    </dgm:pt>
    <dgm:pt modelId="{C421844F-EC70-4044-9F75-55D5163D4790}" type="sibTrans" cxnId="{0EB2270B-F821-4B0F-8C63-03164BC47519}">
      <dgm:prSet/>
      <dgm:spPr/>
      <dgm:t>
        <a:bodyPr/>
        <a:lstStyle/>
        <a:p>
          <a:endParaRPr lang="en-US"/>
        </a:p>
      </dgm:t>
    </dgm:pt>
    <dgm:pt modelId="{515B6A5B-CF9B-4D08-9435-7D9649DA1B6A}">
      <dgm:prSet/>
      <dgm:spPr/>
      <dgm:t>
        <a:bodyPr/>
        <a:lstStyle/>
        <a:p>
          <a:r>
            <a:rPr lang="en-US" dirty="0" err="1"/>
            <a:t>withContext</a:t>
          </a:r>
          <a:r>
            <a:rPr lang="en-US" dirty="0"/>
            <a:t>()</a:t>
          </a:r>
          <a:r>
            <a:rPr lang="zh-CN" dirty="0"/>
            <a:t>：被用来改变当前协程的上下文，且仍然驻留在相同的协程中。</a:t>
          </a:r>
          <a:endParaRPr lang="en-US" dirty="0"/>
        </a:p>
      </dgm:t>
    </dgm:pt>
    <dgm:pt modelId="{8550CC04-B28E-4E1B-9EA1-DC6883E28017}" type="parTrans" cxnId="{92A531E6-F908-4857-A266-648AA658C5DC}">
      <dgm:prSet/>
      <dgm:spPr/>
      <dgm:t>
        <a:bodyPr/>
        <a:lstStyle/>
        <a:p>
          <a:endParaRPr lang="en-US"/>
        </a:p>
      </dgm:t>
    </dgm:pt>
    <dgm:pt modelId="{B97459C3-B1AF-4808-8004-9ECC7A7B83E0}" type="sibTrans" cxnId="{92A531E6-F908-4857-A266-648AA658C5DC}">
      <dgm:prSet/>
      <dgm:spPr/>
      <dgm:t>
        <a:bodyPr/>
        <a:lstStyle/>
        <a:p>
          <a:endParaRPr lang="en-US"/>
        </a:p>
      </dgm:t>
    </dgm:pt>
    <dgm:pt modelId="{A98B6C40-E5FC-2C4B-82CA-D8335D4ABED5}" type="pres">
      <dgm:prSet presAssocID="{EA7A6406-8792-4BAC-B842-4D98EA252B9D}" presName="vert0" presStyleCnt="0">
        <dgm:presLayoutVars>
          <dgm:dir/>
          <dgm:animOne val="branch"/>
          <dgm:animLvl val="lvl"/>
        </dgm:presLayoutVars>
      </dgm:prSet>
      <dgm:spPr/>
    </dgm:pt>
    <dgm:pt modelId="{AACC555C-E371-2544-A03C-BD3C9607B94D}" type="pres">
      <dgm:prSet presAssocID="{2CA404F4-3055-4FB7-B841-ABE7AD54627C}" presName="thickLine" presStyleLbl="alignNode1" presStyleIdx="0" presStyleCnt="6"/>
      <dgm:spPr/>
    </dgm:pt>
    <dgm:pt modelId="{5ABFDCE0-9629-8846-85BC-79A403DF4A0A}" type="pres">
      <dgm:prSet presAssocID="{2CA404F4-3055-4FB7-B841-ABE7AD54627C}" presName="horz1" presStyleCnt="0"/>
      <dgm:spPr/>
    </dgm:pt>
    <dgm:pt modelId="{D92D7645-5226-B849-960A-EB577072743C}" type="pres">
      <dgm:prSet presAssocID="{2CA404F4-3055-4FB7-B841-ABE7AD54627C}" presName="tx1" presStyleLbl="revTx" presStyleIdx="0" presStyleCnt="6"/>
      <dgm:spPr/>
    </dgm:pt>
    <dgm:pt modelId="{CD987748-F517-F945-85EF-CFCFD0797385}" type="pres">
      <dgm:prSet presAssocID="{2CA404F4-3055-4FB7-B841-ABE7AD54627C}" presName="vert1" presStyleCnt="0"/>
      <dgm:spPr/>
    </dgm:pt>
    <dgm:pt modelId="{2DECFDA8-DD63-CF49-8E1D-41729EB4B794}" type="pres">
      <dgm:prSet presAssocID="{1573AC64-86EE-4F74-8A9A-8EA4EB8EAE73}" presName="thickLine" presStyleLbl="alignNode1" presStyleIdx="1" presStyleCnt="6"/>
      <dgm:spPr/>
    </dgm:pt>
    <dgm:pt modelId="{35973308-5921-3A42-B412-599129560C8B}" type="pres">
      <dgm:prSet presAssocID="{1573AC64-86EE-4F74-8A9A-8EA4EB8EAE73}" presName="horz1" presStyleCnt="0"/>
      <dgm:spPr/>
    </dgm:pt>
    <dgm:pt modelId="{4FC94A8C-F916-9544-8C6C-6E576E0E8747}" type="pres">
      <dgm:prSet presAssocID="{1573AC64-86EE-4F74-8A9A-8EA4EB8EAE73}" presName="tx1" presStyleLbl="revTx" presStyleIdx="1" presStyleCnt="6"/>
      <dgm:spPr/>
    </dgm:pt>
    <dgm:pt modelId="{C853E4C6-A2D6-274B-8C8C-8D429E7D84EA}" type="pres">
      <dgm:prSet presAssocID="{1573AC64-86EE-4F74-8A9A-8EA4EB8EAE73}" presName="vert1" presStyleCnt="0"/>
      <dgm:spPr/>
    </dgm:pt>
    <dgm:pt modelId="{C5CC73F9-98CE-AE43-9BC5-52EA773DE0DB}" type="pres">
      <dgm:prSet presAssocID="{E2DA16BF-A23D-43A5-ACBD-442F2225B63F}" presName="thickLine" presStyleLbl="alignNode1" presStyleIdx="2" presStyleCnt="6"/>
      <dgm:spPr/>
    </dgm:pt>
    <dgm:pt modelId="{B961C70E-3148-6340-94F4-64DF7BE3CB10}" type="pres">
      <dgm:prSet presAssocID="{E2DA16BF-A23D-43A5-ACBD-442F2225B63F}" presName="horz1" presStyleCnt="0"/>
      <dgm:spPr/>
    </dgm:pt>
    <dgm:pt modelId="{F6341A22-7DDA-D942-835C-015DD539A1E4}" type="pres">
      <dgm:prSet presAssocID="{E2DA16BF-A23D-43A5-ACBD-442F2225B63F}" presName="tx1" presStyleLbl="revTx" presStyleIdx="2" presStyleCnt="6"/>
      <dgm:spPr/>
    </dgm:pt>
    <dgm:pt modelId="{04F2667D-AAD8-AB4A-BB50-479925C8388D}" type="pres">
      <dgm:prSet presAssocID="{E2DA16BF-A23D-43A5-ACBD-442F2225B63F}" presName="vert1" presStyleCnt="0"/>
      <dgm:spPr/>
    </dgm:pt>
    <dgm:pt modelId="{668AD040-A53D-EB45-8DC6-B791B0B724F8}" type="pres">
      <dgm:prSet presAssocID="{E7555B2D-0A6F-4393-9F5F-85FC0DB1693B}" presName="thickLine" presStyleLbl="alignNode1" presStyleIdx="3" presStyleCnt="6"/>
      <dgm:spPr/>
    </dgm:pt>
    <dgm:pt modelId="{DE28C93D-06BD-E846-B43D-5F927693949C}" type="pres">
      <dgm:prSet presAssocID="{E7555B2D-0A6F-4393-9F5F-85FC0DB1693B}" presName="horz1" presStyleCnt="0"/>
      <dgm:spPr/>
    </dgm:pt>
    <dgm:pt modelId="{8877485D-0E7B-D943-851B-C364B1F28AE0}" type="pres">
      <dgm:prSet presAssocID="{E7555B2D-0A6F-4393-9F5F-85FC0DB1693B}" presName="tx1" presStyleLbl="revTx" presStyleIdx="3" presStyleCnt="6"/>
      <dgm:spPr/>
    </dgm:pt>
    <dgm:pt modelId="{17FE3CF4-071F-A240-8C5D-4F7627E01E8D}" type="pres">
      <dgm:prSet presAssocID="{E7555B2D-0A6F-4393-9F5F-85FC0DB1693B}" presName="vert1" presStyleCnt="0"/>
      <dgm:spPr/>
    </dgm:pt>
    <dgm:pt modelId="{950FCAB7-0E0E-F646-87D7-C0E1DCE023E6}" type="pres">
      <dgm:prSet presAssocID="{FDD49995-12F9-407A-8D1E-9609BF26E2EE}" presName="thickLine" presStyleLbl="alignNode1" presStyleIdx="4" presStyleCnt="6"/>
      <dgm:spPr/>
    </dgm:pt>
    <dgm:pt modelId="{2F1CA635-1FC9-BF41-9D12-F5AFF12E2F05}" type="pres">
      <dgm:prSet presAssocID="{FDD49995-12F9-407A-8D1E-9609BF26E2EE}" presName="horz1" presStyleCnt="0"/>
      <dgm:spPr/>
    </dgm:pt>
    <dgm:pt modelId="{6C68E1DC-2A0D-8D46-A827-53878C099878}" type="pres">
      <dgm:prSet presAssocID="{FDD49995-12F9-407A-8D1E-9609BF26E2EE}" presName="tx1" presStyleLbl="revTx" presStyleIdx="4" presStyleCnt="6"/>
      <dgm:spPr/>
    </dgm:pt>
    <dgm:pt modelId="{CC8919CD-BE39-EB4A-A6C0-D3C69A5B41F8}" type="pres">
      <dgm:prSet presAssocID="{FDD49995-12F9-407A-8D1E-9609BF26E2EE}" presName="vert1" presStyleCnt="0"/>
      <dgm:spPr/>
    </dgm:pt>
    <dgm:pt modelId="{E0AEE7BD-F7C2-C444-A901-D46C92477DC2}" type="pres">
      <dgm:prSet presAssocID="{515B6A5B-CF9B-4D08-9435-7D9649DA1B6A}" presName="thickLine" presStyleLbl="alignNode1" presStyleIdx="5" presStyleCnt="6"/>
      <dgm:spPr/>
    </dgm:pt>
    <dgm:pt modelId="{E6F17392-DF7A-7345-B78E-EC220B87CE88}" type="pres">
      <dgm:prSet presAssocID="{515B6A5B-CF9B-4D08-9435-7D9649DA1B6A}" presName="horz1" presStyleCnt="0"/>
      <dgm:spPr/>
    </dgm:pt>
    <dgm:pt modelId="{41D60171-B27F-3846-B06B-3432D95A24FF}" type="pres">
      <dgm:prSet presAssocID="{515B6A5B-CF9B-4D08-9435-7D9649DA1B6A}" presName="tx1" presStyleLbl="revTx" presStyleIdx="5" presStyleCnt="6"/>
      <dgm:spPr/>
    </dgm:pt>
    <dgm:pt modelId="{452F3B34-C1D8-0D4A-AFAF-4827E216DC5A}" type="pres">
      <dgm:prSet presAssocID="{515B6A5B-CF9B-4D08-9435-7D9649DA1B6A}" presName="vert1" presStyleCnt="0"/>
      <dgm:spPr/>
    </dgm:pt>
  </dgm:ptLst>
  <dgm:cxnLst>
    <dgm:cxn modelId="{0EB2270B-F821-4B0F-8C63-03164BC47519}" srcId="{EA7A6406-8792-4BAC-B842-4D98EA252B9D}" destId="{FDD49995-12F9-407A-8D1E-9609BF26E2EE}" srcOrd="4" destOrd="0" parTransId="{25DBB0C7-A1A9-42C3-8908-BF6F09C3C9BA}" sibTransId="{C421844F-EC70-4044-9F75-55D5163D4790}"/>
    <dgm:cxn modelId="{0C42191E-F913-BD4C-AD78-060DC3742BE7}" type="presOf" srcId="{515B6A5B-CF9B-4D08-9435-7D9649DA1B6A}" destId="{41D60171-B27F-3846-B06B-3432D95A24FF}" srcOrd="0" destOrd="0" presId="urn:microsoft.com/office/officeart/2008/layout/LinedList"/>
    <dgm:cxn modelId="{BEFDCE2B-760A-5647-83AC-5FC2B2A372D5}" type="presOf" srcId="{1573AC64-86EE-4F74-8A9A-8EA4EB8EAE73}" destId="{4FC94A8C-F916-9544-8C6C-6E576E0E8747}" srcOrd="0" destOrd="0" presId="urn:microsoft.com/office/officeart/2008/layout/LinedList"/>
    <dgm:cxn modelId="{19592258-1C40-894B-B97F-65A0B4AEE51A}" type="presOf" srcId="{E2DA16BF-A23D-43A5-ACBD-442F2225B63F}" destId="{F6341A22-7DDA-D942-835C-015DD539A1E4}" srcOrd="0" destOrd="0" presId="urn:microsoft.com/office/officeart/2008/layout/LinedList"/>
    <dgm:cxn modelId="{7F96445A-6372-4F56-A675-36DB00927C32}" srcId="{EA7A6406-8792-4BAC-B842-4D98EA252B9D}" destId="{E7555B2D-0A6F-4393-9F5F-85FC0DB1693B}" srcOrd="3" destOrd="0" parTransId="{FA7285C6-1B31-4E38-A5A7-EC3DBD7EB9E1}" sibTransId="{B78B6EE3-7EBD-48D3-95AE-499683ECDA64}"/>
    <dgm:cxn modelId="{AF03F387-E03E-AC40-8913-002E5F204BD3}" type="presOf" srcId="{FDD49995-12F9-407A-8D1E-9609BF26E2EE}" destId="{6C68E1DC-2A0D-8D46-A827-53878C099878}" srcOrd="0" destOrd="0" presId="urn:microsoft.com/office/officeart/2008/layout/LinedList"/>
    <dgm:cxn modelId="{CF382E92-9247-9841-91CE-C29BDE630132}" type="presOf" srcId="{EA7A6406-8792-4BAC-B842-4D98EA252B9D}" destId="{A98B6C40-E5FC-2C4B-82CA-D8335D4ABED5}" srcOrd="0" destOrd="0" presId="urn:microsoft.com/office/officeart/2008/layout/LinedList"/>
    <dgm:cxn modelId="{C637BD9E-B5A7-498F-986C-B999AB98ECF9}" srcId="{EA7A6406-8792-4BAC-B842-4D98EA252B9D}" destId="{1573AC64-86EE-4F74-8A9A-8EA4EB8EAE73}" srcOrd="1" destOrd="0" parTransId="{A0A69980-0E34-40D9-A214-1F3E348B5F1F}" sibTransId="{77C39E11-22D4-4E33-A34A-2A91872476BB}"/>
    <dgm:cxn modelId="{65B3F1A6-6926-4912-8760-805270CCDDDB}" srcId="{EA7A6406-8792-4BAC-B842-4D98EA252B9D}" destId="{E2DA16BF-A23D-43A5-ACBD-442F2225B63F}" srcOrd="2" destOrd="0" parTransId="{8A32368F-31B1-41B5-B05E-EEC883ADB419}" sibTransId="{0329ED84-CA94-4DE7-859B-902B8526147F}"/>
    <dgm:cxn modelId="{FC5225B3-BA36-F547-83EC-E8809E2027CC}" type="presOf" srcId="{E7555B2D-0A6F-4393-9F5F-85FC0DB1693B}" destId="{8877485D-0E7B-D943-851B-C364B1F28AE0}" srcOrd="0" destOrd="0" presId="urn:microsoft.com/office/officeart/2008/layout/LinedList"/>
    <dgm:cxn modelId="{BE01B7BC-51F3-7241-8CBF-CC508CF55FCB}" type="presOf" srcId="{2CA404F4-3055-4FB7-B841-ABE7AD54627C}" destId="{D92D7645-5226-B849-960A-EB577072743C}" srcOrd="0" destOrd="0" presId="urn:microsoft.com/office/officeart/2008/layout/LinedList"/>
    <dgm:cxn modelId="{BCE8C4E1-D2A9-4DD3-AC6C-4CC886D63839}" srcId="{EA7A6406-8792-4BAC-B842-4D98EA252B9D}" destId="{2CA404F4-3055-4FB7-B841-ABE7AD54627C}" srcOrd="0" destOrd="0" parTransId="{AE4711B3-1D33-4FEE-A395-943C6B9E7C0A}" sibTransId="{FEF3A507-FEE3-4502-B64A-ECF06D6D0E9D}"/>
    <dgm:cxn modelId="{92A531E6-F908-4857-A266-648AA658C5DC}" srcId="{EA7A6406-8792-4BAC-B842-4D98EA252B9D}" destId="{515B6A5B-CF9B-4D08-9435-7D9649DA1B6A}" srcOrd="5" destOrd="0" parTransId="{8550CC04-B28E-4E1B-9EA1-DC6883E28017}" sibTransId="{B97459C3-B1AF-4808-8004-9ECC7A7B83E0}"/>
    <dgm:cxn modelId="{111D072A-EC15-4940-9CF3-C16BF64BD609}" type="presParOf" srcId="{A98B6C40-E5FC-2C4B-82CA-D8335D4ABED5}" destId="{AACC555C-E371-2544-A03C-BD3C9607B94D}" srcOrd="0" destOrd="0" presId="urn:microsoft.com/office/officeart/2008/layout/LinedList"/>
    <dgm:cxn modelId="{623AAB81-F0BD-444E-BD93-3B0779CEB770}" type="presParOf" srcId="{A98B6C40-E5FC-2C4B-82CA-D8335D4ABED5}" destId="{5ABFDCE0-9629-8846-85BC-79A403DF4A0A}" srcOrd="1" destOrd="0" presId="urn:microsoft.com/office/officeart/2008/layout/LinedList"/>
    <dgm:cxn modelId="{5483F00B-66AF-2D45-AC00-8174462B7883}" type="presParOf" srcId="{5ABFDCE0-9629-8846-85BC-79A403DF4A0A}" destId="{D92D7645-5226-B849-960A-EB577072743C}" srcOrd="0" destOrd="0" presId="urn:microsoft.com/office/officeart/2008/layout/LinedList"/>
    <dgm:cxn modelId="{D330AB29-A527-FF4B-BB83-E8091771B211}" type="presParOf" srcId="{5ABFDCE0-9629-8846-85BC-79A403DF4A0A}" destId="{CD987748-F517-F945-85EF-CFCFD0797385}" srcOrd="1" destOrd="0" presId="urn:microsoft.com/office/officeart/2008/layout/LinedList"/>
    <dgm:cxn modelId="{C9B8E5E1-9D89-6749-A656-4E45846A51E6}" type="presParOf" srcId="{A98B6C40-E5FC-2C4B-82CA-D8335D4ABED5}" destId="{2DECFDA8-DD63-CF49-8E1D-41729EB4B794}" srcOrd="2" destOrd="0" presId="urn:microsoft.com/office/officeart/2008/layout/LinedList"/>
    <dgm:cxn modelId="{36CE6F88-D3C0-CA48-8AD1-6C4A20CB1570}" type="presParOf" srcId="{A98B6C40-E5FC-2C4B-82CA-D8335D4ABED5}" destId="{35973308-5921-3A42-B412-599129560C8B}" srcOrd="3" destOrd="0" presId="urn:microsoft.com/office/officeart/2008/layout/LinedList"/>
    <dgm:cxn modelId="{EC703E27-9864-5B4E-A967-DF4815CA3161}" type="presParOf" srcId="{35973308-5921-3A42-B412-599129560C8B}" destId="{4FC94A8C-F916-9544-8C6C-6E576E0E8747}" srcOrd="0" destOrd="0" presId="urn:microsoft.com/office/officeart/2008/layout/LinedList"/>
    <dgm:cxn modelId="{F29CD741-DC4B-C745-B51F-405337A0A934}" type="presParOf" srcId="{35973308-5921-3A42-B412-599129560C8B}" destId="{C853E4C6-A2D6-274B-8C8C-8D429E7D84EA}" srcOrd="1" destOrd="0" presId="urn:microsoft.com/office/officeart/2008/layout/LinedList"/>
    <dgm:cxn modelId="{778B5D7A-79C8-4A47-997A-84CE47A53089}" type="presParOf" srcId="{A98B6C40-E5FC-2C4B-82CA-D8335D4ABED5}" destId="{C5CC73F9-98CE-AE43-9BC5-52EA773DE0DB}" srcOrd="4" destOrd="0" presId="urn:microsoft.com/office/officeart/2008/layout/LinedList"/>
    <dgm:cxn modelId="{8C62625A-C528-984D-A0A6-285E608ED754}" type="presParOf" srcId="{A98B6C40-E5FC-2C4B-82CA-D8335D4ABED5}" destId="{B961C70E-3148-6340-94F4-64DF7BE3CB10}" srcOrd="5" destOrd="0" presId="urn:microsoft.com/office/officeart/2008/layout/LinedList"/>
    <dgm:cxn modelId="{B52B72B8-D4B2-7E4D-94CF-266E877589DD}" type="presParOf" srcId="{B961C70E-3148-6340-94F4-64DF7BE3CB10}" destId="{F6341A22-7DDA-D942-835C-015DD539A1E4}" srcOrd="0" destOrd="0" presId="urn:microsoft.com/office/officeart/2008/layout/LinedList"/>
    <dgm:cxn modelId="{1C5B8C1E-0D82-314A-9628-879086F8A6FB}" type="presParOf" srcId="{B961C70E-3148-6340-94F4-64DF7BE3CB10}" destId="{04F2667D-AAD8-AB4A-BB50-479925C8388D}" srcOrd="1" destOrd="0" presId="urn:microsoft.com/office/officeart/2008/layout/LinedList"/>
    <dgm:cxn modelId="{2626B602-7D33-B84B-8483-FC3BD26856BF}" type="presParOf" srcId="{A98B6C40-E5FC-2C4B-82CA-D8335D4ABED5}" destId="{668AD040-A53D-EB45-8DC6-B791B0B724F8}" srcOrd="6" destOrd="0" presId="urn:microsoft.com/office/officeart/2008/layout/LinedList"/>
    <dgm:cxn modelId="{A032BDA5-C70A-DB4C-8935-2B8858157C61}" type="presParOf" srcId="{A98B6C40-E5FC-2C4B-82CA-D8335D4ABED5}" destId="{DE28C93D-06BD-E846-B43D-5F927693949C}" srcOrd="7" destOrd="0" presId="urn:microsoft.com/office/officeart/2008/layout/LinedList"/>
    <dgm:cxn modelId="{A2891F40-CBD6-A54B-9260-B078CCB80D95}" type="presParOf" srcId="{DE28C93D-06BD-E846-B43D-5F927693949C}" destId="{8877485D-0E7B-D943-851B-C364B1F28AE0}" srcOrd="0" destOrd="0" presId="urn:microsoft.com/office/officeart/2008/layout/LinedList"/>
    <dgm:cxn modelId="{77E0248B-E119-1D46-8F4E-EB3C13E7E0FA}" type="presParOf" srcId="{DE28C93D-06BD-E846-B43D-5F927693949C}" destId="{17FE3CF4-071F-A240-8C5D-4F7627E01E8D}" srcOrd="1" destOrd="0" presId="urn:microsoft.com/office/officeart/2008/layout/LinedList"/>
    <dgm:cxn modelId="{AB16EE13-D690-A34D-BA1D-7EED46FE4C76}" type="presParOf" srcId="{A98B6C40-E5FC-2C4B-82CA-D8335D4ABED5}" destId="{950FCAB7-0E0E-F646-87D7-C0E1DCE023E6}" srcOrd="8" destOrd="0" presId="urn:microsoft.com/office/officeart/2008/layout/LinedList"/>
    <dgm:cxn modelId="{7D746052-B81C-5445-A1AF-E7E97F9FDF65}" type="presParOf" srcId="{A98B6C40-E5FC-2C4B-82CA-D8335D4ABED5}" destId="{2F1CA635-1FC9-BF41-9D12-F5AFF12E2F05}" srcOrd="9" destOrd="0" presId="urn:microsoft.com/office/officeart/2008/layout/LinedList"/>
    <dgm:cxn modelId="{B6C13114-1A94-6E4A-89C7-41F3A41C5EE6}" type="presParOf" srcId="{2F1CA635-1FC9-BF41-9D12-F5AFF12E2F05}" destId="{6C68E1DC-2A0D-8D46-A827-53878C099878}" srcOrd="0" destOrd="0" presId="urn:microsoft.com/office/officeart/2008/layout/LinedList"/>
    <dgm:cxn modelId="{7955889E-6E98-CC43-BDDF-152AECF4F944}" type="presParOf" srcId="{2F1CA635-1FC9-BF41-9D12-F5AFF12E2F05}" destId="{CC8919CD-BE39-EB4A-A6C0-D3C69A5B41F8}" srcOrd="1" destOrd="0" presId="urn:microsoft.com/office/officeart/2008/layout/LinedList"/>
    <dgm:cxn modelId="{AE98B625-E356-D544-BDC8-DD603C69C8ED}" type="presParOf" srcId="{A98B6C40-E5FC-2C4B-82CA-D8335D4ABED5}" destId="{E0AEE7BD-F7C2-C444-A901-D46C92477DC2}" srcOrd="10" destOrd="0" presId="urn:microsoft.com/office/officeart/2008/layout/LinedList"/>
    <dgm:cxn modelId="{03CFDED3-D438-5E4C-9E5A-A5A6F3B07F15}" type="presParOf" srcId="{A98B6C40-E5FC-2C4B-82CA-D8335D4ABED5}" destId="{E6F17392-DF7A-7345-B78E-EC220B87CE88}" srcOrd="11" destOrd="0" presId="urn:microsoft.com/office/officeart/2008/layout/LinedList"/>
    <dgm:cxn modelId="{87913DFC-EE41-9644-AFA3-0261F3E4D55A}" type="presParOf" srcId="{E6F17392-DF7A-7345-B78E-EC220B87CE88}" destId="{41D60171-B27F-3846-B06B-3432D95A24FF}" srcOrd="0" destOrd="0" presId="urn:microsoft.com/office/officeart/2008/layout/LinedList"/>
    <dgm:cxn modelId="{2AF07F33-5B0D-C64D-B4BC-F13507D908E5}" type="presParOf" srcId="{E6F17392-DF7A-7345-B78E-EC220B87CE88}" destId="{452F3B34-C1D8-0D4A-AFAF-4827E216DC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2034BC-5D0D-4F4A-BDC1-8B582BA60160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C577FF2-8A6F-478F-BB2B-09E354255373}">
      <dgm:prSet/>
      <dgm:spPr/>
      <dgm:t>
        <a:bodyPr/>
        <a:lstStyle/>
        <a:p>
          <a:r>
            <a:rPr lang="zh-CN"/>
            <a:t>当一个协程被其它协程在 </a:t>
          </a:r>
          <a:r>
            <a:rPr lang="en-US"/>
            <a:t>CoroutineScope </a:t>
          </a:r>
          <a:r>
            <a:rPr lang="zh-CN"/>
            <a:t>中启动的时候， 它将通过 </a:t>
          </a:r>
          <a:r>
            <a:rPr lang="en-US"/>
            <a:t>CoroutineScope.coroutineContext </a:t>
          </a:r>
          <a:r>
            <a:rPr lang="zh-CN"/>
            <a:t>来承袭上下文，并且这个新协程的 </a:t>
          </a:r>
          <a:r>
            <a:rPr lang="en-US"/>
            <a:t>Job </a:t>
          </a:r>
          <a:r>
            <a:rPr lang="zh-CN"/>
            <a:t>将会成为父协程作业的 子 作业。当一个父协程被取消的时候，所有它的子协程也会被递归的取消。</a:t>
          </a:r>
          <a:endParaRPr lang="en-US"/>
        </a:p>
      </dgm:t>
    </dgm:pt>
    <dgm:pt modelId="{EFC10308-DF91-4EB1-867A-7F5D999400D2}" type="parTrans" cxnId="{D74D3D28-8767-4B13-BC05-C81480C07BCE}">
      <dgm:prSet/>
      <dgm:spPr/>
      <dgm:t>
        <a:bodyPr/>
        <a:lstStyle/>
        <a:p>
          <a:endParaRPr lang="en-US"/>
        </a:p>
      </dgm:t>
    </dgm:pt>
    <dgm:pt modelId="{B4091C52-D8E0-499F-8088-2B46E2A44B23}" type="sibTrans" cxnId="{D74D3D28-8767-4B13-BC05-C81480C07BCE}">
      <dgm:prSet/>
      <dgm:spPr/>
      <dgm:t>
        <a:bodyPr/>
        <a:lstStyle/>
        <a:p>
          <a:endParaRPr lang="en-US"/>
        </a:p>
      </dgm:t>
    </dgm:pt>
    <dgm:pt modelId="{DACEF45D-D68D-4D88-AF16-849E1EF03245}">
      <dgm:prSet/>
      <dgm:spPr/>
      <dgm:t>
        <a:bodyPr/>
        <a:lstStyle/>
        <a:p>
          <a:r>
            <a:rPr kumimoji="1" lang="zh-CN"/>
            <a:t>一个父协程总是等待所有的子协程执行结束。父协程并不显式的跟踪所有子协程的启动以及不必使用 </a:t>
          </a:r>
          <a:r>
            <a:rPr kumimoji="1" lang="en-US"/>
            <a:t>Job.join </a:t>
          </a:r>
          <a:r>
            <a:rPr kumimoji="1" lang="zh-CN"/>
            <a:t>在最后的时候等待它们。</a:t>
          </a:r>
          <a:endParaRPr lang="en-US"/>
        </a:p>
      </dgm:t>
    </dgm:pt>
    <dgm:pt modelId="{29F62BDF-0892-4A38-B857-4DEAF1403ABF}" type="parTrans" cxnId="{8CEBB6AC-730B-4E62-9079-5A215F734AA9}">
      <dgm:prSet/>
      <dgm:spPr/>
      <dgm:t>
        <a:bodyPr/>
        <a:lstStyle/>
        <a:p>
          <a:endParaRPr lang="en-US"/>
        </a:p>
      </dgm:t>
    </dgm:pt>
    <dgm:pt modelId="{E82F4E08-DF2B-46A5-B1BF-8EFC6611EE2F}" type="sibTrans" cxnId="{8CEBB6AC-730B-4E62-9079-5A215F734AA9}">
      <dgm:prSet/>
      <dgm:spPr/>
      <dgm:t>
        <a:bodyPr/>
        <a:lstStyle/>
        <a:p>
          <a:endParaRPr lang="en-US"/>
        </a:p>
      </dgm:t>
    </dgm:pt>
    <dgm:pt modelId="{1C129D01-9AB1-A243-8F84-BB9E499D7507}" type="pres">
      <dgm:prSet presAssocID="{BA2034BC-5D0D-4F4A-BDC1-8B582BA60160}" presName="linear" presStyleCnt="0">
        <dgm:presLayoutVars>
          <dgm:animLvl val="lvl"/>
          <dgm:resizeHandles val="exact"/>
        </dgm:presLayoutVars>
      </dgm:prSet>
      <dgm:spPr/>
    </dgm:pt>
    <dgm:pt modelId="{5C13741C-C6C4-A049-9816-94B282BEB886}" type="pres">
      <dgm:prSet presAssocID="{7C577FF2-8A6F-478F-BB2B-09E3542553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BEF3F0-F282-C447-997D-179A1479815B}" type="pres">
      <dgm:prSet presAssocID="{B4091C52-D8E0-499F-8088-2B46E2A44B23}" presName="spacer" presStyleCnt="0"/>
      <dgm:spPr/>
    </dgm:pt>
    <dgm:pt modelId="{D2E7188E-2AD8-D249-85B1-668CFE019FBE}" type="pres">
      <dgm:prSet presAssocID="{DACEF45D-D68D-4D88-AF16-849E1EF0324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74D3D28-8767-4B13-BC05-C81480C07BCE}" srcId="{BA2034BC-5D0D-4F4A-BDC1-8B582BA60160}" destId="{7C577FF2-8A6F-478F-BB2B-09E354255373}" srcOrd="0" destOrd="0" parTransId="{EFC10308-DF91-4EB1-867A-7F5D999400D2}" sibTransId="{B4091C52-D8E0-499F-8088-2B46E2A44B23}"/>
    <dgm:cxn modelId="{5F404747-47B5-194D-84BE-FA51760DF408}" type="presOf" srcId="{DACEF45D-D68D-4D88-AF16-849E1EF03245}" destId="{D2E7188E-2AD8-D249-85B1-668CFE019FBE}" srcOrd="0" destOrd="0" presId="urn:microsoft.com/office/officeart/2005/8/layout/vList2"/>
    <dgm:cxn modelId="{4BE6DC96-6C37-C443-A3D0-4DEDEB5295E7}" type="presOf" srcId="{BA2034BC-5D0D-4F4A-BDC1-8B582BA60160}" destId="{1C129D01-9AB1-A243-8F84-BB9E499D7507}" srcOrd="0" destOrd="0" presId="urn:microsoft.com/office/officeart/2005/8/layout/vList2"/>
    <dgm:cxn modelId="{4D354D99-4708-BC44-8489-00212AEB9ADA}" type="presOf" srcId="{7C577FF2-8A6F-478F-BB2B-09E354255373}" destId="{5C13741C-C6C4-A049-9816-94B282BEB886}" srcOrd="0" destOrd="0" presId="urn:microsoft.com/office/officeart/2005/8/layout/vList2"/>
    <dgm:cxn modelId="{8CEBB6AC-730B-4E62-9079-5A215F734AA9}" srcId="{BA2034BC-5D0D-4F4A-BDC1-8B582BA60160}" destId="{DACEF45D-D68D-4D88-AF16-849E1EF03245}" srcOrd="1" destOrd="0" parTransId="{29F62BDF-0892-4A38-B857-4DEAF1403ABF}" sibTransId="{E82F4E08-DF2B-46A5-B1BF-8EFC6611EE2F}"/>
    <dgm:cxn modelId="{1B022865-08F2-B84C-8EBC-B07C7BBF32D7}" type="presParOf" srcId="{1C129D01-9AB1-A243-8F84-BB9E499D7507}" destId="{5C13741C-C6C4-A049-9816-94B282BEB886}" srcOrd="0" destOrd="0" presId="urn:microsoft.com/office/officeart/2005/8/layout/vList2"/>
    <dgm:cxn modelId="{3F99138F-15DC-8E44-AF4D-5A5C788EF7C7}" type="presParOf" srcId="{1C129D01-9AB1-A243-8F84-BB9E499D7507}" destId="{9BBEF3F0-F282-C447-997D-179A1479815B}" srcOrd="1" destOrd="0" presId="urn:microsoft.com/office/officeart/2005/8/layout/vList2"/>
    <dgm:cxn modelId="{0C9412E9-00F4-C342-8202-16AF055845BE}" type="presParOf" srcId="{1C129D01-9AB1-A243-8F84-BB9E499D7507}" destId="{D2E7188E-2AD8-D249-85B1-668CFE019FB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7953EC-52FE-48A4-AA96-70060D6C45B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41A07B-AB1A-40E3-A6A1-FE5789FC38A1}">
      <dgm:prSet/>
      <dgm:spPr/>
      <dgm:t>
        <a:bodyPr/>
        <a:lstStyle/>
        <a:p>
          <a:r>
            <a:rPr kumimoji="1" lang="zh-CN" dirty="0"/>
            <a:t>我们可通过引入</a:t>
          </a:r>
          <a:r>
            <a:rPr kumimoji="1" lang="en-US" dirty="0"/>
            <a:t>KTX</a:t>
          </a:r>
          <a:r>
            <a:rPr kumimoji="1" lang="zh-CN" dirty="0"/>
            <a:t>依赖，将协程应用在如下组件中：</a:t>
          </a:r>
          <a:endParaRPr lang="en-US" dirty="0"/>
        </a:p>
      </dgm:t>
    </dgm:pt>
    <dgm:pt modelId="{C78F45DB-4E7F-47DC-AA2F-4BFF4A4FD341}" type="parTrans" cxnId="{D237FD92-1C98-4252-BA56-3C060E135F94}">
      <dgm:prSet/>
      <dgm:spPr/>
      <dgm:t>
        <a:bodyPr/>
        <a:lstStyle/>
        <a:p>
          <a:endParaRPr lang="en-US"/>
        </a:p>
      </dgm:t>
    </dgm:pt>
    <dgm:pt modelId="{626E6820-0AC9-4CF9-B4A5-BEDC7CA33FF2}" type="sibTrans" cxnId="{D237FD92-1C98-4252-BA56-3C060E135F94}">
      <dgm:prSet/>
      <dgm:spPr/>
      <dgm:t>
        <a:bodyPr/>
        <a:lstStyle/>
        <a:p>
          <a:endParaRPr lang="en-US"/>
        </a:p>
      </dgm:t>
    </dgm:pt>
    <dgm:pt modelId="{DEB1C127-56F9-4B48-9B90-A036C39E67F4}">
      <dgm:prSet custT="1"/>
      <dgm:spPr/>
      <dgm:t>
        <a:bodyPr/>
        <a:lstStyle/>
        <a:p>
          <a:pPr>
            <a:lnSpc>
              <a:spcPct val="150000"/>
            </a:lnSpc>
          </a:pPr>
          <a:r>
            <a:rPr kumimoji="1" lang="en-US" sz="2400" dirty="0" err="1"/>
            <a:t>ViewModel</a:t>
          </a:r>
          <a:endParaRPr lang="en-US" sz="2400" dirty="0"/>
        </a:p>
      </dgm:t>
    </dgm:pt>
    <dgm:pt modelId="{C41A1FC8-3D67-4A2E-8BE8-CD5E7A847C64}" type="parTrans" cxnId="{C49E0B90-EE73-4C84-8E13-49E5682A4380}">
      <dgm:prSet/>
      <dgm:spPr/>
      <dgm:t>
        <a:bodyPr/>
        <a:lstStyle/>
        <a:p>
          <a:endParaRPr lang="en-US"/>
        </a:p>
      </dgm:t>
    </dgm:pt>
    <dgm:pt modelId="{76D940DF-463D-4317-A43D-012F66D0A172}" type="sibTrans" cxnId="{C49E0B90-EE73-4C84-8E13-49E5682A4380}">
      <dgm:prSet/>
      <dgm:spPr/>
      <dgm:t>
        <a:bodyPr/>
        <a:lstStyle/>
        <a:p>
          <a:endParaRPr lang="en-US"/>
        </a:p>
      </dgm:t>
    </dgm:pt>
    <dgm:pt modelId="{FC6EEC35-75CF-4D4C-B653-EB4A73CEF052}">
      <dgm:prSet custT="1"/>
      <dgm:spPr/>
      <dgm:t>
        <a:bodyPr/>
        <a:lstStyle/>
        <a:p>
          <a:pPr>
            <a:lnSpc>
              <a:spcPct val="150000"/>
            </a:lnSpc>
          </a:pPr>
          <a:r>
            <a:rPr kumimoji="1" lang="en-US" sz="2400" dirty="0"/>
            <a:t>Lifecycle</a:t>
          </a:r>
          <a:endParaRPr lang="en-US" sz="2400" dirty="0"/>
        </a:p>
      </dgm:t>
    </dgm:pt>
    <dgm:pt modelId="{1CBC1C2B-F334-4D46-8951-7063ABAC23FF}" type="parTrans" cxnId="{0C962A0F-7F41-47A3-AEE5-4A484D478D88}">
      <dgm:prSet/>
      <dgm:spPr/>
      <dgm:t>
        <a:bodyPr/>
        <a:lstStyle/>
        <a:p>
          <a:endParaRPr lang="en-US"/>
        </a:p>
      </dgm:t>
    </dgm:pt>
    <dgm:pt modelId="{9F096240-C0C6-4D50-845E-6AE467CDF5E4}" type="sibTrans" cxnId="{0C962A0F-7F41-47A3-AEE5-4A484D478D88}">
      <dgm:prSet/>
      <dgm:spPr/>
      <dgm:t>
        <a:bodyPr/>
        <a:lstStyle/>
        <a:p>
          <a:endParaRPr lang="en-US"/>
        </a:p>
      </dgm:t>
    </dgm:pt>
    <dgm:pt modelId="{31AF128A-0FD1-4BC2-A526-23A017791B2E}">
      <dgm:prSet custT="1"/>
      <dgm:spPr/>
      <dgm:t>
        <a:bodyPr/>
        <a:lstStyle/>
        <a:p>
          <a:pPr>
            <a:lnSpc>
              <a:spcPct val="150000"/>
            </a:lnSpc>
          </a:pPr>
          <a:r>
            <a:rPr kumimoji="1" lang="en-US" sz="2400" dirty="0" err="1"/>
            <a:t>LiveData</a:t>
          </a:r>
          <a:endParaRPr lang="en-US" sz="2400" dirty="0"/>
        </a:p>
      </dgm:t>
    </dgm:pt>
    <dgm:pt modelId="{14D330BD-D779-488C-8F6F-6D6B2AB2CC10}" type="parTrans" cxnId="{7BE0ED04-54AC-425D-A6F7-66EA63E1250F}">
      <dgm:prSet/>
      <dgm:spPr/>
      <dgm:t>
        <a:bodyPr/>
        <a:lstStyle/>
        <a:p>
          <a:endParaRPr lang="en-US"/>
        </a:p>
      </dgm:t>
    </dgm:pt>
    <dgm:pt modelId="{019480D6-7585-4AEB-AAEB-2A14CBE43575}" type="sibTrans" cxnId="{7BE0ED04-54AC-425D-A6F7-66EA63E1250F}">
      <dgm:prSet/>
      <dgm:spPr/>
      <dgm:t>
        <a:bodyPr/>
        <a:lstStyle/>
        <a:p>
          <a:endParaRPr lang="en-US"/>
        </a:p>
      </dgm:t>
    </dgm:pt>
    <dgm:pt modelId="{36FFF1B5-ACCE-0347-B99D-531EAB4FF56C}" type="pres">
      <dgm:prSet presAssocID="{267953EC-52FE-48A4-AA96-70060D6C45B6}" presName="linear" presStyleCnt="0">
        <dgm:presLayoutVars>
          <dgm:dir/>
          <dgm:animLvl val="lvl"/>
          <dgm:resizeHandles val="exact"/>
        </dgm:presLayoutVars>
      </dgm:prSet>
      <dgm:spPr/>
    </dgm:pt>
    <dgm:pt modelId="{BD165CF3-EDC8-CF43-B8F8-883182C7FFB6}" type="pres">
      <dgm:prSet presAssocID="{B441A07B-AB1A-40E3-A6A1-FE5789FC38A1}" presName="parentLin" presStyleCnt="0"/>
      <dgm:spPr/>
    </dgm:pt>
    <dgm:pt modelId="{007D877F-950B-4E42-99F5-1E15F7ADC7E5}" type="pres">
      <dgm:prSet presAssocID="{B441A07B-AB1A-40E3-A6A1-FE5789FC38A1}" presName="parentLeftMargin" presStyleLbl="node1" presStyleIdx="0" presStyleCnt="1"/>
      <dgm:spPr/>
    </dgm:pt>
    <dgm:pt modelId="{AD8FC698-DAFC-084E-9DC3-EA484181B25E}" type="pres">
      <dgm:prSet presAssocID="{B441A07B-AB1A-40E3-A6A1-FE5789FC38A1}" presName="parentText" presStyleLbl="node1" presStyleIdx="0" presStyleCnt="1" custLinFactNeighborX="-91564" custLinFactNeighborY="24187">
        <dgm:presLayoutVars>
          <dgm:chMax val="0"/>
          <dgm:bulletEnabled val="1"/>
        </dgm:presLayoutVars>
      </dgm:prSet>
      <dgm:spPr/>
    </dgm:pt>
    <dgm:pt modelId="{112F78EC-0CE8-3A4F-9752-FE3197C85F55}" type="pres">
      <dgm:prSet presAssocID="{B441A07B-AB1A-40E3-A6A1-FE5789FC38A1}" presName="negativeSpace" presStyleCnt="0"/>
      <dgm:spPr/>
    </dgm:pt>
    <dgm:pt modelId="{DBF81171-7A3D-C742-B308-B7EB8A0D0412}" type="pres">
      <dgm:prSet presAssocID="{B441A07B-AB1A-40E3-A6A1-FE5789FC38A1}" presName="childText" presStyleLbl="conFgAcc1" presStyleIdx="0" presStyleCnt="1" custScaleY="174652" custLinFactY="67799" custLinFactNeighborX="628" custLinFactNeighborY="100000">
        <dgm:presLayoutVars>
          <dgm:bulletEnabled val="1"/>
        </dgm:presLayoutVars>
      </dgm:prSet>
      <dgm:spPr/>
    </dgm:pt>
  </dgm:ptLst>
  <dgm:cxnLst>
    <dgm:cxn modelId="{7BE0ED04-54AC-425D-A6F7-66EA63E1250F}" srcId="{B441A07B-AB1A-40E3-A6A1-FE5789FC38A1}" destId="{31AF128A-0FD1-4BC2-A526-23A017791B2E}" srcOrd="2" destOrd="0" parTransId="{14D330BD-D779-488C-8F6F-6D6B2AB2CC10}" sibTransId="{019480D6-7585-4AEB-AAEB-2A14CBE43575}"/>
    <dgm:cxn modelId="{0C962A0F-7F41-47A3-AEE5-4A484D478D88}" srcId="{B441A07B-AB1A-40E3-A6A1-FE5789FC38A1}" destId="{FC6EEC35-75CF-4D4C-B653-EB4A73CEF052}" srcOrd="1" destOrd="0" parTransId="{1CBC1C2B-F334-4D46-8951-7063ABAC23FF}" sibTransId="{9F096240-C0C6-4D50-845E-6AE467CDF5E4}"/>
    <dgm:cxn modelId="{4D24591E-5102-604D-AEDE-80189D8C9649}" type="presOf" srcId="{DEB1C127-56F9-4B48-9B90-A036C39E67F4}" destId="{DBF81171-7A3D-C742-B308-B7EB8A0D0412}" srcOrd="0" destOrd="0" presId="urn:microsoft.com/office/officeart/2005/8/layout/list1"/>
    <dgm:cxn modelId="{AA812D2E-A5CF-2340-8B2E-2F40E268B3B2}" type="presOf" srcId="{267953EC-52FE-48A4-AA96-70060D6C45B6}" destId="{36FFF1B5-ACCE-0347-B99D-531EAB4FF56C}" srcOrd="0" destOrd="0" presId="urn:microsoft.com/office/officeart/2005/8/layout/list1"/>
    <dgm:cxn modelId="{813EBD69-88A3-504E-87FD-A951AE6D84F8}" type="presOf" srcId="{B441A07B-AB1A-40E3-A6A1-FE5789FC38A1}" destId="{AD8FC698-DAFC-084E-9DC3-EA484181B25E}" srcOrd="1" destOrd="0" presId="urn:microsoft.com/office/officeart/2005/8/layout/list1"/>
    <dgm:cxn modelId="{C49E0B90-EE73-4C84-8E13-49E5682A4380}" srcId="{B441A07B-AB1A-40E3-A6A1-FE5789FC38A1}" destId="{DEB1C127-56F9-4B48-9B90-A036C39E67F4}" srcOrd="0" destOrd="0" parTransId="{C41A1FC8-3D67-4A2E-8BE8-CD5E7A847C64}" sibTransId="{76D940DF-463D-4317-A43D-012F66D0A172}"/>
    <dgm:cxn modelId="{D237FD92-1C98-4252-BA56-3C060E135F94}" srcId="{267953EC-52FE-48A4-AA96-70060D6C45B6}" destId="{B441A07B-AB1A-40E3-A6A1-FE5789FC38A1}" srcOrd="0" destOrd="0" parTransId="{C78F45DB-4E7F-47DC-AA2F-4BFF4A4FD341}" sibTransId="{626E6820-0AC9-4CF9-B4A5-BEDC7CA33FF2}"/>
    <dgm:cxn modelId="{75060F94-419E-7743-913F-671068488E44}" type="presOf" srcId="{B441A07B-AB1A-40E3-A6A1-FE5789FC38A1}" destId="{007D877F-950B-4E42-99F5-1E15F7ADC7E5}" srcOrd="0" destOrd="0" presId="urn:microsoft.com/office/officeart/2005/8/layout/list1"/>
    <dgm:cxn modelId="{378582DE-B577-A446-AE65-EA9477FC365B}" type="presOf" srcId="{31AF128A-0FD1-4BC2-A526-23A017791B2E}" destId="{DBF81171-7A3D-C742-B308-B7EB8A0D0412}" srcOrd="0" destOrd="2" presId="urn:microsoft.com/office/officeart/2005/8/layout/list1"/>
    <dgm:cxn modelId="{496ACCF3-1D8B-0D48-BA21-0F99B5458BB0}" type="presOf" srcId="{FC6EEC35-75CF-4D4C-B653-EB4A73CEF052}" destId="{DBF81171-7A3D-C742-B308-B7EB8A0D0412}" srcOrd="0" destOrd="1" presId="urn:microsoft.com/office/officeart/2005/8/layout/list1"/>
    <dgm:cxn modelId="{7DD44DC5-21E0-6C4D-93D0-BAF7C818DCA4}" type="presParOf" srcId="{36FFF1B5-ACCE-0347-B99D-531EAB4FF56C}" destId="{BD165CF3-EDC8-CF43-B8F8-883182C7FFB6}" srcOrd="0" destOrd="0" presId="urn:microsoft.com/office/officeart/2005/8/layout/list1"/>
    <dgm:cxn modelId="{BBCBE763-16A8-A24F-820B-02E78B2FFB9B}" type="presParOf" srcId="{BD165CF3-EDC8-CF43-B8F8-883182C7FFB6}" destId="{007D877F-950B-4E42-99F5-1E15F7ADC7E5}" srcOrd="0" destOrd="0" presId="urn:microsoft.com/office/officeart/2005/8/layout/list1"/>
    <dgm:cxn modelId="{DCE02E10-7292-0B45-8C00-B87B44389699}" type="presParOf" srcId="{BD165CF3-EDC8-CF43-B8F8-883182C7FFB6}" destId="{AD8FC698-DAFC-084E-9DC3-EA484181B25E}" srcOrd="1" destOrd="0" presId="urn:microsoft.com/office/officeart/2005/8/layout/list1"/>
    <dgm:cxn modelId="{D8AB7E7A-0CC4-0640-A68B-44B6AF21CA77}" type="presParOf" srcId="{36FFF1B5-ACCE-0347-B99D-531EAB4FF56C}" destId="{112F78EC-0CE8-3A4F-9752-FE3197C85F55}" srcOrd="1" destOrd="0" presId="urn:microsoft.com/office/officeart/2005/8/layout/list1"/>
    <dgm:cxn modelId="{7CED3BC2-6563-5B4D-B781-11468BDB4635}" type="presParOf" srcId="{36FFF1B5-ACCE-0347-B99D-531EAB4FF56C}" destId="{DBF81171-7A3D-C742-B308-B7EB8A0D04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291F1-63CB-4A4A-80C2-DCFC064D3345}">
      <dsp:nvSpPr>
        <dsp:cNvPr id="0" name=""/>
        <dsp:cNvSpPr/>
      </dsp:nvSpPr>
      <dsp:spPr>
        <a:xfrm>
          <a:off x="4314207" y="655241"/>
          <a:ext cx="1887187" cy="1887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01F5-9F3A-4096-8223-674BCA71CE25}">
      <dsp:nvSpPr>
        <dsp:cNvPr id="0" name=""/>
        <dsp:cNvSpPr/>
      </dsp:nvSpPr>
      <dsp:spPr>
        <a:xfrm>
          <a:off x="4716390" y="105743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C0A80-477D-460B-8F74-C8293BA51F9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700" kern="1200"/>
            <a:t>协程的</a:t>
          </a:r>
          <a:r>
            <a:rPr lang="zh-CN" altLang="en-US" sz="2700" kern="1200"/>
            <a:t>定义</a:t>
          </a:r>
          <a:endParaRPr lang="zh-CN" sz="2700" kern="1200"/>
        </a:p>
      </dsp:txBody>
      <dsp:txXfrm>
        <a:off x="75768" y="3053169"/>
        <a:ext cx="3093750" cy="720000"/>
      </dsp:txXfrm>
    </dsp:sp>
    <dsp:sp modelId="{E8D68F38-FAE3-4A40-923F-9D2D9B24FE72}">
      <dsp:nvSpPr>
        <dsp:cNvPr id="0" name=""/>
        <dsp:cNvSpPr/>
      </dsp:nvSpPr>
      <dsp:spPr>
        <a:xfrm>
          <a:off x="668405" y="655241"/>
          <a:ext cx="1887187" cy="1887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7C3FE-1E64-4FC4-9BA3-843CB26D0843}">
      <dsp:nvSpPr>
        <dsp:cNvPr id="0" name=""/>
        <dsp:cNvSpPr/>
      </dsp:nvSpPr>
      <dsp:spPr>
        <a:xfrm>
          <a:off x="1070596" y="905902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404EA-98E9-4785-8B59-44D0E998EED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700" kern="1200"/>
            <a:t>协程和线程的区别</a:t>
          </a:r>
        </a:p>
      </dsp:txBody>
      <dsp:txXfrm>
        <a:off x="3710925" y="3053169"/>
        <a:ext cx="3093750" cy="720000"/>
      </dsp:txXfrm>
    </dsp:sp>
    <dsp:sp modelId="{213220AE-8963-470D-B000-3883E55254C4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57C92-25D3-498A-8147-FC0E361F4A4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7E578-0E99-4F73-B11B-3EFC9F30C5DA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700" kern="1200"/>
            <a:t>协程目前的发展生态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5409D-7697-4E37-B9AF-9FBB1EDA929B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E9462-4A13-43CB-883A-18B0818C818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49FEB-6AA3-42C3-803C-9A2C9FF7B41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协程很像是非常轻量级的线程，其依赖于线程，一个线程中可以创建任意个协程，但是协程挂起时不会阻塞线程。</a:t>
          </a:r>
          <a:endParaRPr lang="en-US" sz="2000" kern="1200"/>
        </a:p>
      </dsp:txBody>
      <dsp:txXfrm>
        <a:off x="1057183" y="1805"/>
        <a:ext cx="9458416" cy="915310"/>
      </dsp:txXfrm>
    </dsp:sp>
    <dsp:sp modelId="{D6E64E66-7683-421E-9485-BEFD617D22AC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2FD0E-98B7-4FF3-BF58-941AFFA779B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61860-5F60-4A66-BD8F-DAF7490355A7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线程由系统进行调度，切换或者阻塞时都会有一定的性能开销。协程切换由程序控制，无论是</a:t>
          </a:r>
          <a:r>
            <a:rPr lang="en-US" sz="2000" kern="1200"/>
            <a:t>CPU</a:t>
          </a:r>
          <a:r>
            <a:rPr lang="zh-CN" sz="2000" kern="1200"/>
            <a:t>的消耗还是内存的消耗都会大大降低。</a:t>
          </a:r>
          <a:endParaRPr lang="en-US" sz="2000" kern="1200"/>
        </a:p>
      </dsp:txBody>
      <dsp:txXfrm>
        <a:off x="1057183" y="1145944"/>
        <a:ext cx="9458416" cy="915310"/>
      </dsp:txXfrm>
    </dsp:sp>
    <dsp:sp modelId="{48E0D824-9E98-4AF4-BF2B-BF987993749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69254-3266-4D5E-958E-084B9F237E2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3AE69-2C78-4930-8A3F-A71A715AEEF5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协程是由程序（开发者）来控制状态的切换，所以也有说法协程是用户态的线程。</a:t>
          </a:r>
          <a:endParaRPr lang="en-US" sz="2000" kern="1200"/>
        </a:p>
      </dsp:txBody>
      <dsp:txXfrm>
        <a:off x="1057183" y="2290082"/>
        <a:ext cx="9458416" cy="915310"/>
      </dsp:txXfrm>
    </dsp:sp>
    <dsp:sp modelId="{8CA74AC5-415F-4B9F-A9F6-85C747DD63A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A81F2-E611-4674-8E30-1C6713476E26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31D86-AD16-4C03-A39B-E3EEE53E8864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虽然多线程也能很好进行并发编程，但协程的并发会消耗更少的资源，有更高的调度性能。</a:t>
          </a:r>
          <a:endParaRPr lang="en-US" sz="2000" kern="120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07570-3B9D-4142-860A-03327E6D1C26}">
      <dsp:nvSpPr>
        <dsp:cNvPr id="0" name=""/>
        <dsp:cNvSpPr/>
      </dsp:nvSpPr>
      <dsp:spPr>
        <a:xfrm>
          <a:off x="0" y="498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3F58C-A7EB-4F7D-AAAE-DFB60A210159}">
      <dsp:nvSpPr>
        <dsp:cNvPr id="0" name=""/>
        <dsp:cNvSpPr/>
      </dsp:nvSpPr>
      <dsp:spPr>
        <a:xfrm>
          <a:off x="352626" y="262782"/>
          <a:ext cx="641139" cy="641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0F9A7-15D7-4F6C-A53C-2E88EB9B2DC5}">
      <dsp:nvSpPr>
        <dsp:cNvPr id="0" name=""/>
        <dsp:cNvSpPr/>
      </dsp:nvSpPr>
      <dsp:spPr>
        <a:xfrm>
          <a:off x="1346392" y="498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根据</a:t>
          </a:r>
          <a:r>
            <a:rPr lang="zh-CN" sz="2300" kern="1200">
              <a:hlinkClick xmlns:r="http://schemas.openxmlformats.org/officeDocument/2006/relationships" r:id="rId3"/>
            </a:rPr>
            <a:t>高德纳</a:t>
          </a:r>
          <a:r>
            <a:rPr lang="zh-CN" sz="2300" kern="1200"/>
            <a:t>的说法</a:t>
          </a:r>
          <a:r>
            <a:rPr lang="en-US" sz="2300" kern="1200"/>
            <a:t>, </a:t>
          </a:r>
          <a:r>
            <a:rPr lang="zh-CN" sz="2300" kern="1200">
              <a:hlinkClick xmlns:r="http://schemas.openxmlformats.org/officeDocument/2006/relationships" r:id="rId4"/>
            </a:rPr>
            <a:t>马尔文</a:t>
          </a:r>
          <a:r>
            <a:rPr lang="en-US" sz="2300" kern="1200">
              <a:hlinkClick xmlns:r="http://schemas.openxmlformats.org/officeDocument/2006/relationships" r:id="rId4"/>
            </a:rPr>
            <a:t>·</a:t>
          </a:r>
          <a:r>
            <a:rPr lang="zh-CN" sz="2300" kern="1200">
              <a:hlinkClick xmlns:r="http://schemas.openxmlformats.org/officeDocument/2006/relationships" r:id="rId4"/>
            </a:rPr>
            <a:t>康威</a:t>
          </a:r>
          <a:r>
            <a:rPr lang="zh-CN" sz="2300" kern="1200"/>
            <a:t>于</a:t>
          </a:r>
          <a:r>
            <a:rPr lang="en-US" sz="2300" kern="1200"/>
            <a:t>1958</a:t>
          </a:r>
          <a:r>
            <a:rPr lang="zh-CN" sz="2300" kern="1200"/>
            <a:t>年发明了术语</a:t>
          </a:r>
          <a:r>
            <a:rPr lang="en-US" sz="2300" i="1" kern="1200"/>
            <a:t>coroutine</a:t>
          </a:r>
          <a:r>
            <a:rPr lang="zh-CN" sz="2300" kern="1200"/>
            <a:t>并用于构建</a:t>
          </a:r>
          <a:r>
            <a:rPr lang="zh-CN" sz="2300" kern="1200">
              <a:hlinkClick xmlns:r="http://schemas.openxmlformats.org/officeDocument/2006/relationships" r:id="rId5"/>
            </a:rPr>
            <a:t>汇编程序</a:t>
          </a:r>
          <a:r>
            <a:rPr lang="zh-CN" sz="2300" kern="1200"/>
            <a:t>。协程最初在</a:t>
          </a:r>
          <a:r>
            <a:rPr lang="en-US" sz="2300" kern="1200"/>
            <a:t>1963</a:t>
          </a:r>
          <a:r>
            <a:rPr lang="zh-CN" sz="2300" kern="1200"/>
            <a:t>年被提出。（来自维基百科：</a:t>
          </a:r>
          <a:r>
            <a:rPr lang="zh-CN" sz="2300" kern="1200">
              <a:hlinkClick xmlns:r="http://schemas.openxmlformats.org/officeDocument/2006/relationships" r:id="rId6"/>
            </a:rPr>
            <a:t>协程</a:t>
          </a:r>
          <a:r>
            <a:rPr lang="zh-CN" sz="2300" kern="1200"/>
            <a:t>）</a:t>
          </a:r>
          <a:endParaRPr lang="en-US" sz="2300" kern="1200"/>
        </a:p>
      </dsp:txBody>
      <dsp:txXfrm>
        <a:off x="1346392" y="498"/>
        <a:ext cx="9169207" cy="1165707"/>
      </dsp:txXfrm>
    </dsp:sp>
    <dsp:sp modelId="{25E9B5FB-0803-4B35-BA1B-D9055586DC83}">
      <dsp:nvSpPr>
        <dsp:cNvPr id="0" name=""/>
        <dsp:cNvSpPr/>
      </dsp:nvSpPr>
      <dsp:spPr>
        <a:xfrm>
          <a:off x="0" y="1457633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A23B4-3445-48E7-B4B0-C294B103BD74}">
      <dsp:nvSpPr>
        <dsp:cNvPr id="0" name=""/>
        <dsp:cNvSpPr/>
      </dsp:nvSpPr>
      <dsp:spPr>
        <a:xfrm>
          <a:off x="352626" y="1719917"/>
          <a:ext cx="641139" cy="641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7FF5E-9187-4DFD-A10B-331B921D420D}">
      <dsp:nvSpPr>
        <dsp:cNvPr id="0" name=""/>
        <dsp:cNvSpPr/>
      </dsp:nvSpPr>
      <dsp:spPr>
        <a:xfrm>
          <a:off x="1346392" y="1457633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支持协程的编程语言：</a:t>
          </a:r>
          <a:r>
            <a:rPr lang="en-US" sz="2300" kern="1200"/>
            <a:t>Swift</a:t>
          </a:r>
          <a:r>
            <a:rPr lang="zh-CN" sz="2300" kern="1200"/>
            <a:t>、</a:t>
          </a:r>
          <a:r>
            <a:rPr lang="en-US" sz="2300" kern="1200"/>
            <a:t>C#</a:t>
          </a:r>
          <a:r>
            <a:rPr lang="zh-CN" sz="2300" kern="1200"/>
            <a:t>、</a:t>
          </a:r>
          <a:r>
            <a:rPr lang="en-US" sz="2300" kern="1200"/>
            <a:t>Kotlin</a:t>
          </a:r>
          <a:r>
            <a:rPr lang="zh-CN" sz="2300" kern="1200"/>
            <a:t>、</a:t>
          </a:r>
          <a:r>
            <a:rPr lang="en-US" sz="2300" kern="1200"/>
            <a:t>Go</a:t>
          </a:r>
          <a:r>
            <a:rPr lang="zh-CN" sz="2300" kern="1200"/>
            <a:t>、</a:t>
          </a:r>
          <a:r>
            <a:rPr lang="en-US" sz="2300" kern="1200"/>
            <a:t>Python</a:t>
          </a:r>
          <a:r>
            <a:rPr lang="zh-CN" sz="2300" kern="1200"/>
            <a:t>、</a:t>
          </a:r>
          <a:r>
            <a:rPr lang="en-US" sz="2300" kern="1200"/>
            <a:t>JavaScript</a:t>
          </a:r>
          <a:r>
            <a:rPr lang="zh-CN" sz="2300" kern="1200"/>
            <a:t>等。</a:t>
          </a:r>
          <a:endParaRPr lang="en-US" sz="2300" kern="1200"/>
        </a:p>
      </dsp:txBody>
      <dsp:txXfrm>
        <a:off x="1346392" y="1457633"/>
        <a:ext cx="9169207" cy="1165707"/>
      </dsp:txXfrm>
    </dsp:sp>
    <dsp:sp modelId="{29120733-87B6-46B8-810A-A88FFACCFF11}">
      <dsp:nvSpPr>
        <dsp:cNvPr id="0" name=""/>
        <dsp:cNvSpPr/>
      </dsp:nvSpPr>
      <dsp:spPr>
        <a:xfrm>
          <a:off x="0" y="2914767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6B0D-4FE0-413A-90BA-D77C6F9139CE}">
      <dsp:nvSpPr>
        <dsp:cNvPr id="0" name=""/>
        <dsp:cNvSpPr/>
      </dsp:nvSpPr>
      <dsp:spPr>
        <a:xfrm>
          <a:off x="352626" y="3177052"/>
          <a:ext cx="641139" cy="6411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F73CD-56FF-424C-B128-C6953983114F}">
      <dsp:nvSpPr>
        <dsp:cNvPr id="0" name=""/>
        <dsp:cNvSpPr/>
      </dsp:nvSpPr>
      <dsp:spPr>
        <a:xfrm>
          <a:off x="1346392" y="2914767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协程在</a:t>
          </a:r>
          <a:r>
            <a:rPr lang="en-US" sz="2300" kern="1200"/>
            <a:t>Kotlin1.1</a:t>
          </a:r>
          <a:r>
            <a:rPr lang="zh-CN" sz="2300" kern="1200"/>
            <a:t>中作为实验特性，到现在</a:t>
          </a:r>
          <a:r>
            <a:rPr lang="en-US" sz="2300" kern="1200"/>
            <a:t>Kotlin1.3</a:t>
          </a:r>
          <a:r>
            <a:rPr lang="zh-CN" sz="2300" kern="1200"/>
            <a:t>中发布了最终的</a:t>
          </a:r>
          <a:r>
            <a:rPr lang="en-US" sz="2300" kern="1200"/>
            <a:t>API</a:t>
          </a:r>
          <a:r>
            <a:rPr lang="zh-CN" sz="2300" kern="1200"/>
            <a:t>，已经可以用于生产环境中。</a:t>
          </a:r>
          <a:endParaRPr lang="en-US" sz="2300" kern="1200"/>
        </a:p>
      </dsp:txBody>
      <dsp:txXfrm>
        <a:off x="1346392" y="2914767"/>
        <a:ext cx="9169207" cy="11657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818-D0BA-44B4-B046-06AABB8E0EED}">
      <dsp:nvSpPr>
        <dsp:cNvPr id="0" name=""/>
        <dsp:cNvSpPr/>
      </dsp:nvSpPr>
      <dsp:spPr>
        <a:xfrm>
          <a:off x="0" y="498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CD9F5-51C2-47F4-A136-8B33AF6CC820}">
      <dsp:nvSpPr>
        <dsp:cNvPr id="0" name=""/>
        <dsp:cNvSpPr/>
      </dsp:nvSpPr>
      <dsp:spPr>
        <a:xfrm>
          <a:off x="352626" y="262782"/>
          <a:ext cx="641139" cy="641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D56B2-C34A-4B08-AAE4-508C78F0A2A2}">
      <dsp:nvSpPr>
        <dsp:cNvPr id="0" name=""/>
        <dsp:cNvSpPr/>
      </dsp:nvSpPr>
      <dsp:spPr>
        <a:xfrm>
          <a:off x="1346392" y="498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launch : </a:t>
          </a:r>
          <a:r>
            <a:rPr lang="zh-CN" sz="1900" kern="1200" dirty="0"/>
            <a:t>在不阻塞当前线程的情况下启动一个新的协程、并将协程的引用作为</a:t>
          </a:r>
          <a:r>
            <a:rPr lang="en-US" sz="1900" kern="1200" dirty="0"/>
            <a:t>Job</a:t>
          </a:r>
          <a:r>
            <a:rPr lang="zh-CN" sz="1900" kern="1200" dirty="0"/>
            <a:t>返回，</a:t>
          </a:r>
          <a:r>
            <a:rPr lang="en-US" sz="1900" kern="1200" dirty="0"/>
            <a:t>Job</a:t>
          </a:r>
          <a:r>
            <a:rPr lang="zh-CN" sz="1900" kern="1200" dirty="0"/>
            <a:t>用于控制协程的执行和取消。</a:t>
          </a:r>
          <a:endParaRPr lang="en-US" sz="1900" kern="1200" dirty="0"/>
        </a:p>
      </dsp:txBody>
      <dsp:txXfrm>
        <a:off x="1346392" y="498"/>
        <a:ext cx="9169207" cy="1165707"/>
      </dsp:txXfrm>
    </dsp:sp>
    <dsp:sp modelId="{95FD4602-7827-427C-8ECD-83B835DBCDB5}">
      <dsp:nvSpPr>
        <dsp:cNvPr id="0" name=""/>
        <dsp:cNvSpPr/>
      </dsp:nvSpPr>
      <dsp:spPr>
        <a:xfrm>
          <a:off x="0" y="1457633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25246-C268-42DC-8B5B-C86DA183AF80}">
      <dsp:nvSpPr>
        <dsp:cNvPr id="0" name=""/>
        <dsp:cNvSpPr/>
      </dsp:nvSpPr>
      <dsp:spPr>
        <a:xfrm>
          <a:off x="352626" y="1719917"/>
          <a:ext cx="641139" cy="641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0B5CF-5A77-42F0-BB5A-3A264206744A}">
      <dsp:nvSpPr>
        <dsp:cNvPr id="0" name=""/>
        <dsp:cNvSpPr/>
      </dsp:nvSpPr>
      <dsp:spPr>
        <a:xfrm>
          <a:off x="1346392" y="1457633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runBlocking: </a:t>
          </a:r>
          <a:r>
            <a:rPr lang="zh-CN" sz="1900" kern="1200"/>
            <a:t>运行一个新的协程并阻塞当前线程直到完成</a:t>
          </a:r>
          <a:r>
            <a:rPr lang="en-US" sz="1900" kern="1200"/>
            <a:t>,</a:t>
          </a:r>
          <a:r>
            <a:rPr lang="zh-CN" sz="1900" kern="1200"/>
            <a:t>主要用于测试可中断的方法，除此之外不推荐在协程中使用。</a:t>
          </a:r>
          <a:endParaRPr lang="en-US" sz="1900" kern="1200"/>
        </a:p>
      </dsp:txBody>
      <dsp:txXfrm>
        <a:off x="1346392" y="1457633"/>
        <a:ext cx="9169207" cy="1165707"/>
      </dsp:txXfrm>
    </dsp:sp>
    <dsp:sp modelId="{F9C63AB4-34F6-44B5-8ABA-97AD6F375DF7}">
      <dsp:nvSpPr>
        <dsp:cNvPr id="0" name=""/>
        <dsp:cNvSpPr/>
      </dsp:nvSpPr>
      <dsp:spPr>
        <a:xfrm>
          <a:off x="0" y="2914767"/>
          <a:ext cx="10515600" cy="1165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BFA26-C98E-4D16-8B09-B02D2EDAF999}">
      <dsp:nvSpPr>
        <dsp:cNvPr id="0" name=""/>
        <dsp:cNvSpPr/>
      </dsp:nvSpPr>
      <dsp:spPr>
        <a:xfrm>
          <a:off x="352626" y="3177052"/>
          <a:ext cx="641139" cy="641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6E7AB-7154-4EA1-9FD7-6BFFC7BBA1B6}">
      <dsp:nvSpPr>
        <dsp:cNvPr id="0" name=""/>
        <dsp:cNvSpPr/>
      </dsp:nvSpPr>
      <dsp:spPr>
        <a:xfrm>
          <a:off x="1346392" y="2914767"/>
          <a:ext cx="9169207" cy="116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71" tIns="123371" rIns="123371" bIns="1233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async</a:t>
          </a:r>
          <a:r>
            <a:rPr lang="zh-CN" sz="1900" kern="1200"/>
            <a:t>：与</a:t>
          </a:r>
          <a:r>
            <a:rPr lang="en-US" sz="1900" kern="1200"/>
            <a:t>launch</a:t>
          </a:r>
          <a:r>
            <a:rPr lang="zh-CN" sz="1900" kern="1200"/>
            <a:t>类似，在不阻塞当前线程的情况下启动一个新的协程、并将其未来运行结果作为</a:t>
          </a:r>
          <a:r>
            <a:rPr lang="en-US" sz="1900" kern="1200"/>
            <a:t>Deferred</a:t>
          </a:r>
          <a:r>
            <a:rPr lang="zh-CN" sz="1900" kern="1200"/>
            <a:t>（</a:t>
          </a:r>
          <a:r>
            <a:rPr lang="en-US" sz="1900" kern="1200"/>
            <a:t>Job</a:t>
          </a:r>
          <a:r>
            <a:rPr lang="zh-CN" sz="1900" kern="1200"/>
            <a:t>的子类）的实现返回，可以通过</a:t>
          </a:r>
          <a:r>
            <a:rPr lang="en-US" sz="1900" kern="1200"/>
            <a:t>Deferred</a:t>
          </a:r>
          <a:r>
            <a:rPr lang="zh-CN" sz="1900" kern="1200"/>
            <a:t>的</a:t>
          </a:r>
          <a:r>
            <a:rPr lang="en-US" sz="1900" kern="1200"/>
            <a:t>await()</a:t>
          </a:r>
          <a:r>
            <a:rPr lang="zh-CN" sz="1900" kern="1200"/>
            <a:t>获取返回结果。</a:t>
          </a:r>
          <a:endParaRPr lang="en-US" sz="1900" kern="1200"/>
        </a:p>
      </dsp:txBody>
      <dsp:txXfrm>
        <a:off x="1346392" y="2914767"/>
        <a:ext cx="9169207" cy="1165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E23D5-E4E2-41A1-823A-12311FB8C5C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6397C-C6EE-48CB-8305-41D70226971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4592D-7A44-4544-893B-53FF9D7B874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使用</a:t>
          </a:r>
          <a:r>
            <a:rPr lang="en-US" sz="2500" kern="1200"/>
            <a:t>suspend</a:t>
          </a:r>
          <a:r>
            <a:rPr lang="zh-CN" sz="2500" kern="1200"/>
            <a:t>修饰的函数叫做挂起函数。</a:t>
          </a:r>
          <a:endParaRPr lang="en-US" sz="2500" kern="1200"/>
        </a:p>
      </dsp:txBody>
      <dsp:txXfrm>
        <a:off x="1435590" y="531"/>
        <a:ext cx="9080009" cy="1242935"/>
      </dsp:txXfrm>
    </dsp:sp>
    <dsp:sp modelId="{30A29536-05D3-4791-955E-C500A559211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5F0C0-2B1F-4CEA-834F-60D64B29B4A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D59A6-D507-4138-A317-EA1E77AB31C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挂起函数可以使协程里方法的执行暂停，直到挂起函数执行完毕后再继续执行，同时不会阻塞线程。</a:t>
          </a:r>
          <a:endParaRPr lang="en-US" sz="2500" kern="1200"/>
        </a:p>
      </dsp:txBody>
      <dsp:txXfrm>
        <a:off x="1435590" y="1554201"/>
        <a:ext cx="9080009" cy="1242935"/>
      </dsp:txXfrm>
    </dsp:sp>
    <dsp:sp modelId="{5320DC4A-7565-4F06-A3D2-7332464FF10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C3AB1-32D8-4DCE-B1DC-2748B3DACD8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364C0-B559-469D-9949-317CFB988794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两个允许使用</a:t>
          </a:r>
          <a:r>
            <a:rPr lang="en-US" sz="2500" kern="1200"/>
            <a:t>supend</a:t>
          </a:r>
          <a:r>
            <a:rPr lang="zh-CN" sz="2500" kern="1200"/>
            <a:t>方法的地方：</a:t>
          </a:r>
          <a:endParaRPr lang="en-US" sz="2500" kern="1200"/>
        </a:p>
      </dsp:txBody>
      <dsp:txXfrm>
        <a:off x="1435590" y="3107870"/>
        <a:ext cx="4732020" cy="1242935"/>
      </dsp:txXfrm>
    </dsp:sp>
    <dsp:sp modelId="{BC7584E3-CB7B-4112-A83F-734EC5EF4099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协程内部使用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在另一个</a:t>
          </a:r>
          <a:r>
            <a:rPr lang="en-US" sz="1800" kern="1200"/>
            <a:t>suspend</a:t>
          </a:r>
          <a:r>
            <a:rPr lang="zh-CN" sz="1800" kern="1200"/>
            <a:t>方法里面使用</a:t>
          </a:r>
          <a:endParaRPr lang="en-US" sz="1800" kern="1200"/>
        </a:p>
      </dsp:txBody>
      <dsp:txXfrm>
        <a:off x="6167610" y="3107870"/>
        <a:ext cx="434798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D3BC0-368A-EC4C-B5C7-B719025460C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33064-2978-A24F-8228-533EB1E96C6A}">
      <dsp:nvSpPr>
        <dsp:cNvPr id="0" name=""/>
        <dsp:cNvSpPr/>
      </dsp:nvSpPr>
      <dsp:spPr>
        <a:xfrm>
          <a:off x="0" y="0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协程总是运行在一些以 </a:t>
          </a:r>
          <a:r>
            <a:rPr lang="en-US" sz="2900" u="sng" kern="1200">
              <a:hlinkClick xmlns:r="http://schemas.openxmlformats.org/officeDocument/2006/relationships" r:id="rId1"/>
            </a:rPr>
            <a:t>CoroutineContext</a:t>
          </a:r>
          <a:r>
            <a:rPr lang="en-US" sz="2900" kern="1200"/>
            <a:t> </a:t>
          </a:r>
          <a:r>
            <a:rPr lang="zh-CN" sz="2900" kern="1200"/>
            <a:t>类型为代表的上下文中，它们被定义在了 </a:t>
          </a:r>
          <a:r>
            <a:rPr lang="en-US" sz="2900" kern="1200"/>
            <a:t>Kotlin </a:t>
          </a:r>
          <a:r>
            <a:rPr lang="zh-CN" sz="2900" kern="1200"/>
            <a:t>的标准库里。</a:t>
          </a:r>
          <a:endParaRPr lang="en-US" sz="2900" kern="1200"/>
        </a:p>
      </dsp:txBody>
      <dsp:txXfrm>
        <a:off x="0" y="0"/>
        <a:ext cx="10515600" cy="2040487"/>
      </dsp:txXfrm>
    </dsp:sp>
    <dsp:sp modelId="{4C312A38-9A0A-DE42-94C9-C3A987AF2BF5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539ED-4C62-DF4F-8D44-57B7B41BD630}">
      <dsp:nvSpPr>
        <dsp:cNvPr id="0" name=""/>
        <dsp:cNvSpPr/>
      </dsp:nvSpPr>
      <dsp:spPr>
        <a:xfrm>
          <a:off x="0" y="2040487"/>
          <a:ext cx="10515600" cy="204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/>
            <a:t>协程上下文包括了一个 </a:t>
          </a:r>
          <a:r>
            <a:rPr lang="zh-CN" altLang="en-US" sz="2900" kern="1200" dirty="0"/>
            <a:t>协程调度器</a:t>
          </a:r>
          <a:r>
            <a:rPr lang="zh-CN" sz="2900" kern="1200" dirty="0"/>
            <a:t>（</a:t>
          </a:r>
          <a:r>
            <a:rPr lang="en-US" sz="2900" u="sng" kern="1200" dirty="0">
              <a:hlinkClick xmlns:r="http://schemas.openxmlformats.org/officeDocument/2006/relationships" r:id="rId2"/>
            </a:rPr>
            <a:t>CoroutineDispatcher</a:t>
          </a:r>
          <a:r>
            <a:rPr lang="zh-CN" sz="2900" kern="1200" dirty="0"/>
            <a:t>），它确定了相应的协程在执行时使用一个或多个线程。协程调度器可以将协程的执行局限在指定的线程中，调度它运行在线程池中或让它不受限的运行。</a:t>
          </a:r>
          <a:endParaRPr lang="en-US" sz="2900" kern="1200" dirty="0"/>
        </a:p>
      </dsp:txBody>
      <dsp:txXfrm>
        <a:off x="0" y="2040487"/>
        <a:ext cx="10515600" cy="20404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C555C-E371-2544-A03C-BD3C9607B94D}">
      <dsp:nvSpPr>
        <dsp:cNvPr id="0" name=""/>
        <dsp:cNvSpPr/>
      </dsp:nvSpPr>
      <dsp:spPr>
        <a:xfrm>
          <a:off x="0" y="199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D7645-5226-B849-960A-EB577072743C}">
      <dsp:nvSpPr>
        <dsp:cNvPr id="0" name=""/>
        <dsp:cNvSpPr/>
      </dsp:nvSpPr>
      <dsp:spPr>
        <a:xfrm>
          <a:off x="0" y="1992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Dispatchers.Main:</a:t>
          </a:r>
          <a:r>
            <a:rPr lang="zh-CN" sz="2400" kern="1200"/>
            <a:t>主线程，和</a:t>
          </a:r>
          <a:r>
            <a:rPr lang="en-US" sz="2400" kern="1200"/>
            <a:t>UI</a:t>
          </a:r>
          <a:r>
            <a:rPr lang="zh-CN" sz="2400" kern="1200"/>
            <a:t>交互，执行轻量任务。</a:t>
          </a:r>
          <a:endParaRPr lang="en-US" sz="2400" kern="1200"/>
        </a:p>
      </dsp:txBody>
      <dsp:txXfrm>
        <a:off x="0" y="1992"/>
        <a:ext cx="10515600" cy="679498"/>
      </dsp:txXfrm>
    </dsp:sp>
    <dsp:sp modelId="{2DECFDA8-DD63-CF49-8E1D-41729EB4B794}">
      <dsp:nvSpPr>
        <dsp:cNvPr id="0" name=""/>
        <dsp:cNvSpPr/>
      </dsp:nvSpPr>
      <dsp:spPr>
        <a:xfrm>
          <a:off x="0" y="68149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94A8C-F916-9544-8C6C-6E576E0E8747}">
      <dsp:nvSpPr>
        <dsp:cNvPr id="0" name=""/>
        <dsp:cNvSpPr/>
      </dsp:nvSpPr>
      <dsp:spPr>
        <a:xfrm>
          <a:off x="0" y="681490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Dispatchers.IO</a:t>
          </a:r>
          <a:r>
            <a:rPr lang="zh-CN" sz="2400" kern="1200" dirty="0"/>
            <a:t>：用于网络请求</a:t>
          </a:r>
          <a:r>
            <a:rPr lang="en-US" altLang="zh-CN" sz="2400" kern="1200" dirty="0"/>
            <a:t>,</a:t>
          </a:r>
          <a:r>
            <a:rPr lang="zh-CN" sz="2400" kern="1200" dirty="0"/>
            <a:t>文件访问</a:t>
          </a:r>
          <a:r>
            <a:rPr lang="zh-CN" altLang="en-US" sz="2400" kern="1200" dirty="0"/>
            <a:t>以及数据库操作</a:t>
          </a:r>
          <a:r>
            <a:rPr lang="zh-CN" sz="2400" kern="1200" dirty="0"/>
            <a:t>。</a:t>
          </a:r>
          <a:endParaRPr lang="en-US" sz="2400" kern="1200" dirty="0"/>
        </a:p>
      </dsp:txBody>
      <dsp:txXfrm>
        <a:off x="0" y="681490"/>
        <a:ext cx="10515600" cy="679498"/>
      </dsp:txXfrm>
    </dsp:sp>
    <dsp:sp modelId="{C5CC73F9-98CE-AE43-9BC5-52EA773DE0DB}">
      <dsp:nvSpPr>
        <dsp:cNvPr id="0" name=""/>
        <dsp:cNvSpPr/>
      </dsp:nvSpPr>
      <dsp:spPr>
        <a:xfrm>
          <a:off x="0" y="1360988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41A22-7DDA-D942-835C-015DD539A1E4}">
      <dsp:nvSpPr>
        <dsp:cNvPr id="0" name=""/>
        <dsp:cNvSpPr/>
      </dsp:nvSpPr>
      <dsp:spPr>
        <a:xfrm>
          <a:off x="0" y="1360988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Dispatchers.Default</a:t>
          </a:r>
          <a:r>
            <a:rPr lang="zh-CN" sz="2400" kern="1200" dirty="0"/>
            <a:t>：</a:t>
          </a:r>
          <a:r>
            <a:rPr lang="en-US" sz="2400" kern="1200" dirty="0"/>
            <a:t>CPU</a:t>
          </a:r>
          <a:r>
            <a:rPr lang="zh-CN" sz="2400" kern="1200" dirty="0"/>
            <a:t>密集型任务。</a:t>
          </a:r>
          <a:endParaRPr lang="en-US" sz="2400" kern="1200" dirty="0"/>
        </a:p>
      </dsp:txBody>
      <dsp:txXfrm>
        <a:off x="0" y="1360988"/>
        <a:ext cx="10515600" cy="679498"/>
      </dsp:txXfrm>
    </dsp:sp>
    <dsp:sp modelId="{668AD040-A53D-EB45-8DC6-B791B0B724F8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7485D-0E7B-D943-851B-C364B1F28AE0}">
      <dsp:nvSpPr>
        <dsp:cNvPr id="0" name=""/>
        <dsp:cNvSpPr/>
      </dsp:nvSpPr>
      <dsp:spPr>
        <a:xfrm>
          <a:off x="0" y="2040487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Dispatchers.Unconfined</a:t>
          </a:r>
          <a:r>
            <a:rPr lang="zh-CN" sz="2400" kern="1200"/>
            <a:t>：非受限的调度器是一种高级机制。</a:t>
          </a:r>
          <a:endParaRPr lang="en-US" sz="2400" kern="1200"/>
        </a:p>
      </dsp:txBody>
      <dsp:txXfrm>
        <a:off x="0" y="2040487"/>
        <a:ext cx="10515600" cy="679498"/>
      </dsp:txXfrm>
    </dsp:sp>
    <dsp:sp modelId="{950FCAB7-0E0E-F646-87D7-C0E1DCE023E6}">
      <dsp:nvSpPr>
        <dsp:cNvPr id="0" name=""/>
        <dsp:cNvSpPr/>
      </dsp:nvSpPr>
      <dsp:spPr>
        <a:xfrm>
          <a:off x="0" y="2719985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8E1DC-2A0D-8D46-A827-53878C099878}">
      <dsp:nvSpPr>
        <dsp:cNvPr id="0" name=""/>
        <dsp:cNvSpPr/>
      </dsp:nvSpPr>
      <dsp:spPr>
        <a:xfrm>
          <a:off x="0" y="2719985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newSingleThreadContext():</a:t>
          </a:r>
          <a:r>
            <a:rPr lang="zh-CN" sz="2400" kern="1200"/>
            <a:t>使协程获取一个新线程。</a:t>
          </a:r>
          <a:endParaRPr lang="en-US" sz="2400" kern="1200"/>
        </a:p>
      </dsp:txBody>
      <dsp:txXfrm>
        <a:off x="0" y="2719985"/>
        <a:ext cx="10515600" cy="679498"/>
      </dsp:txXfrm>
    </dsp:sp>
    <dsp:sp modelId="{E0AEE7BD-F7C2-C444-A901-D46C92477DC2}">
      <dsp:nvSpPr>
        <dsp:cNvPr id="0" name=""/>
        <dsp:cNvSpPr/>
      </dsp:nvSpPr>
      <dsp:spPr>
        <a:xfrm>
          <a:off x="0" y="33994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60171-B27F-3846-B06B-3432D95A24FF}">
      <dsp:nvSpPr>
        <dsp:cNvPr id="0" name=""/>
        <dsp:cNvSpPr/>
      </dsp:nvSpPr>
      <dsp:spPr>
        <a:xfrm>
          <a:off x="0" y="3399483"/>
          <a:ext cx="10515600" cy="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withContext</a:t>
          </a:r>
          <a:r>
            <a:rPr lang="en-US" sz="2400" kern="1200" dirty="0"/>
            <a:t>()</a:t>
          </a:r>
          <a:r>
            <a:rPr lang="zh-CN" sz="2400" kern="1200" dirty="0"/>
            <a:t>：被用来改变当前协程的上下文，且仍然驻留在相同的协程中。</a:t>
          </a:r>
          <a:endParaRPr lang="en-US" sz="2400" kern="1200" dirty="0"/>
        </a:p>
      </dsp:txBody>
      <dsp:txXfrm>
        <a:off x="0" y="3399483"/>
        <a:ext cx="10515600" cy="6794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3741C-C6C4-A049-9816-94B282BEB886}">
      <dsp:nvSpPr>
        <dsp:cNvPr id="0" name=""/>
        <dsp:cNvSpPr/>
      </dsp:nvSpPr>
      <dsp:spPr>
        <a:xfrm>
          <a:off x="0" y="15487"/>
          <a:ext cx="10515600" cy="198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当一个协程被其它协程在 </a:t>
          </a:r>
          <a:r>
            <a:rPr lang="en-US" sz="2500" kern="1200"/>
            <a:t>CoroutineScope </a:t>
          </a:r>
          <a:r>
            <a:rPr lang="zh-CN" sz="2500" kern="1200"/>
            <a:t>中启动的时候， 它将通过 </a:t>
          </a:r>
          <a:r>
            <a:rPr lang="en-US" sz="2500" kern="1200"/>
            <a:t>CoroutineScope.coroutineContext </a:t>
          </a:r>
          <a:r>
            <a:rPr lang="zh-CN" sz="2500" kern="1200"/>
            <a:t>来承袭上下文，并且这个新协程的 </a:t>
          </a:r>
          <a:r>
            <a:rPr lang="en-US" sz="2500" kern="1200"/>
            <a:t>Job </a:t>
          </a:r>
          <a:r>
            <a:rPr lang="zh-CN" sz="2500" kern="1200"/>
            <a:t>将会成为父协程作业的 子 作业。当一个父协程被取消的时候，所有它的子协程也会被递归的取消。</a:t>
          </a:r>
          <a:endParaRPr lang="en-US" sz="2500" kern="1200"/>
        </a:p>
      </dsp:txBody>
      <dsp:txXfrm>
        <a:off x="97095" y="112582"/>
        <a:ext cx="10321410" cy="1794810"/>
      </dsp:txXfrm>
    </dsp:sp>
    <dsp:sp modelId="{D2E7188E-2AD8-D249-85B1-668CFE019FBE}">
      <dsp:nvSpPr>
        <dsp:cNvPr id="0" name=""/>
        <dsp:cNvSpPr/>
      </dsp:nvSpPr>
      <dsp:spPr>
        <a:xfrm>
          <a:off x="0" y="2076487"/>
          <a:ext cx="10515600" cy="1989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/>
            <a:t>一个父协程总是等待所有的子协程执行结束。父协程并不显式的跟踪所有子协程的启动以及不必使用 </a:t>
          </a:r>
          <a:r>
            <a:rPr kumimoji="1" lang="en-US" sz="2500" kern="1200"/>
            <a:t>Job.join </a:t>
          </a:r>
          <a:r>
            <a:rPr kumimoji="1" lang="zh-CN" sz="2500" kern="1200"/>
            <a:t>在最后的时候等待它们。</a:t>
          </a:r>
          <a:endParaRPr lang="en-US" sz="2500" kern="1200"/>
        </a:p>
      </dsp:txBody>
      <dsp:txXfrm>
        <a:off x="97095" y="2173582"/>
        <a:ext cx="10321410" cy="17948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81171-7A3D-C742-B308-B7EB8A0D0412}">
      <dsp:nvSpPr>
        <dsp:cNvPr id="0" name=""/>
        <dsp:cNvSpPr/>
      </dsp:nvSpPr>
      <dsp:spPr>
        <a:xfrm>
          <a:off x="0" y="1083775"/>
          <a:ext cx="7788275" cy="40216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457" tIns="354076" rIns="60445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400" kern="1200" dirty="0" err="1"/>
            <a:t>ViewModel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400" kern="1200" dirty="0"/>
            <a:t>Lifecycle</a:t>
          </a:r>
          <a:endParaRPr lang="en-US" sz="2400" kern="1200" dirty="0"/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400" kern="1200" dirty="0" err="1"/>
            <a:t>LiveData</a:t>
          </a:r>
          <a:endParaRPr lang="en-US" sz="2400" kern="1200" dirty="0"/>
        </a:p>
      </dsp:txBody>
      <dsp:txXfrm>
        <a:off x="0" y="1083775"/>
        <a:ext cx="7788275" cy="4021624"/>
      </dsp:txXfrm>
    </dsp:sp>
    <dsp:sp modelId="{AD8FC698-DAFC-084E-9DC3-EA484181B25E}">
      <dsp:nvSpPr>
        <dsp:cNvPr id="0" name=""/>
        <dsp:cNvSpPr/>
      </dsp:nvSpPr>
      <dsp:spPr>
        <a:xfrm>
          <a:off x="32850" y="537807"/>
          <a:ext cx="5451792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065" tIns="0" rIns="20606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700" kern="1200" dirty="0"/>
            <a:t>我们可通过引入</a:t>
          </a:r>
          <a:r>
            <a:rPr kumimoji="1" lang="en-US" sz="1700" kern="1200" dirty="0"/>
            <a:t>KTX</a:t>
          </a:r>
          <a:r>
            <a:rPr kumimoji="1" lang="zh-CN" sz="1700" kern="1200" dirty="0"/>
            <a:t>依赖，将协程应用在如下组件中：</a:t>
          </a:r>
          <a:endParaRPr lang="en-US" sz="1700" kern="1200" dirty="0"/>
        </a:p>
      </dsp:txBody>
      <dsp:txXfrm>
        <a:off x="57348" y="562305"/>
        <a:ext cx="540279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8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8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7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7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7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1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1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9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88B8-A3FE-4FFE-812C-530568C9D577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3816-5AA2-41FD-AA66-7CD6A6F0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5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D56825C-3C00-4B65-B034-AAFDB962C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Kotlin</a:t>
            </a:r>
            <a:r>
              <a:rPr lang="zh-CN" altLang="en-US" dirty="0">
                <a:solidFill>
                  <a:srgbClr val="FFFFFF"/>
                </a:solidFill>
              </a:rPr>
              <a:t>协程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AE1189-C311-4B9C-9254-FCEE8AD32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技术分享</a:t>
            </a:r>
            <a:endParaRPr lang="en-US" altLang="zh-CN" dirty="0">
              <a:solidFill>
                <a:srgbClr val="FFFFFF"/>
              </a:solidFill>
            </a:endParaRPr>
          </a:p>
          <a:p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3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A92D8-A752-46CC-94AA-04BEDE5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suspend</a:t>
            </a:r>
            <a:r>
              <a:rPr lang="zh-CN" altLang="en-US"/>
              <a:t>方法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C595EAC9-9054-47C9-9060-F3CCD58B3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4340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8861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1301C7-C44F-9E4E-9E7B-B9501E55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kumimoji="1" lang="zh-CN" altLang="en-US"/>
              <a:t>协程上下文与调度器</a:t>
            </a:r>
          </a:p>
        </p:txBody>
      </p:sp>
      <p:graphicFrame>
        <p:nvGraphicFramePr>
          <p:cNvPr id="15" name="内容占位符 2">
            <a:extLst>
              <a:ext uri="{FF2B5EF4-FFF2-40B4-BE49-F238E27FC236}">
                <a16:creationId xmlns:a16="http://schemas.microsoft.com/office/drawing/2014/main" id="{4836BD2B-BB98-4E0E-BE77-92C614425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94756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7725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2FEFE68-5397-46AA-A192-BB1EE9540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25539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3349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03EF38-EC3A-3D4C-BB7F-ED75CC65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kumimoji="1" lang="zh-CN" altLang="en-US"/>
              <a:t>子协程与父协程</a:t>
            </a: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A5F50E55-2B22-4A45-B787-5CF157CD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80051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36199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A78152-B656-9D4C-9D85-6523C4A9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>
                <a:solidFill>
                  <a:srgbClr val="FFFFFF"/>
                </a:solidFill>
              </a:rPr>
              <a:t>协程的作用域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53A63-F288-3244-A959-1292AE6A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" altLang="zh-CN" sz="2000" dirty="0" err="1">
                <a:solidFill>
                  <a:srgbClr val="000000"/>
                </a:solidFill>
              </a:rPr>
              <a:t>CoroutineScope</a:t>
            </a:r>
            <a:r>
              <a:rPr lang="zh-CN" altLang="en-US" sz="2000" dirty="0">
                <a:solidFill>
                  <a:srgbClr val="000000"/>
                </a:solidFill>
              </a:rPr>
              <a:t>：</a:t>
            </a:r>
            <a:r>
              <a:rPr lang="en" altLang="zh-CN" sz="2000" dirty="0" err="1">
                <a:solidFill>
                  <a:srgbClr val="000000"/>
                </a:solidFill>
              </a:rPr>
              <a:t>kotlin</a:t>
            </a:r>
            <a:r>
              <a:rPr lang="zh-CN" altLang="en-US" sz="2000" dirty="0">
                <a:solidFill>
                  <a:srgbClr val="000000"/>
                </a:solidFill>
              </a:rPr>
              <a:t>中所有的协程必须运行在</a:t>
            </a:r>
            <a:r>
              <a:rPr lang="en" altLang="zh-CN" sz="2000" dirty="0" err="1">
                <a:solidFill>
                  <a:srgbClr val="000000"/>
                </a:solidFill>
              </a:rPr>
              <a:t>CoroutineScope</a:t>
            </a:r>
            <a:r>
              <a:rPr lang="zh-CN" altLang="en-US" sz="2000" dirty="0">
                <a:solidFill>
                  <a:srgbClr val="000000"/>
                </a:solidFill>
              </a:rPr>
              <a:t>中，</a:t>
            </a:r>
            <a:r>
              <a:rPr lang="en" altLang="zh-CN" sz="2000" dirty="0">
                <a:solidFill>
                  <a:srgbClr val="000000"/>
                </a:solidFill>
              </a:rPr>
              <a:t>scope</a:t>
            </a:r>
            <a:r>
              <a:rPr lang="zh-CN" altLang="en-US" sz="2000" dirty="0">
                <a:solidFill>
                  <a:srgbClr val="000000"/>
                </a:solidFill>
              </a:rPr>
              <a:t>帮你追踪所有协程的状态，但是它不像</a:t>
            </a:r>
            <a:r>
              <a:rPr lang="en" altLang="zh-CN" sz="2000" dirty="0">
                <a:solidFill>
                  <a:srgbClr val="000000"/>
                </a:solidFill>
              </a:rPr>
              <a:t>Dispatcher</a:t>
            </a:r>
            <a:r>
              <a:rPr lang="zh-CN" altLang="en" sz="2000" dirty="0">
                <a:solidFill>
                  <a:srgbClr val="000000"/>
                </a:solidFill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</a:rPr>
              <a:t>并不运行你的协程。它可以取消所有在里面启动的协程，启动一个新协程。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kumimoji="1" lang="en-US" altLang="zh-CN" sz="2000" dirty="0" err="1">
                <a:solidFill>
                  <a:srgbClr val="000000"/>
                </a:solidFill>
              </a:rPr>
              <a:t>GlobalScope</a:t>
            </a:r>
            <a:r>
              <a:rPr kumimoji="1" lang="zh-CN" altLang="en-US" sz="2000" dirty="0">
                <a:solidFill>
                  <a:srgbClr val="000000"/>
                </a:solidFill>
              </a:rPr>
              <a:t>：全局作用域，与应用的生命周期挂勾。</a:t>
            </a:r>
          </a:p>
        </p:txBody>
      </p:sp>
    </p:spTree>
    <p:extLst>
      <p:ext uri="{BB962C8B-B14F-4D97-AF65-F5344CB8AC3E}">
        <p14:creationId xmlns:p14="http://schemas.microsoft.com/office/powerpoint/2010/main" val="410048058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2CA34F-92BA-0647-931E-627775E4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Jetpack</a:t>
            </a:r>
            <a:r>
              <a:rPr kumimoji="1"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对协程的支持</a:t>
            </a:r>
          </a:p>
        </p:txBody>
      </p:sp>
      <p:graphicFrame>
        <p:nvGraphicFramePr>
          <p:cNvPr id="21" name="内容占位符 2">
            <a:extLst>
              <a:ext uri="{FF2B5EF4-FFF2-40B4-BE49-F238E27FC236}">
                <a16:creationId xmlns:a16="http://schemas.microsoft.com/office/drawing/2014/main" id="{8F54C400-24BB-427F-A792-66E20760F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914128"/>
              </p:ext>
            </p:extLst>
          </p:nvPr>
        </p:nvGraphicFramePr>
        <p:xfrm>
          <a:off x="3654592" y="1034716"/>
          <a:ext cx="77882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7780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5C02E-CA2D-CC41-B282-9D73D44D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RxJava</a:t>
            </a:r>
            <a:r>
              <a:rPr kumimoji="1" lang="zh-CN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与协程的对比？</a:t>
            </a:r>
          </a:p>
        </p:txBody>
      </p:sp>
      <p:pic>
        <p:nvPicPr>
          <p:cNvPr id="17" name="Graphic 12">
            <a:extLst>
              <a:ext uri="{FF2B5EF4-FFF2-40B4-BE49-F238E27FC236}">
                <a16:creationId xmlns:a16="http://schemas.microsoft.com/office/drawing/2014/main" id="{76EA50AB-9BA0-4706-840C-BAF78DAFB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8" name="Graphic 14">
            <a:extLst>
              <a:ext uri="{FF2B5EF4-FFF2-40B4-BE49-F238E27FC236}">
                <a16:creationId xmlns:a16="http://schemas.microsoft.com/office/drawing/2014/main" id="{40ED85DA-1D59-451D-822F-E770B5BDE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0494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55C02E-CA2D-CC41-B282-9D73D44D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2">
            <a:extLst>
              <a:ext uri="{FF2B5EF4-FFF2-40B4-BE49-F238E27FC236}">
                <a16:creationId xmlns:a16="http://schemas.microsoft.com/office/drawing/2014/main" id="{76EA50AB-9BA0-4706-840C-BAF78DAFB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08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40E06-11EC-4327-A1FA-C65C56F5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什么是协程？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4E309E8-B8DE-4871-9E31-90D75FCE5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3760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2687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394B05-6B54-40E4-A7E5-F0F2478C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协程的定义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A0E74-BF3B-40EA-A96E-A6228229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协程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是比线程更加轻量的，有状态的，可暂停可恢复的</a:t>
            </a:r>
            <a:r>
              <a:rPr lang="zh-CN" altLang="en-US" sz="2400" b="1" dirty="0">
                <a:solidFill>
                  <a:srgbClr val="000000"/>
                </a:solidFill>
              </a:rPr>
              <a:t>任务单元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使用协程，不同于传统的回调方式，可以使用</a:t>
            </a:r>
            <a:r>
              <a:rPr lang="zh-CN" altLang="en-US" sz="2400" b="1" dirty="0">
                <a:solidFill>
                  <a:srgbClr val="000000"/>
                </a:solidFill>
              </a:rPr>
              <a:t>同步的方式编写异步代码</a:t>
            </a:r>
            <a:r>
              <a:rPr lang="zh-CN" altLang="en-US" sz="2400" dirty="0">
                <a:solidFill>
                  <a:srgbClr val="000000"/>
                </a:solidFill>
              </a:rPr>
              <a:t>。同步方法返回的结果就是异步请求的结果。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使用协程，可以简化异步编程，使代码可读性更好、更容易理解。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70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D4030-8F66-4FB7-9370-BA475903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协程与线程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6BAAA0D-B77E-455C-B2B8-1BA658570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352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1523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2105A9-81A9-4285-8347-6E3EF44A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zh-CN" altLang="en-US"/>
              <a:t>协程目前的发展生态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999AF05-4910-4DA2-AA95-80A197E79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03550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5028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内容占位符 4" descr="图片包含 瓶子&#10;&#10;描述已自动生成">
            <a:extLst>
              <a:ext uri="{FF2B5EF4-FFF2-40B4-BE49-F238E27FC236}">
                <a16:creationId xmlns:a16="http://schemas.microsoft.com/office/drawing/2014/main" id="{B709479E-2A99-4095-A79C-A75B0DD13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2002837" y="1123527"/>
            <a:ext cx="818632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73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CF9187-4947-4A48-836A-E0355794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如何使用协程？</a:t>
            </a:r>
          </a:p>
        </p:txBody>
      </p:sp>
    </p:spTree>
    <p:extLst>
      <p:ext uri="{BB962C8B-B14F-4D97-AF65-F5344CB8AC3E}">
        <p14:creationId xmlns:p14="http://schemas.microsoft.com/office/powerpoint/2010/main" val="2995895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0" name="Group 4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EA7E2A-50A1-4E69-BC86-C23F91D6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第一个协程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DAB6E-426C-43E8-8ED1-D18ED9B7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" altLang="zh-CN" sz="2000" b="1" dirty="0"/>
              <a:t>fun </a:t>
            </a:r>
            <a:r>
              <a:rPr lang="en" altLang="zh-CN" sz="2000" dirty="0"/>
              <a:t>main() {</a:t>
            </a:r>
            <a:br>
              <a:rPr lang="en" altLang="zh-CN" sz="2000" dirty="0"/>
            </a:br>
            <a:br>
              <a:rPr lang="en" altLang="zh-CN" sz="2000" dirty="0"/>
            </a:br>
            <a:r>
              <a:rPr lang="en" altLang="zh-CN" sz="2000" dirty="0"/>
              <a:t>    </a:t>
            </a:r>
            <a:r>
              <a:rPr lang="en" altLang="zh-CN" sz="2000" i="1" dirty="0"/>
              <a:t>// </a:t>
            </a:r>
            <a:r>
              <a:rPr lang="zh-CN" altLang="en-US" sz="2000" i="1" dirty="0"/>
              <a:t>在后台启动一个新的协程</a:t>
            </a:r>
            <a:br>
              <a:rPr lang="zh-CN" altLang="en-US" sz="2000" i="1" dirty="0"/>
            </a:br>
            <a:r>
              <a:rPr lang="zh-CN" altLang="en-US" sz="2000" i="1" dirty="0"/>
              <a:t>    </a:t>
            </a:r>
            <a:r>
              <a:rPr lang="en" altLang="zh-CN" sz="2000" dirty="0" err="1"/>
              <a:t>GlobalScope.</a:t>
            </a:r>
            <a:r>
              <a:rPr lang="en" altLang="zh-CN" sz="2000" i="1" dirty="0" err="1"/>
              <a:t>launch</a:t>
            </a:r>
            <a:r>
              <a:rPr lang="en" altLang="zh-CN" sz="2000" i="1" dirty="0"/>
              <a:t> </a:t>
            </a:r>
            <a:r>
              <a:rPr lang="en" altLang="zh-CN" sz="2000" b="1" dirty="0"/>
              <a:t>{</a:t>
            </a:r>
            <a:br>
              <a:rPr lang="en" altLang="zh-CN" sz="2000" b="1" dirty="0"/>
            </a:br>
            <a:br>
              <a:rPr lang="en" altLang="zh-CN" sz="2000" b="1" dirty="0"/>
            </a:br>
            <a:r>
              <a:rPr lang="en" altLang="zh-CN" sz="2000" b="1" dirty="0"/>
              <a:t>        </a:t>
            </a:r>
            <a:r>
              <a:rPr lang="en" altLang="zh-CN" sz="2000" i="1" dirty="0"/>
              <a:t>delay</a:t>
            </a:r>
            <a:r>
              <a:rPr lang="en" altLang="zh-CN" sz="2000" dirty="0"/>
              <a:t>(1000L) </a:t>
            </a:r>
            <a:br>
              <a:rPr lang="zh-CN" altLang="en-US" sz="2000" i="1" dirty="0"/>
            </a:br>
            <a:r>
              <a:rPr lang="zh-CN" altLang="en-US" sz="2000" i="1" dirty="0"/>
              <a:t>        </a:t>
            </a:r>
            <a:r>
              <a:rPr lang="en" altLang="zh-CN" sz="2000" i="1" dirty="0" err="1"/>
              <a:t>println</a:t>
            </a:r>
            <a:r>
              <a:rPr lang="en" altLang="zh-CN" sz="2000" dirty="0"/>
              <a:t>(</a:t>
            </a:r>
            <a:r>
              <a:rPr lang="en" altLang="zh-CN" sz="2000" b="1" dirty="0"/>
              <a:t>"World!"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br>
              <a:rPr lang="zh-CN" altLang="en-US" sz="2000" i="1" dirty="0"/>
            </a:br>
            <a:r>
              <a:rPr lang="zh-CN" altLang="en-US" sz="2000" i="1" dirty="0"/>
              <a:t>    </a:t>
            </a:r>
            <a:r>
              <a:rPr lang="en-US" altLang="zh-CN" sz="2000" b="1" dirty="0"/>
              <a:t>}</a:t>
            </a:r>
            <a:br>
              <a:rPr lang="en-US" altLang="zh-CN" sz="2000" b="1" dirty="0"/>
            </a:br>
            <a:r>
              <a:rPr lang="en-US" altLang="zh-CN" sz="2000" b="1" dirty="0"/>
              <a:t>    </a:t>
            </a:r>
            <a:r>
              <a:rPr lang="en" altLang="zh-CN" sz="2000" i="1" dirty="0" err="1"/>
              <a:t>println</a:t>
            </a:r>
            <a:r>
              <a:rPr lang="en" altLang="zh-CN" sz="2000" dirty="0"/>
              <a:t>(</a:t>
            </a:r>
            <a:r>
              <a:rPr lang="en" altLang="zh-CN" sz="2000" b="1" dirty="0"/>
              <a:t>"Hello,"</a:t>
            </a:r>
            <a:r>
              <a:rPr lang="en" altLang="zh-CN" sz="2000" dirty="0"/>
              <a:t>)</a:t>
            </a:r>
            <a:br>
              <a:rPr lang="zh-CN" altLang="en-US" sz="2000" i="1" dirty="0"/>
            </a:br>
            <a:r>
              <a:rPr lang="zh-CN" altLang="en-US" sz="2000" i="1" dirty="0"/>
              <a:t>    </a:t>
            </a:r>
            <a:r>
              <a:rPr lang="en" altLang="zh-CN" sz="2000" dirty="0" err="1"/>
              <a:t>Thread.sleep</a:t>
            </a:r>
            <a:r>
              <a:rPr lang="en" altLang="zh-CN" sz="2000" dirty="0"/>
              <a:t>(2000L)</a:t>
            </a:r>
            <a:br>
              <a:rPr lang="en" altLang="zh-CN" sz="2000" dirty="0"/>
            </a:br>
            <a:br>
              <a:rPr lang="zh-CN" altLang="en-US" sz="2000" i="1" dirty="0"/>
            </a:b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zh-CN" altLang="en-US" sz="2000" dirty="0"/>
              <a:t>输出：</a:t>
            </a:r>
            <a:endParaRPr lang="en-US" altLang="zh-CN" sz="2000" dirty="0"/>
          </a:p>
          <a:p>
            <a:pPr marL="0" indent="0">
              <a:buNone/>
            </a:pPr>
            <a:r>
              <a:rPr lang="en" altLang="zh-CN" sz="2000" dirty="0"/>
              <a:t>Hello,  	</a:t>
            </a:r>
          </a:p>
          <a:p>
            <a:pPr marL="0" indent="0">
              <a:buNone/>
            </a:pPr>
            <a:r>
              <a:rPr lang="en" altLang="zh-CN" sz="2000" dirty="0"/>
              <a:t>World!  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569704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8044BB-038B-47D2-B465-39AAA37A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zh-CN" altLang="en-US"/>
              <a:t>协程构造器（</a:t>
            </a:r>
            <a:r>
              <a:rPr lang="en-US" altLang="zh-CN"/>
              <a:t> Coroutine Builder </a:t>
            </a:r>
            <a:r>
              <a:rPr lang="zh-CN" altLang="en-US"/>
              <a:t>）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A678ADF-976D-43DE-AEBC-F55341AD0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06771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127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762</Words>
  <Application>Microsoft Macintosh PowerPoint</Application>
  <PresentationFormat>宽屏</PresentationFormat>
  <Paragraphs>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Kotlin协程</vt:lpstr>
      <vt:lpstr>什么是协程？</vt:lpstr>
      <vt:lpstr>协程的定义</vt:lpstr>
      <vt:lpstr>协程与线程</vt:lpstr>
      <vt:lpstr>协程目前的发展生态</vt:lpstr>
      <vt:lpstr>PowerPoint 演示文稿</vt:lpstr>
      <vt:lpstr>如何使用协程？</vt:lpstr>
      <vt:lpstr>第一个协程</vt:lpstr>
      <vt:lpstr>协程构造器（ Coroutine Builder ）</vt:lpstr>
      <vt:lpstr>suspend方法</vt:lpstr>
      <vt:lpstr>协程上下文与调度器</vt:lpstr>
      <vt:lpstr>PowerPoint 演示文稿</vt:lpstr>
      <vt:lpstr>子协程与父协程</vt:lpstr>
      <vt:lpstr>协程的作用域</vt:lpstr>
      <vt:lpstr>Jetpack对协程的支持</vt:lpstr>
      <vt:lpstr>RxJava与协程的对比？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Kotlin协程</dc:title>
  <dc:creator>xixi</dc:creator>
  <cp:lastModifiedBy>xixi</cp:lastModifiedBy>
  <cp:revision>3</cp:revision>
  <dcterms:created xsi:type="dcterms:W3CDTF">2019-07-15T12:42:28Z</dcterms:created>
  <dcterms:modified xsi:type="dcterms:W3CDTF">2019-07-16T03:00:27Z</dcterms:modified>
</cp:coreProperties>
</file>