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64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101" autoAdjust="0"/>
  </p:normalViewPr>
  <p:slideViewPr>
    <p:cSldViewPr snapToGrid="0">
      <p:cViewPr varScale="1">
        <p:scale>
          <a:sx n="56" d="100"/>
          <a:sy n="56" d="100"/>
        </p:scale>
        <p:origin x="2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96841-0056-45B3-9C79-B9888564D94D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8F2D1-B823-437D-BB06-339C1FB016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591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8F2D1-B823-437D-BB06-339C1FB016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336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8F2D1-B823-437D-BB06-339C1FB016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851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8F2D1-B823-437D-BB06-339C1FB016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3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2CD0-D1E5-4511-880D-27047A69ADED}" type="datetime1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39FA7A-374D-4846-BC70-EF640C781F2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52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E26F-B3D7-4D8F-92FF-B3AA3993E7BD}" type="datetime1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FA7A-374D-4846-BC70-EF640C781F2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6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851DA-4B3B-4DFA-BB85-99A083007C70}" type="datetime1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FA7A-374D-4846-BC70-EF640C781F2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61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046F-FCDE-4C2D-AD9C-613D6DD80697}" type="datetime1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FA7A-374D-4846-BC70-EF640C781F2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72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BA55-921F-47E6-990F-5D437D63695E}" type="datetime1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FA7A-374D-4846-BC70-EF640C781F2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4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57A6-D001-4C13-A24A-F7D806C06432}" type="datetime1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FA7A-374D-4846-BC70-EF640C781F2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71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07D9-CA4B-4077-B72E-CBC708085AAD}" type="datetime1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FA7A-374D-4846-BC70-EF640C781F2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43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1633-48D3-4994-9421-7522B8D68828}" type="datetime1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FA7A-374D-4846-BC70-EF640C781F2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54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83BF-6FDC-4E4B-8606-A5F022AF6A23}" type="datetime1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FA7A-374D-4846-BC70-EF640C781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53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8415-7114-43BA-9755-ACD22B27F316}" type="datetime1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FA7A-374D-4846-BC70-EF640C781F2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4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07F9673-8F73-432E-8396-14F8E1EDCF7F}" type="datetime1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FA7A-374D-4846-BC70-EF640C781F2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94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7C082-2945-4891-AEEB-DDE5FFDBAB99}" type="datetime1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39FA7A-374D-4846-BC70-EF640C781F2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82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716938_Face_Recognition_through_Geometrical_Features" TargetMode="External"/><Relationship Id="rId2" Type="http://schemas.openxmlformats.org/officeDocument/2006/relationships/hyperlink" Target="http://citeseerx.ist.psu.edu/viewdoc/download?doi=10.1.1.722.9654&amp;rep=rep1&amp;type=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ademia.edu/7613945/Newborns_Face_Recognition_Role_of_Inner_and_Outer_Facial_Featur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9202C-A14B-4E40-9450-7C1F4387E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altLang="zh-CN" dirty="0"/>
              <a:t>Detección de caras para sistemas de transporte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362DCE-234F-4883-8DC1-307CBF486B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zh-CN" dirty="0"/>
              <a:t>Procesamiento de Imágenes </a:t>
            </a:r>
            <a:endParaRPr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95E264BF-EFAF-4603-A339-00FF5BDC6CB9}"/>
              </a:ext>
            </a:extLst>
          </p:cNvPr>
          <p:cNvSpPr txBox="1">
            <a:spLocks/>
          </p:cNvSpPr>
          <p:nvPr/>
        </p:nvSpPr>
        <p:spPr>
          <a:xfrm>
            <a:off x="0" y="4902489"/>
            <a:ext cx="3688415" cy="1359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altLang="zh-CN" sz="2000" dirty="0" err="1"/>
              <a:t>Xiang</a:t>
            </a:r>
            <a:r>
              <a:rPr lang="es-ES" altLang="zh-CN" sz="2000" dirty="0"/>
              <a:t> Liu - 100414518</a:t>
            </a:r>
          </a:p>
          <a:p>
            <a:pPr algn="l"/>
            <a:r>
              <a:rPr lang="es-ES" altLang="zh-CN" sz="2000" dirty="0"/>
              <a:t>Haobing Zhong - 100414522</a:t>
            </a:r>
          </a:p>
          <a:p>
            <a:pPr algn="l"/>
            <a:r>
              <a:rPr lang="es-ES" altLang="zh-CN" sz="2000" dirty="0"/>
              <a:t>Sergio González - 100413906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837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8CE9C-93F5-4D60-8039-0A2B91D2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Conclusión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7FF2AB-7A4A-48D7-BCA7-3D9757DD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altLang="zh-CN" dirty="0"/>
          </a:p>
          <a:p>
            <a:r>
              <a:rPr lang="es-ES" altLang="zh-CN" dirty="0"/>
              <a:t>Se puede implementar un sistema de detección de caras para el transporte público.</a:t>
            </a:r>
          </a:p>
          <a:p>
            <a:endParaRPr lang="es-ES" altLang="zh-CN" dirty="0"/>
          </a:p>
          <a:p>
            <a:r>
              <a:rPr lang="es-ES" altLang="zh-CN" dirty="0"/>
              <a:t>Se necesita entrenar las </a:t>
            </a:r>
            <a:r>
              <a:rPr lang="es-ES" altLang="zh-CN" dirty="0" err="1"/>
              <a:t>CNNs</a:t>
            </a:r>
            <a:r>
              <a:rPr lang="es-ES" altLang="zh-CN" dirty="0"/>
              <a:t> de Edad y Género respectivamente de acuerdo con la población del cliente.</a:t>
            </a:r>
          </a:p>
          <a:p>
            <a:endParaRPr lang="es-E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BEDD6-7EAC-4F1E-A7BE-67ABF027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80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C3365-AE70-48D4-8219-D39C688D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Bibliografía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8A04E-531C-4774-985E-877EEEB09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[1] G. Levi, T. </a:t>
            </a:r>
            <a:r>
              <a:rPr lang="en-US" altLang="zh-CN" sz="1600" dirty="0" err="1"/>
              <a:t>Hassner</a:t>
            </a:r>
            <a:r>
              <a:rPr lang="en-US" altLang="zh-CN" sz="1600" dirty="0"/>
              <a:t>. (2015). Age and Gender Classification using Convolutional Neural Networks. [Online]. Available: </a:t>
            </a:r>
            <a:r>
              <a:rPr lang="en-US" altLang="zh-CN" sz="1600" dirty="0">
                <a:hlinkClick r:id="rId2"/>
              </a:rPr>
              <a:t>http://citeseerx.ist.psu.edu/viewdoc/download?doi=10.1.1.722.9654&amp;rep=rep1&amp;type=pdf</a:t>
            </a:r>
            <a:endParaRPr lang="en-US" altLang="zh-CN" sz="1600" dirty="0"/>
          </a:p>
          <a:p>
            <a:r>
              <a:rPr lang="en-US" altLang="zh-CN" sz="1600" dirty="0"/>
              <a:t>[2] R. </a:t>
            </a:r>
            <a:r>
              <a:rPr lang="en-US" altLang="zh-CN" sz="1600" dirty="0" err="1"/>
              <a:t>Brunelli</a:t>
            </a:r>
            <a:r>
              <a:rPr lang="en-US" altLang="zh-CN" sz="1600" dirty="0"/>
              <a:t>, T. </a:t>
            </a:r>
            <a:r>
              <a:rPr lang="en-US" altLang="zh-CN" sz="1600" dirty="0" err="1"/>
              <a:t>Poggio</a:t>
            </a:r>
            <a:r>
              <a:rPr lang="en-US" altLang="zh-CN" sz="1600" dirty="0"/>
              <a:t>. (1992). Face recognition through geometrical features. [Online]. Available: </a:t>
            </a:r>
            <a:r>
              <a:rPr lang="en-US" altLang="zh-CN" sz="1600" dirty="0">
                <a:hlinkClick r:id="rId3"/>
              </a:rPr>
              <a:t>https://www.researchgate.net/publication/2716938_Face_Recognition_through_Geometrical_Features</a:t>
            </a:r>
            <a:endParaRPr lang="en-US" altLang="zh-CN" sz="1600" dirty="0"/>
          </a:p>
          <a:p>
            <a:r>
              <a:rPr lang="en-US" altLang="zh-CN" sz="1600" dirty="0"/>
              <a:t>[3] C. </a:t>
            </a:r>
            <a:r>
              <a:rPr lang="en-US" altLang="zh-CN" sz="1600" dirty="0" err="1"/>
              <a:t>Turati</a:t>
            </a:r>
            <a:r>
              <a:rPr lang="en-US" altLang="zh-CN" sz="1600" dirty="0"/>
              <a:t>, V. M. Cassia. (2006, Abril). Newborns’ face recognition: Role of inner and outer facial features. [Online]. Available: </a:t>
            </a:r>
            <a:r>
              <a:rPr lang="en-US" altLang="zh-CN" sz="1600" dirty="0">
                <a:hlinkClick r:id="rId4"/>
              </a:rPr>
              <a:t>https://www.academia.edu/7613945/Newborns_Face_Recognition_Role_of_Inner_and_Outer_Facial_Features</a:t>
            </a:r>
            <a:r>
              <a:rPr lang="en-US" altLang="zh-CN" sz="1600" dirty="0"/>
              <a:t> </a:t>
            </a:r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552A33-8169-4A74-A27C-F7DB906B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48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66B45-2890-48AD-8169-8CB76BA3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Introducción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E7E06-0867-463A-8E2B-BFA654916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zh-CN" dirty="0"/>
              <a:t>¿Por qué detectar caras en el transporte público?</a:t>
            </a:r>
          </a:p>
          <a:p>
            <a:endParaRPr lang="es-ES" altLang="zh-CN" dirty="0"/>
          </a:p>
          <a:p>
            <a:r>
              <a:rPr lang="es-ES" altLang="zh-CN" dirty="0"/>
              <a:t>¿Qué servicio se puede ofrecer?</a:t>
            </a:r>
          </a:p>
          <a:p>
            <a:endParaRPr lang="es-ES" altLang="zh-CN" dirty="0"/>
          </a:p>
          <a:p>
            <a:r>
              <a:rPr lang="es-ES" altLang="zh-CN" dirty="0"/>
              <a:t>¿Qué se puede obtener de una cara?</a:t>
            </a:r>
          </a:p>
          <a:p>
            <a:endParaRPr lang="es-ES" altLang="zh-CN" dirty="0"/>
          </a:p>
          <a:p>
            <a:r>
              <a:rPr lang="es-ES" altLang="zh-CN" dirty="0"/>
              <a:t>¿Cómo obtenerlo?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391E44-2FB8-40A9-8B8E-7DB4C158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84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EA168-4389-4A76-AECF-81E21458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Métodos implementados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9BFA1-8912-47D9-89C5-4BAA3AE98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dirty="0"/>
              <a:t>Redes neuronales convolucionales:</a:t>
            </a:r>
          </a:p>
          <a:p>
            <a:pPr marL="0" indent="0">
              <a:buNone/>
            </a:pPr>
            <a:endParaRPr lang="es-ES" altLang="zh-CN" dirty="0"/>
          </a:p>
          <a:p>
            <a:pPr lvl="1"/>
            <a:r>
              <a:rPr lang="es-ES" altLang="zh-CN" dirty="0"/>
              <a:t>Caras:</a:t>
            </a:r>
          </a:p>
          <a:p>
            <a:pPr lvl="2"/>
            <a:r>
              <a:rPr lang="es-ES" altLang="zh-CN" dirty="0" err="1"/>
              <a:t>OpenCV</a:t>
            </a:r>
            <a:r>
              <a:rPr lang="es-ES" altLang="zh-CN" dirty="0"/>
              <a:t> CNN, </a:t>
            </a:r>
            <a:r>
              <a:rPr lang="es-ES" altLang="zh-CN" dirty="0" err="1"/>
              <a:t>TensorFlow</a:t>
            </a:r>
            <a:r>
              <a:rPr lang="es-ES" altLang="zh-CN" dirty="0"/>
              <a:t> (</a:t>
            </a:r>
            <a:r>
              <a:rPr lang="es-ES" altLang="zh-CN" dirty="0" err="1"/>
              <a:t>LearnOpenCV</a:t>
            </a:r>
            <a:r>
              <a:rPr lang="es-ES" altLang="zh-CN" dirty="0"/>
              <a:t>)</a:t>
            </a:r>
          </a:p>
          <a:p>
            <a:pPr marL="914400" lvl="2" indent="0">
              <a:buNone/>
            </a:pPr>
            <a:endParaRPr lang="es-ES" altLang="zh-CN" dirty="0"/>
          </a:p>
          <a:p>
            <a:pPr lvl="1"/>
            <a:r>
              <a:rPr lang="es-ES" altLang="zh-CN" dirty="0"/>
              <a:t>Edad y género:</a:t>
            </a:r>
          </a:p>
          <a:p>
            <a:pPr lvl="2"/>
            <a:r>
              <a:rPr lang="es-ES" altLang="zh-CN" dirty="0"/>
              <a:t>Desarrollado por Gil Levi y Tal </a:t>
            </a:r>
            <a:r>
              <a:rPr lang="es-ES" altLang="zh-CN" dirty="0" err="1"/>
              <a:t>Hassner</a:t>
            </a:r>
            <a:r>
              <a:rPr lang="es-ES" altLang="zh-CN" dirty="0"/>
              <a:t> en “</a:t>
            </a:r>
            <a:r>
              <a:rPr lang="es-ES" altLang="zh-CN" dirty="0" err="1"/>
              <a:t>The</a:t>
            </a:r>
            <a:r>
              <a:rPr lang="es-ES" altLang="zh-CN" dirty="0"/>
              <a:t> Open </a:t>
            </a:r>
            <a:r>
              <a:rPr lang="es-ES" altLang="zh-CN" dirty="0" err="1"/>
              <a:t>University</a:t>
            </a:r>
            <a:r>
              <a:rPr lang="es-ES" altLang="zh-CN" dirty="0"/>
              <a:t> </a:t>
            </a:r>
            <a:r>
              <a:rPr lang="es-ES" altLang="zh-CN" dirty="0" err="1"/>
              <a:t>of</a:t>
            </a:r>
            <a:r>
              <a:rPr lang="es-ES" altLang="zh-CN" dirty="0"/>
              <a:t> Israel”.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F61D59-7C81-4FDA-8D72-D8A1EA89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31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0566D-4D50-41E6-BAC1-63667F6E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 err="1"/>
              <a:t>Conv</a:t>
            </a:r>
            <a:r>
              <a:rPr lang="es-ES" altLang="zh-CN" dirty="0"/>
              <a:t> Net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922683-23E7-467B-91A7-EE38DB61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zh-CN" dirty="0"/>
              <a:t>3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75C46F-2D46-4068-9125-D6580352C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41" y="2245568"/>
            <a:ext cx="9350550" cy="306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3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4AEBC-29C7-4830-A3F9-2F6F71C1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Herramientas usadas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A187A-F234-4065-8FC6-DA9DDB8A0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zh-CN" dirty="0" err="1"/>
              <a:t>OpenCV</a:t>
            </a:r>
            <a:r>
              <a:rPr lang="es-ES" altLang="zh-CN" dirty="0"/>
              <a:t> v4.1.2:</a:t>
            </a:r>
          </a:p>
          <a:p>
            <a:pPr lvl="1"/>
            <a:r>
              <a:rPr lang="es-ES" altLang="zh-CN" dirty="0" err="1"/>
              <a:t>Dnn</a:t>
            </a:r>
            <a:r>
              <a:rPr lang="es-ES" altLang="zh-CN" dirty="0"/>
              <a:t> module:</a:t>
            </a:r>
          </a:p>
          <a:p>
            <a:pPr lvl="2"/>
            <a:r>
              <a:rPr lang="es-ES" altLang="zh-CN" dirty="0" err="1"/>
              <a:t>Caffe</a:t>
            </a:r>
            <a:r>
              <a:rPr lang="es-ES" altLang="zh-CN" dirty="0"/>
              <a:t>. </a:t>
            </a:r>
          </a:p>
          <a:p>
            <a:pPr lvl="2"/>
            <a:r>
              <a:rPr lang="es-ES" altLang="zh-CN" dirty="0" err="1"/>
              <a:t>TensorFlow</a:t>
            </a:r>
            <a:r>
              <a:rPr lang="es-ES" altLang="zh-CN" dirty="0"/>
              <a:t>.</a:t>
            </a:r>
          </a:p>
          <a:p>
            <a:r>
              <a:rPr lang="es-ES" altLang="zh-CN" dirty="0"/>
              <a:t>Python v3.7.4:</a:t>
            </a:r>
          </a:p>
          <a:p>
            <a:pPr lvl="1"/>
            <a:r>
              <a:rPr lang="es-ES" altLang="zh-CN" sz="2000" dirty="0"/>
              <a:t>Uso de </a:t>
            </a:r>
            <a:r>
              <a:rPr lang="es-ES" altLang="zh-CN" sz="2000" dirty="0" err="1"/>
              <a:t>OpenCV</a:t>
            </a:r>
            <a:r>
              <a:rPr lang="es-ES" altLang="zh-CN" sz="2000" dirty="0"/>
              <a:t>-Python.</a:t>
            </a:r>
          </a:p>
          <a:p>
            <a:pPr lvl="1"/>
            <a:r>
              <a:rPr lang="es-ES" altLang="zh-CN" sz="2000" dirty="0"/>
              <a:t>Aplicación para comprar tickets.</a:t>
            </a:r>
          </a:p>
          <a:p>
            <a:pPr lvl="1"/>
            <a:r>
              <a:rPr lang="es-ES" altLang="zh-CN" sz="2000" dirty="0"/>
              <a:t>Entrada de imágenes.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BFC865-DDA0-40B4-A0D6-14CC9876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82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AC71B-3DF5-47CF-8033-A7EB2FC1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Resultados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5ACCF-EAF0-4751-B5D3-F4970001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dirty="0">
                <a:hlinkClick r:id="rId3" action="ppaction://hlinksldjump"/>
              </a:rPr>
              <a:t>Caras</a:t>
            </a:r>
            <a:r>
              <a:rPr lang="es-ES" altLang="zh-CN" dirty="0"/>
              <a:t>:</a:t>
            </a:r>
          </a:p>
          <a:p>
            <a:pPr lvl="1"/>
            <a:r>
              <a:rPr lang="es-ES" altLang="zh-CN" dirty="0"/>
              <a:t>Detecta caras exclusivamente de frente a la cámara.</a:t>
            </a:r>
          </a:p>
          <a:p>
            <a:pPr lvl="1"/>
            <a:endParaRPr lang="es-ES" altLang="zh-CN" dirty="0"/>
          </a:p>
          <a:p>
            <a:r>
              <a:rPr lang="es-ES" altLang="zh-CN" dirty="0">
                <a:hlinkClick r:id="rId4" action="ppaction://hlinksldjump"/>
              </a:rPr>
              <a:t>Edad y género</a:t>
            </a:r>
            <a:r>
              <a:rPr lang="es-ES" altLang="zh-CN" dirty="0"/>
              <a:t>:</a:t>
            </a:r>
          </a:p>
          <a:p>
            <a:pPr lvl="1"/>
            <a:r>
              <a:rPr lang="es-ES" altLang="zh-CN" dirty="0"/>
              <a:t>Tendencia a confundir edades dando falsos positivos.</a:t>
            </a:r>
          </a:p>
          <a:p>
            <a:pPr lvl="1"/>
            <a:r>
              <a:rPr lang="es-ES" altLang="zh-CN" dirty="0"/>
              <a:t>Confusión de género en menor medida.</a:t>
            </a:r>
          </a:p>
          <a:p>
            <a:pPr marL="457200" lvl="1" indent="0">
              <a:buNone/>
            </a:pPr>
            <a:endParaRPr lang="es-ES" altLang="zh-CN" dirty="0"/>
          </a:p>
          <a:p>
            <a:r>
              <a:rPr lang="es-ES" altLang="zh-CN" dirty="0"/>
              <a:t>Logra efectuar la compra una vez detectada la cantidad de personas.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EE612E-CF36-4C91-8893-6910EFCE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zh-CN" dirty="0"/>
              <a:t>5</a:t>
            </a:r>
            <a:endParaRPr lang="zh-CN" altLang="en-US" dirty="0"/>
          </a:p>
        </p:txBody>
      </p:sp>
      <p:sp>
        <p:nvSpPr>
          <p:cNvPr id="5" name="箭头: 右 4">
            <a:hlinkClick r:id="rId5" action="ppaction://hlinksldjump"/>
            <a:extLst>
              <a:ext uri="{FF2B5EF4-FFF2-40B4-BE49-F238E27FC236}">
                <a16:creationId xmlns:a16="http://schemas.microsoft.com/office/drawing/2014/main" id="{DB96DC8F-E2B9-4B96-B9AA-C698110F1EF0}"/>
              </a:ext>
            </a:extLst>
          </p:cNvPr>
          <p:cNvSpPr/>
          <p:nvPr/>
        </p:nvSpPr>
        <p:spPr>
          <a:xfrm>
            <a:off x="11490960" y="5730240"/>
            <a:ext cx="477520" cy="294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8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0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人戴着帽子&#10;&#10;描述已自动生成">
            <a:extLst>
              <a:ext uri="{FF2B5EF4-FFF2-40B4-BE49-F238E27FC236}">
                <a16:creationId xmlns:a16="http://schemas.microsoft.com/office/drawing/2014/main" id="{5F70CC2D-6071-4953-80BA-55850ABF7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76389"/>
            <a:ext cx="10905066" cy="460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箭头: 右弧形 2">
            <a:hlinkClick r:id="rId4" action="ppaction://hlinksldjump"/>
            <a:extLst>
              <a:ext uri="{FF2B5EF4-FFF2-40B4-BE49-F238E27FC236}">
                <a16:creationId xmlns:a16="http://schemas.microsoft.com/office/drawing/2014/main" id="{711057EE-79C8-456B-A8E9-893368444D75}"/>
              </a:ext>
            </a:extLst>
          </p:cNvPr>
          <p:cNvSpPr/>
          <p:nvPr/>
        </p:nvSpPr>
        <p:spPr>
          <a:xfrm>
            <a:off x="11236960" y="5679440"/>
            <a:ext cx="416560" cy="40217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89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男人的脸被修图&#10;&#10;描述已自动生成">
            <a:extLst>
              <a:ext uri="{FF2B5EF4-FFF2-40B4-BE49-F238E27FC236}">
                <a16:creationId xmlns:a16="http://schemas.microsoft.com/office/drawing/2014/main" id="{6EDB6E16-FC1B-4602-ABC6-0CD879120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1830" y="643467"/>
            <a:ext cx="7088340" cy="487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头: 右弧形 5">
            <a:hlinkClick r:id="rId4" action="ppaction://hlinksldjump"/>
            <a:extLst>
              <a:ext uri="{FF2B5EF4-FFF2-40B4-BE49-F238E27FC236}">
                <a16:creationId xmlns:a16="http://schemas.microsoft.com/office/drawing/2014/main" id="{6D7A1038-EF71-4826-ABC9-0CE1748833C9}"/>
              </a:ext>
            </a:extLst>
          </p:cNvPr>
          <p:cNvSpPr/>
          <p:nvPr/>
        </p:nvSpPr>
        <p:spPr>
          <a:xfrm>
            <a:off x="11236960" y="5679440"/>
            <a:ext cx="416560" cy="40217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ED170B-70DB-47AB-AD9E-BC670E5C5DB4}"/>
              </a:ext>
            </a:extLst>
          </p:cNvPr>
          <p:cNvSpPr/>
          <p:nvPr/>
        </p:nvSpPr>
        <p:spPr>
          <a:xfrm>
            <a:off x="5321917" y="5653768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Robin Williams</a:t>
            </a:r>
            <a:endParaRPr lang="en-US" altLang="zh-CN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92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53808-3AC2-402D-B74B-EC16795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dirty="0"/>
              <a:t>Demostración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EAA9F3-FC2A-46B9-80F9-0A2417320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zh-CN" dirty="0"/>
              <a:t>Entrada de imagen.</a:t>
            </a:r>
          </a:p>
          <a:p>
            <a:endParaRPr lang="es-ES" altLang="zh-CN" dirty="0"/>
          </a:p>
          <a:p>
            <a:r>
              <a:rPr lang="es-ES" altLang="zh-CN" dirty="0"/>
              <a:t>Entrada de video.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D18AE4-1CBD-4ABD-AFD5-E24E46A0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57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380</Words>
  <Application>Microsoft Office PowerPoint</Application>
  <PresentationFormat>宽屏</PresentationFormat>
  <Paragraphs>65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Arial</vt:lpstr>
      <vt:lpstr>Gill Sans MT</vt:lpstr>
      <vt:lpstr>Helvetica</vt:lpstr>
      <vt:lpstr>画廊</vt:lpstr>
      <vt:lpstr>Detección de caras para sistemas de transporte</vt:lpstr>
      <vt:lpstr>Introducción </vt:lpstr>
      <vt:lpstr>Métodos implementados</vt:lpstr>
      <vt:lpstr>Conv Net</vt:lpstr>
      <vt:lpstr>Herramientas usadas</vt:lpstr>
      <vt:lpstr>Resultados</vt:lpstr>
      <vt:lpstr>PowerPoint 演示文稿</vt:lpstr>
      <vt:lpstr>PowerPoint 演示文稿</vt:lpstr>
      <vt:lpstr>Demostración</vt:lpstr>
      <vt:lpstr>Conclusión 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Detección de caras para sistemas de transporte</dc:title>
  <dc:creator>Haobing Zhong</dc:creator>
  <cp:lastModifiedBy>Haobing Zhong</cp:lastModifiedBy>
  <cp:revision>10</cp:revision>
  <dcterms:created xsi:type="dcterms:W3CDTF">2019-12-04T13:10:58Z</dcterms:created>
  <dcterms:modified xsi:type="dcterms:W3CDTF">2019-12-30T17:50:04Z</dcterms:modified>
</cp:coreProperties>
</file>