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Flume,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hbase, hadoop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lx-srv-2(3)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29"/>
          <p:cNvPicPr/>
          <p:nvPr/>
        </p:nvPicPr>
        <p:blipFill>
          <a:blip r:embed="rId2"/>
          <a:stretch/>
        </p:blipFill>
        <p:spPr>
          <a:xfrm>
            <a:off x="2478960" y="1297440"/>
            <a:ext cx="5080680" cy="34542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32360" y="485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test为模拟爬虫生成数据的文件夹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图片 132"/>
          <p:cNvPicPr/>
          <p:nvPr/>
        </p:nvPicPr>
        <p:blipFill>
          <a:blip r:embed="rId2"/>
          <a:stretch/>
        </p:blipFill>
        <p:spPr>
          <a:xfrm>
            <a:off x="2581560" y="1298160"/>
            <a:ext cx="4762080" cy="32374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32360" y="4750920"/>
            <a:ext cx="9071280" cy="14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lxp.jar为storm的java代码打包而成，在此节点上提交给storm集群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135"/>
          <p:cNvPicPr/>
          <p:nvPr/>
        </p:nvPicPr>
        <p:blipFill>
          <a:blip r:embed="rId2"/>
          <a:stretch/>
        </p:blipFill>
        <p:spPr>
          <a:xfrm>
            <a:off x="2376000" y="1368000"/>
            <a:ext cx="5202000" cy="36640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32000" y="485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$ZK_HOME/conf/zoo.cfg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所有的5个节点配置相同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2000" y="485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 /home/lxp/zookeeper/data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需要在上一张ppt的配置文件夹中新建myid, 内容为zookeeper的唯一的id, lx-srv-2,3,4,5分别为2,3,4,5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图片 139"/>
          <p:cNvPicPr/>
          <p:nvPr/>
        </p:nvPicPr>
        <p:blipFill>
          <a:blip r:embed="rId2"/>
          <a:stretch/>
        </p:blipFill>
        <p:spPr>
          <a:xfrm>
            <a:off x="2448000" y="1190160"/>
            <a:ext cx="5056560" cy="356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$KAFKA_HOME/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server.properties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broker.id=100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zookeeper.connect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=lx-srv-1:2181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现在的kafka只有一个节点运行,多节点修改zookeeper.connect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broker.id为zookeeper的唯一的id,这里设为100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2"/>
          <a:stretch/>
        </p:blipFill>
        <p:spPr>
          <a:xfrm>
            <a:off x="2607120" y="1246320"/>
            <a:ext cx="4520520" cy="30733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360360" y="4641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$STORM_HOME/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图片 146"/>
          <p:cNvPicPr/>
          <p:nvPr/>
        </p:nvPicPr>
        <p:blipFill>
          <a:blip r:embed="rId2"/>
          <a:stretch/>
        </p:blipFill>
        <p:spPr>
          <a:xfrm>
            <a:off x="2592000" y="1231560"/>
            <a:ext cx="4867920" cy="43840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720360" y="5688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$HADOOP_HOME/etc/hadoop/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图片 149"/>
          <p:cNvPicPr/>
          <p:nvPr/>
        </p:nvPicPr>
        <p:blipFill>
          <a:blip r:embed="rId2"/>
          <a:stretch/>
        </p:blipFill>
        <p:spPr>
          <a:xfrm>
            <a:off x="1105200" y="1768680"/>
            <a:ext cx="7868160" cy="438408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576360" y="5832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$HADOOP_HOME/etc/hadoop/core-site.xml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152"/>
          <p:cNvPicPr/>
          <p:nvPr/>
        </p:nvPicPr>
        <p:blipFill>
          <a:blip r:embed="rId2"/>
          <a:stretch/>
        </p:blipFill>
        <p:spPr>
          <a:xfrm>
            <a:off x="503640" y="1878840"/>
            <a:ext cx="9071280" cy="41641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504360" y="5976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$HADOOP_HOME/etc/hadoop/mapred-site.xml.template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155"/>
          <p:cNvPicPr/>
          <p:nvPr/>
        </p:nvPicPr>
        <p:blipFill>
          <a:blip r:embed="rId2"/>
          <a:stretch/>
        </p:blipFill>
        <p:spPr>
          <a:xfrm>
            <a:off x="1944000" y="1591560"/>
            <a:ext cx="6224040" cy="43840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04360" y="579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$HADOOP_HOME/etc/hadoop/hdfs-site.xml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预先准备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同步时间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设置host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设置network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关闭防火墙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ssh免密登录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修改环境变量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$HADOOP_HOME/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/masters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$HADOOP_HOME/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/slaves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$HBASE_HOME/conf/hbase-env.sh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HBASE_MANAGES_ZK=false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是否托管zookeeper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图片 162"/>
          <p:cNvPicPr/>
          <p:nvPr/>
        </p:nvPicPr>
        <p:blipFill>
          <a:blip r:embed="rId2"/>
          <a:stretch/>
        </p:blipFill>
        <p:spPr>
          <a:xfrm>
            <a:off x="3168000" y="1224000"/>
            <a:ext cx="4556520" cy="410364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64000" y="528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HBASE_HOME/</a:t>
            </a:r>
            <a:r>
              <a:rPr 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/hbase-site.xml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黑色部分可能有错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(lx-srv-1只保存元数据)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Lx-srv-4(1,5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$HBASE_HOME/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regionservers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这里是实际保存数据的节点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17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flume配置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图片 167"/>
          <p:cNvPicPr/>
          <p:nvPr/>
        </p:nvPicPr>
        <p:blipFill>
          <a:blip r:embed="rId2"/>
          <a:stretch/>
        </p:blipFill>
        <p:spPr>
          <a:xfrm>
            <a:off x="1943280" y="1152000"/>
            <a:ext cx="6192360" cy="43840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432360" y="543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Lx-srv-2(3)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$FLUME_HOME/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/lxp2-conf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此配置集成kafka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zookeeper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storm从kafka读取数据的java代码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图片 170"/>
          <p:cNvPicPr/>
          <p:nvPr/>
        </p:nvPicPr>
        <p:blipFill>
          <a:blip r:embed="rId2"/>
          <a:stretch/>
        </p:blipFill>
        <p:spPr>
          <a:xfrm>
            <a:off x="-118800" y="1224000"/>
            <a:ext cx="10184040" cy="53996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576360" y="6441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着色部分为配置，其中一些依赖于后面ppt的kafka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java代码打包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图片 173"/>
          <p:cNvPicPr/>
          <p:nvPr/>
        </p:nvPicPr>
        <p:blipFill>
          <a:blip r:embed="rId2"/>
          <a:stretch/>
        </p:blipFill>
        <p:spPr>
          <a:xfrm>
            <a:off x="2304000" y="1336680"/>
            <a:ext cx="5083200" cy="26949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88360" y="4248000"/>
            <a:ext cx="9359280" cy="28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mvn clean package assembly:single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坑：pom中的版本号一定要与flume\lib中的jar包匹配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着色部分开发时为compile,打包时为provided，否则引起包冲突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打包完后发送到storm supervisor节点的服务器(lx-srv-4的lxp.jar)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jar包问题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storm flume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中间有一些lib下面jar包的复制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如果发生了找不到class或者method的错误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极有可能是没有复制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易发生log4j冲突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1231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运行zookeeper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5台服务器 zkServer.sh 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开启后 zkServer.sh status查看状态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图片 180"/>
          <p:cNvPicPr/>
          <p:nvPr/>
        </p:nvPicPr>
        <p:blipFill>
          <a:blip r:embed="rId2"/>
          <a:stretch/>
        </p:blipFill>
        <p:spPr>
          <a:xfrm>
            <a:off x="2016000" y="3060720"/>
            <a:ext cx="5982480" cy="40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/etc/hosts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/>
          <a:stretch/>
        </p:blipFill>
        <p:spPr>
          <a:xfrm>
            <a:off x="1815120" y="1768680"/>
            <a:ext cx="6448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运行hadoop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首先根据配置mkdir各种文件夹，保持为空（这是个坑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Lx-srv-1(4, 5)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namenode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-format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运行hadoop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图片 184"/>
          <p:cNvPicPr/>
          <p:nvPr/>
        </p:nvPicPr>
        <p:blipFill>
          <a:blip r:embed="rId2"/>
          <a:stretch/>
        </p:blipFill>
        <p:spPr>
          <a:xfrm>
            <a:off x="4824000" y="1383840"/>
            <a:ext cx="4103640" cy="12798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92360" y="5000040"/>
            <a:ext cx="9071280" cy="198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master(lx-srv-1)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$HADOOP_HOME/sbin/start-all.sh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成功后lx-srv-1下有resourceManager和SecondaryNameNode和NameNode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lx-srv-4, 5下有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DataNode和NodeManager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图片 186"/>
          <p:cNvPicPr/>
          <p:nvPr/>
        </p:nvPicPr>
        <p:blipFill>
          <a:blip r:embed="rId3"/>
          <a:stretch/>
        </p:blipFill>
        <p:spPr>
          <a:xfrm>
            <a:off x="360000" y="1368000"/>
            <a:ext cx="4449600" cy="357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运行hbase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图片 188"/>
          <p:cNvPicPr/>
          <p:nvPr/>
        </p:nvPicPr>
        <p:blipFill>
          <a:blip r:embed="rId2"/>
          <a:stretch/>
        </p:blipFill>
        <p:spPr>
          <a:xfrm>
            <a:off x="360000" y="1368000"/>
            <a:ext cx="4117680" cy="3304080"/>
          </a:xfrm>
          <a:prstGeom prst="rect">
            <a:avLst/>
          </a:prstGeom>
          <a:ln>
            <a:noFill/>
          </a:ln>
        </p:spPr>
      </p:pic>
      <p:pic>
        <p:nvPicPr>
          <p:cNvPr id="190" name="图片 189"/>
          <p:cNvPicPr/>
          <p:nvPr/>
        </p:nvPicPr>
        <p:blipFill>
          <a:blip r:embed="rId3"/>
          <a:stretch/>
        </p:blipFill>
        <p:spPr>
          <a:xfrm>
            <a:off x="4804560" y="1610280"/>
            <a:ext cx="4555080" cy="119736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92720" y="5208480"/>
            <a:ext cx="9071280" cy="15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master(lx-srv-1)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$HBASE_HOME/bin/start-hbase.sh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成功后lx-srv-1下有HMaster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lx-srv-4, 5下有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HRegionServer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93920" y="2815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运行hbase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图片 192"/>
          <p:cNvPicPr/>
          <p:nvPr/>
        </p:nvPicPr>
        <p:blipFill>
          <a:blip r:embed="rId2"/>
          <a:stretch/>
        </p:blipFill>
        <p:spPr>
          <a:xfrm>
            <a:off x="2952000" y="1224000"/>
            <a:ext cx="4457520" cy="390492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793080" y="53629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Lx-srv-1(4,5) (如果create必须在1)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$HBASE_HOME/bin/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第一次启动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'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lxptest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','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testfile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(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这里与flume配置相同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kafka-server-start.sh $KAFKA_HOME/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server.properties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如果第一次启动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需要创建topic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kafka-topics.sh --zookeeper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</a:t>
            </a:r>
            <a:r>
              <a:rPr lang="en-US" altLang="zh-C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-1:2181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--create --topic flume-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--partitions 3 --replication-factor 1(storm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代码中的配置与这里相同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，坑，必须先启动上面的命令才能</a:t>
            </a:r>
            <a:r>
              <a:rPr lang="en-US" altLang="zh-C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运行flume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Lx-srv-2(3)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flume-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agent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$FLUME_HOME/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-file $FLUME_HOME/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/lxp2-conf --name agent -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Dflume.root.logger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INFO,console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图片 198"/>
          <p:cNvPicPr/>
          <p:nvPr/>
        </p:nvPicPr>
        <p:blipFill>
          <a:blip r:embed="rId2"/>
          <a:stretch/>
        </p:blipFill>
        <p:spPr>
          <a:xfrm>
            <a:off x="1728000" y="3449880"/>
            <a:ext cx="6937200" cy="367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运行storm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905040" y="1768680"/>
            <a:ext cx="82688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nimbus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ui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drpc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图片 201"/>
          <p:cNvPicPr/>
          <p:nvPr/>
        </p:nvPicPr>
        <p:blipFill>
          <a:blip r:embed="rId2"/>
          <a:stretch/>
        </p:blipFill>
        <p:spPr>
          <a:xfrm>
            <a:off x="3672000" y="1669680"/>
            <a:ext cx="5759640" cy="236196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648000" y="4536360"/>
            <a:ext cx="9071280" cy="13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能看到刚刚启动的kafka和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nimbus,drpc,core(ui)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运行storm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图片 204"/>
          <p:cNvPicPr/>
          <p:nvPr/>
        </p:nvPicPr>
        <p:blipFill>
          <a:blip r:embed="rId2"/>
          <a:stretch/>
        </p:blipFill>
        <p:spPr>
          <a:xfrm>
            <a:off x="2160000" y="1368000"/>
            <a:ext cx="5762160" cy="30549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88000" y="4856760"/>
            <a:ext cx="9071280" cy="14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启动ui后，即可在lx-srv-1:8080看到Storm 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运行storm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Lx-srv-4(5)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supervisor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logviewer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图片 208"/>
          <p:cNvPicPr/>
          <p:nvPr/>
        </p:nvPicPr>
        <p:blipFill>
          <a:blip r:embed="rId2"/>
          <a:stretch/>
        </p:blipFill>
        <p:spPr>
          <a:xfrm>
            <a:off x="4320000" y="1512000"/>
            <a:ext cx="6990480" cy="355212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360360" y="514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能看到supervisor和logviewer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提交storm的topology jar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提交之前打包的lxp.jar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 jar lxp.jar sae.join.TestTopology testTopology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图片 212"/>
          <p:cNvPicPr/>
          <p:nvPr/>
        </p:nvPicPr>
        <p:blipFill>
          <a:blip r:embed="rId2"/>
          <a:stretch/>
        </p:blipFill>
        <p:spPr>
          <a:xfrm>
            <a:off x="2075400" y="3316680"/>
            <a:ext cx="5772240" cy="359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~/.bash_profile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2"/>
          <a:stretch/>
        </p:blipFill>
        <p:spPr>
          <a:xfrm>
            <a:off x="2448000" y="1816560"/>
            <a:ext cx="4952520" cy="33670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512000" y="1195920"/>
            <a:ext cx="6623280" cy="5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下面不一定全部安装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440360" y="5544000"/>
            <a:ext cx="6623280" cy="5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坑：修改java符号链接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提交storm的topology jar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图片 214"/>
          <p:cNvPicPr/>
          <p:nvPr/>
        </p:nvPicPr>
        <p:blipFill>
          <a:blip r:embed="rId2"/>
          <a:stretch/>
        </p:blipFill>
        <p:spPr>
          <a:xfrm>
            <a:off x="2952000" y="1800000"/>
            <a:ext cx="5181480" cy="28076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60360" y="4606920"/>
            <a:ext cx="9071280" cy="14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提交之后能看到多个logviewer,worker(storm配置有关)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在Storm UI里面查看topology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图片 217"/>
          <p:cNvPicPr/>
          <p:nvPr/>
        </p:nvPicPr>
        <p:blipFill>
          <a:blip r:embed="rId2"/>
          <a:stretch/>
        </p:blipFill>
        <p:spPr>
          <a:xfrm>
            <a:off x="221400" y="1296000"/>
            <a:ext cx="5538240" cy="2936160"/>
          </a:xfrm>
          <a:prstGeom prst="rect">
            <a:avLst/>
          </a:prstGeom>
          <a:ln>
            <a:noFill/>
          </a:ln>
        </p:spPr>
      </p:pic>
      <p:pic>
        <p:nvPicPr>
          <p:cNvPr id="219" name="图片 218"/>
          <p:cNvPicPr/>
          <p:nvPr/>
        </p:nvPicPr>
        <p:blipFill>
          <a:blip r:embed="rId3"/>
          <a:stretch/>
        </p:blipFill>
        <p:spPr>
          <a:xfrm>
            <a:off x="3803400" y="3872160"/>
            <a:ext cx="6276240" cy="332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模拟输入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根据flume的配置 在lx-srv-2(3) /home/test下运行 echo abcde &gt;&gt; lxpa.txt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图片 221"/>
          <p:cNvPicPr/>
          <p:nvPr/>
        </p:nvPicPr>
        <p:blipFill>
          <a:blip r:embed="rId2"/>
          <a:stretch/>
        </p:blipFill>
        <p:spPr>
          <a:xfrm>
            <a:off x="3888000" y="2194560"/>
            <a:ext cx="5667840" cy="38530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216000" y="5937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能在所在的flume中看到log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查看hbase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图片 224"/>
          <p:cNvPicPr/>
          <p:nvPr/>
        </p:nvPicPr>
        <p:blipFill>
          <a:blip r:embed="rId2"/>
          <a:stretch/>
        </p:blipFill>
        <p:spPr>
          <a:xfrm>
            <a:off x="3064680" y="1192680"/>
            <a:ext cx="3918960" cy="37749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360000" y="4928760"/>
            <a:ext cx="9071280" cy="14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在lx-srv-1(4,5)中打开hbase,能看到echo内容(lxpisbig)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关闭与清理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在storm ui中停止topology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停止storm(kill)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停止flume(kill)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停止kafka(kill)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停止hbase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停止hadoop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停止zookeeper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各节点配置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lx-srv-1: jdk, zookeeper, hadoop master, hbase, kafka, storm nimbus, storm drpc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lx-srv-2, 3: jdk, zookeeper, flume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lx-srv-4, 5: jdk, zookeeper, hadoop slave, hbase, storm supervisor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1为hadoop, storm主节点, kafka节点, hbase主节点(只保存元数据)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 3为爬虫与flume节点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4, 5为hadoop从节点, hbase从节点(保存数据),storm子节点(具体逻辑Topology)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zookeeper自动选举主节点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zookeeper集群,kafka集群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zookeeper集群为5台服务器都有的，配置相同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kafka目前只在lx-srv-1上配置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storm集群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 zookeeper, storm nimbus(主), storm drpc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lx-srv-2,3 zookeeper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lx-srv-4,5 storm supervisor(从)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注4,5的storm supervisor与4,5的zookeeper不相连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hbase, hadoop集群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lx-srv-1: zookeeper, hadoop master, hbase master(只存储元数据)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lx-srv-4, 5: zookeeper, hadoop slave, hbase普通节点(实际存储数据)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lx-srv-1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图片 126"/>
          <p:cNvPicPr/>
          <p:nvPr/>
        </p:nvPicPr>
        <p:blipFill>
          <a:blip r:embed="rId2"/>
          <a:stretch/>
        </p:blipFill>
        <p:spPr>
          <a:xfrm>
            <a:off x="2600640" y="1236960"/>
            <a:ext cx="4887000" cy="34426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20000" y="4392000"/>
            <a:ext cx="9071280" cy="211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lxp为各组件保存数据或者配置的文件夹，手动根据配置新建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student不是项目所属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694</Words>
  <Application>Microsoft Office PowerPoint</Application>
  <PresentationFormat>自定义</PresentationFormat>
  <Paragraphs>182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DejaVu Sans</vt:lpstr>
      <vt:lpstr>Arial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36</cp:revision>
  <dcterms:created xsi:type="dcterms:W3CDTF">2017-12-14T04:25:50Z</dcterms:created>
  <dcterms:modified xsi:type="dcterms:W3CDTF">2018-02-02T22:00:32Z</dcterms:modified>
  <dc:language>zh-CN</dc:language>
</cp:coreProperties>
</file>