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3"/>
    <p:sldId id="363" r:id="rId4"/>
    <p:sldId id="361" r:id="rId5"/>
  </p:sldIdLst>
  <p:sldSz cx="9144000" cy="5143500" type="screen16x9"/>
  <p:notesSz cx="9144000" cy="6858000"/>
  <p:custDataLst>
    <p:tags r:id="rId1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47"/>
            <p14:sldId id="363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83921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</a:t>
            </a:r>
            <a:r>
              <a:rPr lang="en-US" altLang="zh-CN" sz="1600" b="1" dirty="0">
                <a:solidFill>
                  <a:schemeClr val="bg1"/>
                </a:solidFill>
              </a:rPr>
              <a:t>Python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21487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考生文件夹 下存在一个文件PY101. py，请写代码替换横线，不修改其他代码，实现以下功能: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键盘输入正整数n，按要求把n输出到屏幕，格式要求:宽度为20个字符，减号字符-填充，右对齐，带千位分隔.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符。如果输入正整数超过20位，则按照真实长度输出。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例如:键盘输入正整数n为1234，屏幕输出-----</a:t>
            </a:r>
            <a:r>
              <a:rPr sz="1600" b="1">
                <a:cs typeface="思源黑体 CN Bold" charset="0"/>
                <a:sym typeface="+mn-ea"/>
              </a:rPr>
              <a:t>----------</a:t>
            </a:r>
            <a:r>
              <a:rPr lang="en-US" sz="1600" b="1">
                <a:cs typeface="思源黑体 CN Bold" charset="0"/>
                <a:sym typeface="+mn-ea"/>
              </a:rPr>
              <a:t>123,4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提示:建议使用本机提供的Python集成开发环境IDLEB编写、 调试及验证程序。</a:t>
            </a:r>
            <a:endParaRPr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在考生文件夹下有个文件PY101.py，在横线处填写代码，完成如下功能。接收用户输入的一个小于20的正整数，在屏幕上逐行递增显示从01到该正整数，数字显示的宽度为2，不足位置补0，后面追加一个空格，然后显示'&gt;'号，'&gt;'号的个数等于行首数字。例如：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输入：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3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输出：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01&gt;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02&gt;&gt;</a:t>
            </a:r>
            <a:endParaRPr lang="zh-CN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b="1">
                <a:cs typeface="思源黑体 CN Bold" charset="0"/>
              </a:rPr>
              <a:t>03&gt;&gt;&gt;</a:t>
            </a:r>
            <a:endParaRPr lang="zh-CN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真题十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42、获得用户输入的一个字符串，将字符串逆序输出，同时紧接着输出字符串的个数，请完善PY102.py中代码。</a:t>
            </a:r>
            <a:endParaRPr lang="zh-CN" sz="18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真题七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全屏显示(16:9)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461</cp:revision>
  <dcterms:created xsi:type="dcterms:W3CDTF">2018-08-27T06:37:00Z</dcterms:created>
  <dcterms:modified xsi:type="dcterms:W3CDTF">2022-09-16T10:18:19Z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