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3"/>
    <p:sldId id="360" r:id="rId4"/>
    <p:sldId id="359" r:id="rId5"/>
    <p:sldId id="363" r:id="rId6"/>
    <p:sldId id="366" r:id="rId7"/>
    <p:sldId id="364" r:id="rId8"/>
    <p:sldId id="365" r:id="rId9"/>
  </p:sldIdLst>
  <p:sldSz cx="9144000" cy="5143500" type="screen16x9"/>
  <p:notesSz cx="9144000" cy="6858000"/>
  <p:custDataLst>
    <p:tags r:id="rId1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47"/>
            <p14:sldId id="360"/>
            <p14:sldId id="359"/>
            <p14:sldId id="363"/>
            <p14:sldId id="366"/>
            <p14:sldId id="364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83921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</a:t>
            </a:r>
            <a:r>
              <a:rPr lang="en-US" altLang="zh-CN" sz="1600" b="1" dirty="0">
                <a:solidFill>
                  <a:schemeClr val="bg1"/>
                </a:solidFill>
              </a:rPr>
              <a:t>Python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385" y="1486535"/>
            <a:ext cx="64249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以下关于程序设计语言的描述，错误的选项是</a:t>
            </a:r>
            <a:r>
              <a:rPr lang="en-US" altLang="zh-CN" sz="2000" b="1">
                <a:cs typeface="思源黑体 CN Bold" charset="0"/>
              </a:rPr>
              <a:t>()</a:t>
            </a:r>
            <a:r>
              <a:rPr lang="zh-CN" sz="2000" b="1">
                <a:cs typeface="思源黑体 CN Bold" charset="0"/>
              </a:rPr>
              <a:t>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A、Python解释器把Python代码一次性翻译成目标代码，然后执行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B、机器语言直接用二进制代码表达指令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C、Python是一种通用编程语言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D、汇编语言是直接操作计算机硬件的编程语言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真题八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64249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关于Python语言发展的描述，最次要的因素是（ ）。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A、解释器采用Unicode编码，支持中文处理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B、语言开源开放，能够整合C语言代码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C、各领域应用广泛，通用性强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D、语法简洁、精炼，语言设计质量高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94068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真题十五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64249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以下关于Python缩进的描述中,错误的是()。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A、缩进表达了所属关系和代码块的所属范围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B、缩进是可以嵌套的,从而形成多层缩进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C、判断、循环、函数等都能够通过缩进包含一批代码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D、Python用严格的缩进表示程序的格式框架,所有代码都需要在行前至少加一个空格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真题一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642493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以下代码的输出结果是()。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x='R\0S\0T'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print(len(x))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A、3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B、5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C、7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D、6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真题一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64249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关于字符串类型转换的描述，错误的选项是（ ）。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A、str(123)的结果是"123'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B、str(1.23)的结果是'1.23'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C、str(1+2j)的结果是'(1+2j)'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D、str(1+2)对表达式1+2进行字符串转换，结果是'1+2'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354457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真题十五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370" y="1537970"/>
            <a:ext cx="64249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在Python语言中,不能作为变量名的是()。A、studentB、_bmgC、5spD、Teacher</a:t>
            </a:r>
            <a:endParaRPr lang="en-US" altLang="zh-CN" sz="2000" b="1">
              <a:cs typeface="思源黑体 CN Bold" charset="0"/>
              <a:sym typeface="+mn-ea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真题一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64249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表达式3+5%6*2//8的值是()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A、4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B、5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C、6</a:t>
            </a:r>
            <a:endParaRPr lang="zh-CN" sz="20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cs typeface="思源黑体 CN Bold" charset="0"/>
              </a:rPr>
              <a:t>D、7</a:t>
            </a:r>
            <a:endParaRPr lang="zh-CN" sz="20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真题十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全屏显示(16:9)</PresentationFormat>
  <Paragraphs>58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457</cp:revision>
  <dcterms:created xsi:type="dcterms:W3CDTF">2018-08-27T06:37:00Z</dcterms:created>
  <dcterms:modified xsi:type="dcterms:W3CDTF">2022-09-16T10:38:22Z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