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7" r:id="rId3"/>
    <p:sldId id="363" r:id="rId4"/>
    <p:sldId id="365" r:id="rId5"/>
    <p:sldId id="360" r:id="rId6"/>
  </p:sldIdLst>
  <p:sldSz cx="9144000" cy="5143500" type="screen16x9"/>
  <p:notesSz cx="9144000" cy="6858000"/>
  <p:custDataLst>
    <p:tags r:id="rId12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听课注意事项" id="{942B601A-99E8-4E87-BF65-99A924D9D554}">
          <p14:sldIdLst>
            <p14:sldId id="347"/>
            <p14:sldId id="363"/>
            <p14:sldId id="365"/>
            <p14:sldId id="3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D6"/>
    <a:srgbClr val="004C92"/>
    <a:srgbClr val="FFCA21"/>
    <a:srgbClr val="FFD347"/>
    <a:srgbClr val="FFF7E1"/>
    <a:srgbClr val="2F5597"/>
    <a:srgbClr val="0084FF"/>
    <a:srgbClr val="5C3B86"/>
    <a:srgbClr val="B69FD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016" autoAdjust="0"/>
  </p:normalViewPr>
  <p:slideViewPr>
    <p:cSldViewPr snapToGrid="0"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5F3A-73F7-4840-8F54-09CFA330F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B285F-2A7F-4F64-B62A-8ED1F0F2B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D05CE-6339-408D-A508-3C554FDBC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A0CD-05DD-4B0D-BD85-8A1485BFF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7" name="矩形: 圆角 8"/>
          <p:cNvSpPr/>
          <p:nvPr/>
        </p:nvSpPr>
        <p:spPr>
          <a:xfrm>
            <a:off x="317719" y="555111"/>
            <a:ext cx="8508563" cy="4299125"/>
          </a:xfrm>
          <a:prstGeom prst="roundRect">
            <a:avLst>
              <a:gd name="adj" fmla="val 2263"/>
            </a:avLst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文本框 519"/>
          <p:cNvSpPr txBox="1"/>
          <p:nvPr userDrawn="1"/>
        </p:nvSpPr>
        <p:spPr>
          <a:xfrm>
            <a:off x="317718" y="189038"/>
            <a:ext cx="383921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关注公众号：小黑课堂计算机二级</a:t>
            </a:r>
            <a:r>
              <a:rPr lang="en-US" altLang="zh-CN" sz="1600" b="1" dirty="0">
                <a:solidFill>
                  <a:schemeClr val="bg1"/>
                </a:solidFill>
              </a:rPr>
              <a:t>Python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9335" y="1292225"/>
            <a:ext cx="721487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考生文件夹下存在一个文件PY103. py，请写代码替换横线，不修改其他代码，实现以下功能: 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某商店出售某品牌运动鞋，每双定价160，1双不打折，2双(含)到4双(含)打九折，5双(含)到9双(含)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打八折，10双(含)以上打七折，键盘输入购买数量，屏幕输出总额(保留整数)。示例格式如下: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输入: 1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输出:总额为: 160</a:t>
            </a:r>
            <a:endParaRPr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600" b="1">
                <a:cs typeface="思源黑体 CN Bold" charset="0"/>
              </a:rPr>
              <a:t>提示:建议使用本机提供的Python集成开发环境IDLE编写、调试及验证程序。</a:t>
            </a:r>
            <a:endParaRPr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真题二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717931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在考生文件夹下有个文件PY103.py，在横线处填写代码，完成如下功能。程序接收用户输入的一个数字并判断是否为正整数，如果不是正整数，则显示“请输入正整数”并等待用户重新输入，直至输入正整数为止，并显示输出该正整数。例如：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输入：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请输入一个正整数:357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输出：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357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真题九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71793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获得用户的非数字输入，如果输入中存在数字，则要求用户重新输入，直至满足条件为止，并输出用户输入字符的个数，完善PY202.py文件中的代码。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真题八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720" y="1505585"/>
            <a:ext cx="717931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800" b="1">
                <a:cs typeface="思源黑体 CN Bold" charset="0"/>
              </a:rPr>
              <a:t>考生文件夹下存在一个文件PY102.py，请写代码替换横线，不修改其他代码，实现以下功能：</a:t>
            </a:r>
            <a:endParaRPr lang="zh-CN" sz="18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800" b="1">
                <a:cs typeface="思源黑体 CN Bold" charset="0"/>
              </a:rPr>
              <a:t>根据斐波那契数列的定义，F(0)=0，F(1)=1，F(n)=F(n-1)+F(n-2)(n&gt;=2)，输出不大于100的序列元素。</a:t>
            </a:r>
            <a:endParaRPr lang="zh-CN" sz="18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800" b="1">
                <a:cs typeface="思源黑体 CN Bold" charset="0"/>
              </a:rPr>
              <a:t>例如：屏幕输出实例为：</a:t>
            </a:r>
            <a:endParaRPr lang="zh-CN" sz="18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800" b="1">
                <a:cs typeface="思源黑体 CN Bold" charset="0"/>
              </a:rPr>
              <a:t>0,1,1,2,3，…（略）</a:t>
            </a:r>
            <a:endParaRPr lang="zh-CN" sz="18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真题四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NhZGZjMjcxMDZjZDhlNTY3YjBmY2E2Yjc5N2Q5M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>全屏显示(16:9)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Arial</vt:lpstr>
      <vt:lpstr>等线</vt:lpstr>
      <vt:lpstr>思源黑体 CN Bold</vt:lpstr>
      <vt:lpstr>黑体</vt:lpstr>
      <vt:lpstr>微软雅黑</vt:lpstr>
      <vt:lpstr>Arial Unicode MS</vt:lpstr>
      <vt:lpstr>等线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聂璐月</dc:creator>
  <cp:lastModifiedBy>安</cp:lastModifiedBy>
  <cp:revision>474</cp:revision>
  <dcterms:created xsi:type="dcterms:W3CDTF">2018-08-27T06:37:00Z</dcterms:created>
  <dcterms:modified xsi:type="dcterms:W3CDTF">2022-09-19T08:50:27Z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E7413E9C82564EA89DE7ACCE0E2E6F2B</vt:lpwstr>
  </property>
  <property fmtid="{D5CDD505-2E9C-101B-9397-08002B2CF9AE}" pid="3" name="KSOProductBuildVer">
    <vt:lpwstr>2052-11.1.0.12358</vt:lpwstr>
  </property>
</Properties>
</file>