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365" r:id="rId4"/>
    <p:sldId id="360" r:id="rId5"/>
    <p:sldId id="363" r:id="rId6"/>
    <p:sldId id="347" r:id="rId7"/>
  </p:sldIdLst>
  <p:sldSz cx="9144000" cy="5143500" type="screen16x9"/>
  <p:notesSz cx="9144000" cy="6858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64"/>
            <p14:sldId id="365"/>
            <p14:sldId id="360"/>
            <p14:sldId id="363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59156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关注公众号：小黑课堂计算机二级编程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2985" y="1351280"/>
            <a:ext cx="642493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以下代码的输出结果是()。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S = 'Pame'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for i in range(len(S)):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cs typeface="思源黑体 CN Bold" charset="0"/>
              </a:rPr>
              <a:t>	</a:t>
            </a:r>
            <a:r>
              <a:rPr lang="zh-CN" sz="1600" b="1">
                <a:cs typeface="思源黑体 CN Bold" charset="0"/>
              </a:rPr>
              <a:t>print(S[-i],end="")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A、ameP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B、emaP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C、Pema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D、Pame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7000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0770" y="1163955"/>
            <a:ext cx="642493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当用户输入apple, banana,bear时,以下代码的执行结果是( ) 。</a:t>
            </a:r>
            <a:r>
              <a:rPr lang="zh-CN" sz="1600" b="1">
                <a:cs typeface="思源黑体 CN Bold" charset="0"/>
              </a:rPr>
              <a:t>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a = input("").split(",")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x = 0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while x&lt;len(a):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    print(a[x],end=" ")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    x = x+1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  <a:sym typeface="+mn-ea"/>
              </a:rPr>
              <a:t>A、执行错误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  <a:sym typeface="+mn-ea"/>
              </a:rPr>
              <a:t>B、applebanana</a:t>
            </a:r>
            <a:endParaRPr lang="zh-CN" sz="1600" b="1">
              <a:cs typeface="思源黑体 CN Bold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  <a:sym typeface="+mn-ea"/>
              </a:rPr>
              <a:t>C、apple</a:t>
            </a:r>
            <a:r>
              <a:rPr lang="en-US" altLang="zh-CN" sz="1600" b="1">
                <a:cs typeface="思源黑体 CN Bold" charset="0"/>
                <a:sym typeface="+mn-ea"/>
              </a:rPr>
              <a:t> </a:t>
            </a:r>
            <a:r>
              <a:rPr lang="zh-CN" sz="1600" b="1">
                <a:cs typeface="思源黑体 CN Bold" charset="0"/>
                <a:sym typeface="+mn-ea"/>
              </a:rPr>
              <a:t>banana</a:t>
            </a:r>
            <a:r>
              <a:rPr lang="en-US" altLang="zh-CN" sz="1600" b="1">
                <a:cs typeface="思源黑体 CN Bold" charset="0"/>
                <a:sym typeface="+mn-ea"/>
              </a:rPr>
              <a:t> </a:t>
            </a:r>
            <a:r>
              <a:rPr lang="zh-CN" sz="1600" b="1">
                <a:cs typeface="思源黑体 CN Bold" charset="0"/>
                <a:sym typeface="+mn-ea"/>
              </a:rPr>
              <a:t>bear</a:t>
            </a:r>
            <a:endParaRPr lang="zh-CN" sz="1600" b="1">
              <a:cs typeface="思源黑体 CN Bold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  <a:sym typeface="+mn-ea"/>
              </a:rPr>
              <a:t>D、apple</a:t>
            </a:r>
            <a:r>
              <a:rPr lang="en-US" altLang="zh-CN" sz="1600" b="1">
                <a:cs typeface="思源黑体 CN Bold" charset="0"/>
                <a:sym typeface="+mn-ea"/>
              </a:rPr>
              <a:t>,</a:t>
            </a:r>
            <a:r>
              <a:rPr lang="zh-CN" sz="1600" b="1">
                <a:cs typeface="思源黑体 CN Bold" charset="0"/>
                <a:sym typeface="+mn-ea"/>
              </a:rPr>
              <a:t>banana</a:t>
            </a:r>
            <a:r>
              <a:rPr lang="en-US" altLang="zh-CN" sz="1600" b="1">
                <a:cs typeface="思源黑体 CN Bold" charset="0"/>
                <a:sym typeface="+mn-ea"/>
              </a:rPr>
              <a:t>,</a:t>
            </a:r>
            <a:r>
              <a:rPr lang="zh-CN" sz="1600" b="1">
                <a:cs typeface="思源黑体 CN Bold" charset="0"/>
                <a:sym typeface="+mn-ea"/>
              </a:rPr>
              <a:t>bear</a:t>
            </a:r>
            <a:endParaRPr lang="zh-CN" sz="1600" b="1">
              <a:cs typeface="思源黑体 CN Bold" charset="0"/>
              <a:sym typeface="+mn-ea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6873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8070" y="1344295"/>
            <a:ext cx="6424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以下代码的输出结果是()。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for s in "PythonNCRE":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if s=="N":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    continue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cs typeface="思源黑体 CN Bold" charset="0"/>
              </a:rPr>
              <a:t>    </a:t>
            </a:r>
            <a:r>
              <a:rPr lang="zh-CN" sz="1600" b="1">
                <a:cs typeface="思源黑体 CN Bold" charset="0"/>
              </a:rPr>
              <a:t>print(s,end="")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A、N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B、PythonCRE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C、Python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D、PythonNCRE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34429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3470" y="1157605"/>
            <a:ext cx="642493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以下程序的输出结果是______。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for i in "Nation":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for k in range(2):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    if i == 'n':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        break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    </a:t>
            </a:r>
            <a:r>
              <a:rPr lang="en-US" altLang="zh-CN" sz="1600" b="1">
                <a:cs typeface="思源黑体 CN Bold" charset="0"/>
              </a:rPr>
              <a:t>    </a:t>
            </a:r>
            <a:r>
              <a:rPr lang="zh-CN" sz="1600" b="1">
                <a:cs typeface="思源黑体 CN Bold" charset="0"/>
              </a:rPr>
              <a:t>print(i, end="")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A、aattiioo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B、NNaattiioo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C、Naattiioon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D、aattiioonn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124460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385" y="1486535"/>
            <a:ext cx="642493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800" b="1">
                <a:cs typeface="思源黑体 CN Bold" charset="0"/>
              </a:rPr>
              <a:t>以下关于Python语言中try语句的描述中,错误是()。</a:t>
            </a:r>
            <a:endParaRPr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800" b="1">
                <a:cs typeface="思源黑体 CN Bold" charset="0"/>
              </a:rPr>
              <a:t>A、try用来捕捉执行代码发生的异常,处理异常后能够回到异常处继续执行</a:t>
            </a:r>
            <a:endParaRPr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800" b="1">
                <a:cs typeface="思源黑体 CN Bold" charset="0"/>
              </a:rPr>
              <a:t>B、当执行try代码块触发异常后,会执行except后面的语句</a:t>
            </a:r>
            <a:endParaRPr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800" b="1">
                <a:cs typeface="思源黑体 CN Bold" charset="0"/>
              </a:rPr>
              <a:t>C、一个try代码块可以对应多个处理异常的except代码块</a:t>
            </a:r>
            <a:endParaRPr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800" b="1">
                <a:cs typeface="思源黑体 CN Bold" charset="0"/>
              </a:rPr>
              <a:t>D、try代码块不触发异常时,不会执行except后面的语句</a:t>
            </a:r>
            <a:endParaRPr sz="18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59460" y="749935"/>
            <a:ext cx="159956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全屏显示(16:9)</PresentationFormat>
  <Paragraphs>57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472</cp:revision>
  <dcterms:created xsi:type="dcterms:W3CDTF">2018-08-27T06:37:00Z</dcterms:created>
  <dcterms:modified xsi:type="dcterms:W3CDTF">2022-09-19T12:55:35Z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