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7" r:id="rId3"/>
    <p:sldId id="360" r:id="rId4"/>
    <p:sldId id="363" r:id="rId5"/>
    <p:sldId id="365" r:id="rId6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听课注意事项" id="{942B601A-99E8-4E87-BF65-99A924D9D554}">
          <p14:sldIdLst>
            <p14:sldId id="347"/>
            <p14:sldId id="360"/>
            <p14:sldId id="365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D6"/>
    <a:srgbClr val="004C92"/>
    <a:srgbClr val="FFCA21"/>
    <a:srgbClr val="FFD347"/>
    <a:srgbClr val="FFF7E1"/>
    <a:srgbClr val="2F5597"/>
    <a:srgbClr val="0084FF"/>
    <a:srgbClr val="5C3B86"/>
    <a:srgbClr val="B69FD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016" autoAdjust="0"/>
  </p:normalViewPr>
  <p:slideViewPr>
    <p:cSldViewPr snapToGrid="0">
      <p:cViewPr varScale="1">
        <p:scale>
          <a:sx n="90" d="100"/>
          <a:sy n="90" d="100"/>
        </p:scale>
        <p:origin x="840" y="8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99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A5F3A-73F7-4840-8F54-09CFA330F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B285F-2A7F-4F64-B62A-8ED1F0F2B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D05CE-6339-408D-A508-3C554FDBC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9A0CD-05DD-4B0D-BD85-8A1485BFF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文本占位符 2"/>
          <p:cNvSpPr txBox="1"/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7" name="矩形: 圆角 8"/>
          <p:cNvSpPr/>
          <p:nvPr/>
        </p:nvSpPr>
        <p:spPr>
          <a:xfrm>
            <a:off x="317719" y="555111"/>
            <a:ext cx="8508563" cy="4299125"/>
          </a:xfrm>
          <a:prstGeom prst="roundRect">
            <a:avLst>
              <a:gd name="adj" fmla="val 2263"/>
            </a:avLst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5" name="文本框 519"/>
          <p:cNvSpPr txBox="1"/>
          <p:nvPr userDrawn="1"/>
        </p:nvSpPr>
        <p:spPr>
          <a:xfrm>
            <a:off x="317718" y="189038"/>
            <a:ext cx="3839210" cy="3143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关注公众号：小黑课堂计算机二级</a:t>
            </a:r>
            <a:r>
              <a:rPr lang="en-US" altLang="zh-CN" sz="1600" b="1" dirty="0">
                <a:solidFill>
                  <a:schemeClr val="bg1"/>
                </a:solidFill>
              </a:rPr>
              <a:t>Python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720" y="1505585"/>
            <a:ext cx="721487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考生文件夹下存在一个文件PY102. py，请写代码替换横线，不修改其他代码，实现以下功能: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a和b是两个列表变量，列表a为[3, 6, 9]已给定，键盘输入列表b，计算a中元素与b中对应元素乘积的累加和。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例如:键盘输入列表b为[1,2, 3]，累加和为1*3+2*6+3*9=42， 因此，屏幕输出计算结果为42 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提示:建议使用本机提供的Python集成开发环境IDLE编写、调试及验证程序。</a:t>
            </a:r>
            <a:endParaRPr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真题一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720" y="1505585"/>
            <a:ext cx="717931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800" b="1">
                <a:cs typeface="思源黑体 CN Bold" charset="0"/>
              </a:rPr>
              <a:t>获得用户输入的以逗号分隔的三个数字，记为a、b、c，以a为起始数值，b为差，c为数值的数量，产生一个递增的等差数列，将这个数列以列表格式输出，请完善PY103.py中代码。</a:t>
            </a:r>
            <a:endParaRPr lang="zh-CN" sz="18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真题七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720" y="1505585"/>
            <a:ext cx="717931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考生文件夹下存在一个文件PY102.py，请写代码替换横线，不修改其他代，实现以下功能：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a和b是两个长度相同的列表变量，列表a为[3,6,9]已给定，键盘输入列表b，计算a中元素与b中对应元素的和形成新的列表c，在屏幕上输出。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例如：键盘输入列表b为[1,2,3]，屏幕输出计算结果为[4,8,12]</a:t>
            </a:r>
            <a:endParaRPr lang="zh-CN"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真题五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720" y="1505585"/>
            <a:ext cx="71793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计算两个列表ls和lt此对应元素乘积的和(即向量积)，补充PY202.py文件。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ls = [111,222,333,444,555,666,777,888,999]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lt = [999,777,555,333,111,888,666,444,222]</a:t>
            </a:r>
            <a:endParaRPr lang="zh-CN"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真题七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254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演示</Application>
  <PresentationFormat>全屏显示(16:9)</PresentationFormat>
  <Paragraphs>23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Arial</vt:lpstr>
      <vt:lpstr>等线</vt:lpstr>
      <vt:lpstr>思源黑体 CN Bold</vt:lpstr>
      <vt:lpstr>黑体</vt:lpstr>
      <vt:lpstr>微软雅黑</vt:lpstr>
      <vt:lpstr>Arial Unicode MS</vt:lpstr>
      <vt:lpstr>等线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聂璐月</dc:creator>
  <cp:lastModifiedBy>许巍</cp:lastModifiedBy>
  <cp:revision>465</cp:revision>
  <dcterms:created xsi:type="dcterms:W3CDTF">2018-08-27T06:37:00Z</dcterms:created>
  <dcterms:modified xsi:type="dcterms:W3CDTF">2021-09-18T10:48:28Z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E7413E9C82564EA89DE7ACCE0E2E6F2B</vt:lpwstr>
  </property>
  <property fmtid="{D5CDD505-2E9C-101B-9397-08002B2CF9AE}" pid="3" name="KSOProductBuildVer">
    <vt:lpwstr>2052-11.1.0.10700</vt:lpwstr>
  </property>
</Properties>
</file>