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9" r:id="rId3"/>
    <p:sldId id="347" r:id="rId4"/>
    <p:sldId id="360" r:id="rId5"/>
    <p:sldId id="364" r:id="rId6"/>
    <p:sldId id="363" r:id="rId7"/>
  </p:sldIdLst>
  <p:sldSz cx="9144000" cy="5143500" type="screen16x9"/>
  <p:notesSz cx="9144000" cy="6858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59"/>
            <p14:sldId id="347"/>
            <p14:sldId id="360"/>
            <p14:sldId id="364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59156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关注公众号：小黑课堂计算机二级编程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2670" y="1447800"/>
            <a:ext cx="642493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以下代码的输出结果是______。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ls=[[1,2,3],[[4,5],6],[7,8]]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print(len(ls))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A、3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B、1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C、4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D、8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7190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100" y="1486535"/>
            <a:ext cx="642493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以下代码的输出结果是()。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ls=[[1,2,3],'Python',[[4,5,'ABC'],6],[7,8]]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print(ls[2][1])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A、'ABC'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B、p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C、4</a:t>
            </a:r>
            <a:endParaRPr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2000" b="1">
                <a:cs typeface="思源黑体 CN Bold" charset="0"/>
              </a:rPr>
              <a:t>D、6</a:t>
            </a:r>
            <a:endParaRPr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52717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以下关于Python字典变量的定义中,正确的是()。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A、d={[1,2]:1,[3,4]:3}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B、d={1:as,2:sf}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C、d={(1,2):1,(3,4):3}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D、d={'python':1,[tea,cat]:2}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30175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6635" y="1344930"/>
            <a:ext cx="6424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以下程序的输出结果是______。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ls1=[1,2,3,4,5]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ls2=ls1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ls2.reverse()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print(ls1)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A、[5,4,3,2,1]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B、[1,2,3,4,5]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C、5,4,3,2,1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D、1,2,3,4,5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2364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2985" y="1344295"/>
            <a:ext cx="6424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以下程序的输出结果是______。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L1=[1,2,3,4]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L2=L1.copy()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L2.reverse()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print(L1)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A、1,2,3,4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B、[4,3,2,1]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C、4,3,2,1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D、[1,2,3,4]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7127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全屏显示(16:9)</PresentationFormat>
  <Paragraphs>52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464</cp:revision>
  <dcterms:created xsi:type="dcterms:W3CDTF">2018-08-27T06:37:00Z</dcterms:created>
  <dcterms:modified xsi:type="dcterms:W3CDTF">2022-09-18T10:36:48Z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