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0" r:id="rId3"/>
    <p:sldId id="347" r:id="rId4"/>
  </p:sldIdLst>
  <p:sldSz cx="9144000" cy="5143500" type="screen16x9"/>
  <p:notesSz cx="9144000" cy="6858000"/>
  <p:custDataLst>
    <p:tags r:id="rId10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听课注意事项" id="{942B601A-99E8-4E87-BF65-99A924D9D554}">
          <p14:sldIdLst>
            <p14:sldId id="360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6"/>
    <a:srgbClr val="004C92"/>
    <a:srgbClr val="FFCA21"/>
    <a:srgbClr val="FFD347"/>
    <a:srgbClr val="FFF7E1"/>
    <a:srgbClr val="2F5597"/>
    <a:srgbClr val="0084FF"/>
    <a:srgbClr val="5C3B86"/>
    <a:srgbClr val="B69F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16" autoAdjust="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5F3A-73F7-4840-8F54-09CFA330F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285F-2A7F-4F64-B62A-8ED1F0F2B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05CE-6339-408D-A508-3C554FDBC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A0CD-05DD-4B0D-BD85-8A1485BFF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7" name="矩形: 圆角 8"/>
          <p:cNvSpPr/>
          <p:nvPr/>
        </p:nvSpPr>
        <p:spPr>
          <a:xfrm>
            <a:off x="317719" y="555111"/>
            <a:ext cx="8508563" cy="4299125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文本框 519"/>
          <p:cNvSpPr txBox="1"/>
          <p:nvPr userDrawn="1"/>
        </p:nvSpPr>
        <p:spPr>
          <a:xfrm>
            <a:off x="317718" y="189038"/>
            <a:ext cx="359156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关注公众号：小黑课堂计算机二级编程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0455" y="1390015"/>
            <a:ext cx="71793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请编写代码替换横线，不修改其他代码，实现下面功能，让用户输入一个自然数n。‬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如果n为奇数,输出表达式1+1/3+1/5+...+1/n的值。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如果n为偶数，输出表达式1/2+1/4+1/6+...+1/n的值。‬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输出结果保留两位小数。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输入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4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输出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0.75	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687320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真题十三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9335" y="1292225"/>
            <a:ext cx="721487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在考生文件夹下有个文件PY102.py，在横线处填写代码，完成如下功能。社会平均工作时间是每天8小时(不区分工作日和休息日)，一位计算机科学家接受记者采访时说，他每天工作时间比社会平均工作时间多3小时。如果这位科学家的当下成就值是1，假设每工作1个小时成就值增加0.01%，计算并输出两个结果：这位科学家5年后的成就值，以及达到成就值100所需要的年数。其中，成就值和年数都以整数表示，每年以365天计算。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输出格式示例如下：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5年后的成就值是XXX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XX年后成就值是100</a:t>
            </a:r>
            <a:endParaRPr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真题九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NhZGZjMjcxMDZjZDhlNTY3YjBmY2E2Yjc5N2Q5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全屏显示(16:9)</PresentationFormat>
  <Paragraphs>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</vt:lpstr>
      <vt:lpstr>等线</vt:lpstr>
      <vt:lpstr>思源黑体 CN Bold</vt:lpstr>
      <vt:lpstr>黑体</vt:lpstr>
      <vt:lpstr>微软雅黑</vt:lpstr>
      <vt:lpstr>Arial Unicode MS</vt:lpstr>
      <vt:lpstr>等线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聂璐月</dc:creator>
  <cp:lastModifiedBy>安</cp:lastModifiedBy>
  <cp:revision>477</cp:revision>
  <dcterms:created xsi:type="dcterms:W3CDTF">2018-08-27T06:37:00Z</dcterms:created>
  <dcterms:modified xsi:type="dcterms:W3CDTF">2022-09-21T08:57:51Z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E7413E9C82564EA89DE7ACCE0E2E6F2B</vt:lpwstr>
  </property>
  <property fmtid="{D5CDD505-2E9C-101B-9397-08002B2CF9AE}" pid="3" name="KSOProductBuildVer">
    <vt:lpwstr>2052-11.1.0.12358</vt:lpwstr>
  </property>
</Properties>
</file>