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4" r:id="rId3"/>
    <p:sldId id="365" r:id="rId4"/>
    <p:sldId id="360" r:id="rId5"/>
    <p:sldId id="347" r:id="rId6"/>
    <p:sldId id="370" r:id="rId7"/>
    <p:sldId id="359" r:id="rId8"/>
  </p:sldIdLst>
  <p:sldSz cx="9144000" cy="5143500" type="screen16x9"/>
  <p:notesSz cx="9144000" cy="6858000"/>
  <p:custDataLst>
    <p:tags r:id="rId14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听课注意事项" id="{942B601A-99E8-4E87-BF65-99A924D9D554}">
          <p14:sldIdLst>
            <p14:sldId id="364"/>
            <p14:sldId id="365"/>
            <p14:sldId id="360"/>
            <p14:sldId id="347"/>
            <p14:sldId id="370"/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D6"/>
    <a:srgbClr val="004C92"/>
    <a:srgbClr val="FFCA21"/>
    <a:srgbClr val="FFD347"/>
    <a:srgbClr val="FFF7E1"/>
    <a:srgbClr val="2F5597"/>
    <a:srgbClr val="0084FF"/>
    <a:srgbClr val="5C3B86"/>
    <a:srgbClr val="B69FD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7016" autoAdjust="0"/>
  </p:normalViewPr>
  <p:slideViewPr>
    <p:cSldViewPr snapToGrid="0">
      <p:cViewPr varScale="1">
        <p:scale>
          <a:sx n="90" d="100"/>
          <a:sy n="90" d="100"/>
        </p:scale>
        <p:origin x="840" y="8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2994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5F3A-73F7-4840-8F54-09CFA330F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B285F-2A7F-4F64-B62A-8ED1F0F2B2C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D05CE-6339-408D-A508-3C554FDBC0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A0CD-05DD-4B0D-BD85-8A1485BFF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F0CE4B7-CC19-774D-B0AF-97E19289382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99457BA-13CE-9A41-9B20-A5387975711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文本占位符 2"/>
          <p:cNvSpPr txBox="1"/>
          <p:nvPr/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7" name="矩形: 圆角 8"/>
          <p:cNvSpPr/>
          <p:nvPr/>
        </p:nvSpPr>
        <p:spPr>
          <a:xfrm>
            <a:off x="317719" y="555111"/>
            <a:ext cx="8508563" cy="4299125"/>
          </a:xfrm>
          <a:prstGeom prst="roundRect">
            <a:avLst>
              <a:gd name="adj" fmla="val 2263"/>
            </a:avLst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5" name="文本框 519"/>
          <p:cNvSpPr txBox="1"/>
          <p:nvPr userDrawn="1"/>
        </p:nvSpPr>
        <p:spPr>
          <a:xfrm>
            <a:off x="317718" y="189038"/>
            <a:ext cx="3591560" cy="3143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</a:rPr>
              <a:t>关注公众号：小黑课堂计算机二级编程</a:t>
            </a:r>
            <a:endParaRPr lang="en-US" altLang="zh-CN" sz="16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16635" y="1344930"/>
            <a:ext cx="642493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以下代码的输出结果是()。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t=10.5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def above_zero(t):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 b="1">
                <a:cs typeface="思源黑体 CN Bold" charset="0"/>
              </a:rPr>
              <a:t>	</a:t>
            </a:r>
            <a:r>
              <a:rPr lang="zh-CN" sz="1600" b="1">
                <a:cs typeface="思源黑体 CN Bold" charset="0"/>
              </a:rPr>
              <a:t>return t&gt;0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A、True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B、False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C、10.5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D、没有输出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真题一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13155" y="1363345"/>
            <a:ext cx="642493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当用户输入2时,下面代码的输出结果是()。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try: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200" b="1">
                <a:cs typeface="思源黑体 CN Bold" charset="0"/>
              </a:rPr>
              <a:t>     </a:t>
            </a:r>
            <a:r>
              <a:rPr sz="1200" b="1">
                <a:cs typeface="思源黑体 CN Bold" charset="0"/>
              </a:rPr>
              <a:t>n=input("请输入一个整数:")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200" b="1">
                <a:cs typeface="思源黑体 CN Bold" charset="0"/>
              </a:rPr>
              <a:t>     </a:t>
            </a:r>
            <a:r>
              <a:rPr sz="1200" b="1">
                <a:cs typeface="思源黑体 CN Bold" charset="0"/>
              </a:rPr>
              <a:t>def pow2(n):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200" b="1">
                <a:cs typeface="思源黑体 CN Bold" charset="0"/>
              </a:rPr>
              <a:t>            </a:t>
            </a:r>
            <a:r>
              <a:rPr sz="1200" b="1">
                <a:cs typeface="思源黑体 CN Bold" charset="0"/>
              </a:rPr>
              <a:t>return n**5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200" b="1">
                <a:cs typeface="思源黑体 CN Bold" charset="0"/>
              </a:rPr>
              <a:t>     </a:t>
            </a:r>
            <a:r>
              <a:rPr sz="1200" b="1">
                <a:cs typeface="思源黑体 CN Bold" charset="0"/>
              </a:rPr>
              <a:t>pow2(n)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except: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sz="1200" b="1">
                <a:cs typeface="思源黑体 CN Bold" charset="0"/>
              </a:rPr>
              <a:t>     </a:t>
            </a:r>
            <a:r>
              <a:rPr sz="1200" b="1">
                <a:cs typeface="思源黑体 CN Bold" charset="0"/>
              </a:rPr>
              <a:t>print("程序执行错误")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A、32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B、2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C、程序没有任何输出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D、程序执行错误</a:t>
            </a:r>
            <a:endParaRPr sz="12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816860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真题二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8070" y="1344295"/>
            <a:ext cx="642493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以下的函数定义中,错误的是()。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A、def vfunc(s,a= 1,*b):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B、def vfunc(a= 3,b):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C、def vfunc(a,**b):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D、def vfunc(a,b=2):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真题三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1085" y="1383665"/>
            <a:ext cx="6424930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26、以下程序的输出结果是______。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def loc_glo( b = 2, a = 4):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    global z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    z += 3 * a +5 * b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    return z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z = 10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print(z, loc_glo (4,2))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A、10</a:t>
            </a:r>
            <a:r>
              <a:rPr lang="en-US" sz="1200" b="1">
                <a:cs typeface="思源黑体 CN Bold" charset="0"/>
              </a:rPr>
              <a:t> </a:t>
            </a:r>
            <a:r>
              <a:rPr sz="1200" b="1">
                <a:cs typeface="思源黑体 CN Bold" charset="0"/>
              </a:rPr>
              <a:t>36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B、32</a:t>
            </a:r>
            <a:r>
              <a:rPr lang="en-US" sz="1200" b="1">
                <a:cs typeface="思源黑体 CN Bold" charset="0"/>
              </a:rPr>
              <a:t> </a:t>
            </a:r>
            <a:r>
              <a:rPr sz="1200" b="1">
                <a:cs typeface="思源黑体 CN Bold" charset="0"/>
              </a:rPr>
              <a:t>32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C、36</a:t>
            </a:r>
            <a:r>
              <a:rPr lang="en-US" sz="1200" b="1">
                <a:cs typeface="思源黑体 CN Bold" charset="0"/>
              </a:rPr>
              <a:t> </a:t>
            </a:r>
            <a:r>
              <a:rPr sz="1200" b="1">
                <a:cs typeface="思源黑体 CN Bold" charset="0"/>
              </a:rPr>
              <a:t>36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D、10</a:t>
            </a:r>
            <a:r>
              <a:rPr lang="en-US" sz="1200" b="1">
                <a:cs typeface="思源黑体 CN Bold" charset="0"/>
              </a:rPr>
              <a:t> </a:t>
            </a:r>
            <a:r>
              <a:rPr sz="1200" b="1">
                <a:cs typeface="思源黑体 CN Bold" charset="0"/>
              </a:rPr>
              <a:t>32</a:t>
            </a:r>
            <a:endParaRPr sz="12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真题八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4735" y="1383665"/>
            <a:ext cx="6424930" cy="2861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26、以下程序的输出结果是______。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ls = [10]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def run(n):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   ls.append(n)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run(5)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print(ls)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A、[10]	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B、UnboundLocalError	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C、[10,5]</a:t>
            </a:r>
            <a:endParaRPr sz="12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sz="1200" b="1">
                <a:cs typeface="思源黑体 CN Bold" charset="0"/>
              </a:rPr>
              <a:t>D、None	</a:t>
            </a:r>
            <a:endParaRPr sz="12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真题九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94105" y="1299210"/>
            <a:ext cx="64249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23、以下关于Python函数的描述中，正确的是______。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A、一个函数中只允许有一条return语句	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B、Python中，def和return是函数必须使用的保留字	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C、Python函数定义中没有对参数指定类型，这说明，参数在函数中可以当作任意类型使用	</a:t>
            </a:r>
            <a:endParaRPr lang="zh-CN" sz="1600" b="1">
              <a:cs typeface="思源黑体 CN Bold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1">
                <a:cs typeface="思源黑体 CN Bold" charset="0"/>
              </a:rPr>
              <a:t>D、函数eval()可以用于数值表达式求值，例如eval("2*3+1")</a:t>
            </a:r>
            <a:endParaRPr lang="zh-CN" sz="1600" b="1">
              <a:cs typeface="思源黑体 CN Bold" charset="0"/>
            </a:endParaRPr>
          </a:p>
        </p:txBody>
      </p:sp>
      <p:sp>
        <p:nvSpPr>
          <p:cNvPr id="4" name="TextBox 19"/>
          <p:cNvSpPr txBox="1"/>
          <p:nvPr/>
        </p:nvSpPr>
        <p:spPr>
          <a:xfrm>
            <a:off x="765810" y="749935"/>
            <a:ext cx="2482215" cy="459105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91436" tIns="45718" rIns="91436" bIns="45718" rtlCol="0">
            <a:spAutoFit/>
          </a:bodyPr>
          <a:p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真题七</a:t>
            </a:r>
            <a:r>
              <a:rPr lang="en-US" altLang="zh-CN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b="1" spc="63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endParaRPr lang="zh-CN" altLang="en-US" sz="2400" b="1" spc="63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NhZGZjMjcxMDZjZDhlNTY3YjBmY2E2Yjc5N2Q5MT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25400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786</Words>
  <Application>WPS 演示</Application>
  <PresentationFormat>全屏显示(16:9)</PresentationFormat>
  <Paragraphs>69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Arial</vt:lpstr>
      <vt:lpstr>等线</vt:lpstr>
      <vt:lpstr>思源黑体 CN Bold</vt:lpstr>
      <vt:lpstr>黑体</vt:lpstr>
      <vt:lpstr>微软雅黑</vt:lpstr>
      <vt:lpstr>Arial Unicode MS</vt:lpstr>
      <vt:lpstr>等线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聂璐月</dc:creator>
  <cp:lastModifiedBy>安</cp:lastModifiedBy>
  <cp:revision>480</cp:revision>
  <dcterms:created xsi:type="dcterms:W3CDTF">2018-08-27T06:37:00Z</dcterms:created>
  <dcterms:modified xsi:type="dcterms:W3CDTF">2022-09-21T12:33:48Z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E7413E9C82564EA89DE7ACCE0E2E6F2B</vt:lpwstr>
  </property>
  <property fmtid="{D5CDD505-2E9C-101B-9397-08002B2CF9AE}" pid="3" name="KSOProductBuildVer">
    <vt:lpwstr>2052-11.1.0.12358</vt:lpwstr>
  </property>
</Properties>
</file>