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6"/>
  </p:notesMasterIdLst>
  <p:handoutMasterIdLst>
    <p:handoutMasterId r:id="rId27"/>
  </p:handoutMasterIdLst>
  <p:sldIdLst>
    <p:sldId id="256" r:id="rId2"/>
    <p:sldId id="539" r:id="rId3"/>
    <p:sldId id="552" r:id="rId4"/>
    <p:sldId id="553" r:id="rId5"/>
    <p:sldId id="581" r:id="rId6"/>
    <p:sldId id="582" r:id="rId7"/>
    <p:sldId id="583" r:id="rId8"/>
    <p:sldId id="584" r:id="rId9"/>
    <p:sldId id="585" r:id="rId10"/>
    <p:sldId id="554" r:id="rId11"/>
    <p:sldId id="555" r:id="rId12"/>
    <p:sldId id="556" r:id="rId13"/>
    <p:sldId id="558" r:id="rId14"/>
    <p:sldId id="559" r:id="rId15"/>
    <p:sldId id="561" r:id="rId16"/>
    <p:sldId id="562" r:id="rId17"/>
    <p:sldId id="567" r:id="rId18"/>
    <p:sldId id="563" r:id="rId19"/>
    <p:sldId id="586" r:id="rId20"/>
    <p:sldId id="587" r:id="rId21"/>
    <p:sldId id="588" r:id="rId22"/>
    <p:sldId id="589" r:id="rId23"/>
    <p:sldId id="590" r:id="rId24"/>
    <p:sldId id="549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09" autoAdjust="0"/>
    <p:restoredTop sz="94414" autoAdjust="0"/>
  </p:normalViewPr>
  <p:slideViewPr>
    <p:cSldViewPr>
      <p:cViewPr varScale="1">
        <p:scale>
          <a:sx n="70" d="100"/>
          <a:sy n="70" d="100"/>
        </p:scale>
        <p:origin x="19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http://www.hostedredmine.com/issues/793479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64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相近用例，合并成一条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24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注册按钮不能点击？</a:t>
            </a:r>
            <a:endParaRPr lang="en-US" altLang="zh-CN" dirty="0" smtClean="0"/>
          </a:p>
          <a:p>
            <a:r>
              <a:rPr lang="zh-CN" altLang="en-US" dirty="0" smtClean="0"/>
              <a:t>加入购物车？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13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35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45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标题的准确性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23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李梦雪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91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标题不准确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2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给出数据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37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多种情况下注册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5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多种情况查看订单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400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多角度搜索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57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步骤并非一整条测试用例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95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PartIII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大作业相关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用例问题（步骤、数据）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62207" r="44017"/>
          <a:stretch/>
        </p:blipFill>
        <p:spPr>
          <a:xfrm>
            <a:off x="695400" y="1268760"/>
            <a:ext cx="1077164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044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</a:t>
            </a:r>
            <a:r>
              <a:rPr lang="zh-CN" altLang="en-US" dirty="0"/>
              <a:t>（多角度思考问题）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196752"/>
            <a:ext cx="1064979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172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问题（多角度思考问题）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40768"/>
            <a:ext cx="1066761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45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问题（多角度思考问题）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40768"/>
            <a:ext cx="112323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125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问题（合并步骤）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7" y="1340768"/>
            <a:ext cx="109835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581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问题（合并）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9" y="1196752"/>
            <a:ext cx="1094801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094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问题（合并、多角度）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9577064" cy="51333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1464" y="1412776"/>
            <a:ext cx="3312368" cy="30963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12235973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问题（合并）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196752"/>
            <a:ext cx="1051251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490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问题（描述的准确性）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96752"/>
            <a:ext cx="11304762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622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问题（好）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980728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思路比较好的：</a:t>
            </a:r>
            <a:r>
              <a:rPr lang="en-US" altLang="zh-CN" dirty="0" smtClean="0"/>
              <a:t>http</a:t>
            </a:r>
            <a:r>
              <a:rPr lang="en-US" altLang="zh-CN" dirty="0"/>
              <a:t>://www.hostedredmine.com/issues/793112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3" y="1628800"/>
            <a:ext cx="919461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803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 smtClean="0"/>
              <a:t>用例中存在的问题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03512" y="3861048"/>
            <a:ext cx="89289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84614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问题（好）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96752"/>
            <a:ext cx="1135326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2218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668000" cy="720080"/>
          </a:xfrm>
        </p:spPr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问题（好）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96752"/>
            <a:ext cx="1042645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2563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问题（好）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2"/>
            <a:ext cx="10668000" cy="42672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3" y="1196752"/>
            <a:ext cx="1137726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166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 smtClean="0"/>
              <a:t>大作业中用例中存在的问题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22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980728"/>
            <a:ext cx="10668000" cy="4267200"/>
          </a:xfrm>
        </p:spPr>
        <p:txBody>
          <a:bodyPr/>
          <a:lstStyle/>
          <a:p>
            <a:r>
              <a:rPr lang="en-US" altLang="zh-CN" dirty="0" smtClean="0"/>
              <a:t>Apache</a:t>
            </a:r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服务器端软件，解析客户端发的请求</a:t>
            </a:r>
            <a:endParaRPr lang="en-US" altLang="zh-CN" dirty="0"/>
          </a:p>
          <a:p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数据库的一种（</a:t>
            </a:r>
            <a:r>
              <a:rPr lang="en-US" altLang="zh-CN" dirty="0" smtClean="0"/>
              <a:t>SQL Server ,Oracle……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</a:p>
          <a:p>
            <a:pPr lvl="1"/>
            <a:r>
              <a:rPr lang="en-US" altLang="zh-CN" dirty="0" smtClean="0"/>
              <a:t>PHP</a:t>
            </a:r>
            <a:r>
              <a:rPr lang="zh-CN" altLang="en-US" dirty="0" smtClean="0"/>
              <a:t>应用程序服务器（用于解析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代码）</a:t>
            </a:r>
            <a:endParaRPr lang="en-US" altLang="zh-CN" dirty="0" smtClean="0"/>
          </a:p>
          <a:p>
            <a:r>
              <a:rPr lang="en-US" altLang="zh-CN" dirty="0" smtClean="0"/>
              <a:t>upupw32 </a:t>
            </a:r>
            <a:r>
              <a:rPr lang="zh-CN" altLang="en-US" dirty="0" smtClean="0"/>
              <a:t>：集成环境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6709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搭建过程常见问题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11867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用例中存在的问题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03512" y="3861048"/>
            <a:ext cx="892899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6156895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问题（标题）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340768"/>
            <a:ext cx="779667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37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问题（标题）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124744"/>
            <a:ext cx="1148494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601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用例问题（标题）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40768"/>
            <a:ext cx="1193386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214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412776"/>
            <a:ext cx="10503191" cy="1368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42" y="3140968"/>
            <a:ext cx="1119247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89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16379</TotalTime>
  <Words>233</Words>
  <Application>Microsoft Office PowerPoint</Application>
  <PresentationFormat>宽屏</PresentationFormat>
  <Paragraphs>55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目  录</vt:lpstr>
      <vt:lpstr>环境</vt:lpstr>
      <vt:lpstr>搭建过程常见问题</vt:lpstr>
      <vt:lpstr>目  录</vt:lpstr>
      <vt:lpstr>用例问题（标题）</vt:lpstr>
      <vt:lpstr>用例问题（标题）</vt:lpstr>
      <vt:lpstr>用例问题（标题）</vt:lpstr>
      <vt:lpstr>用例问题</vt:lpstr>
      <vt:lpstr>用例问题（步骤、数据）</vt:lpstr>
      <vt:lpstr>用例问题（多角度思考问题）</vt:lpstr>
      <vt:lpstr>用例问题（多角度思考问题）</vt:lpstr>
      <vt:lpstr>用例问题（多角度思考问题）</vt:lpstr>
      <vt:lpstr>用例问题（合并步骤）</vt:lpstr>
      <vt:lpstr>用例问题（合并）</vt:lpstr>
      <vt:lpstr>用例问题（合并、多角度）</vt:lpstr>
      <vt:lpstr>用例问题（合并）</vt:lpstr>
      <vt:lpstr>用例问题（描述的准确性）</vt:lpstr>
      <vt:lpstr>用例问题（好）</vt:lpstr>
      <vt:lpstr>用例问题（好）</vt:lpstr>
      <vt:lpstr>用例问题（好）</vt:lpstr>
      <vt:lpstr>用例问题（好）</vt:lpstr>
      <vt:lpstr>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329</cp:revision>
  <dcterms:created xsi:type="dcterms:W3CDTF">2008-07-27T05:17:11Z</dcterms:created>
  <dcterms:modified xsi:type="dcterms:W3CDTF">2018-12-28T02:10:21Z</dcterms:modified>
</cp:coreProperties>
</file>