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0"/>
  </p:notesMasterIdLst>
  <p:handoutMasterIdLst>
    <p:handoutMasterId r:id="rId41"/>
  </p:handoutMasterIdLst>
  <p:sldIdLst>
    <p:sldId id="256" r:id="rId2"/>
    <p:sldId id="397" r:id="rId3"/>
    <p:sldId id="398" r:id="rId4"/>
    <p:sldId id="399" r:id="rId5"/>
    <p:sldId id="400" r:id="rId6"/>
    <p:sldId id="401" r:id="rId7"/>
    <p:sldId id="447" r:id="rId8"/>
    <p:sldId id="403" r:id="rId9"/>
    <p:sldId id="404" r:id="rId10"/>
    <p:sldId id="406" r:id="rId11"/>
    <p:sldId id="407" r:id="rId12"/>
    <p:sldId id="442" r:id="rId13"/>
    <p:sldId id="408" r:id="rId14"/>
    <p:sldId id="443" r:id="rId15"/>
    <p:sldId id="409" r:id="rId16"/>
    <p:sldId id="410" r:id="rId17"/>
    <p:sldId id="412" r:id="rId18"/>
    <p:sldId id="444" r:id="rId19"/>
    <p:sldId id="413" r:id="rId20"/>
    <p:sldId id="446" r:id="rId21"/>
    <p:sldId id="415" r:id="rId22"/>
    <p:sldId id="416" r:id="rId23"/>
    <p:sldId id="417" r:id="rId24"/>
    <p:sldId id="418" r:id="rId25"/>
    <p:sldId id="419" r:id="rId26"/>
    <p:sldId id="421" r:id="rId27"/>
    <p:sldId id="422" r:id="rId28"/>
    <p:sldId id="448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316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>
      <p:cViewPr varScale="1">
        <p:scale>
          <a:sx n="57" d="100"/>
          <a:sy n="57" d="100"/>
        </p:scale>
        <p:origin x="90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63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57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6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71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9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73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43569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181750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11766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8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53453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804209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109067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24444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软件测试技术</a:t>
            </a: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邻域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zh-CN" altLang="en-US" dirty="0" smtClean="0"/>
              <a:t>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个单位长度，并未数字意义上的“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斤，单价下降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个以上，销售提成，发生变化，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74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</a:t>
            </a:r>
            <a:r>
              <a:rPr lang="zh-CN" dirty="0" smtClean="0"/>
              <a:t>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</a:t>
            </a:r>
            <a:r>
              <a:rPr lang="zh-CN" dirty="0" smtClean="0"/>
              <a:t>重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4598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46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</a:t>
            </a:r>
            <a:r>
              <a:rPr lang="zh-CN" altLang="zh-CN" dirty="0" smtClean="0"/>
              <a:t>定位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7662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</a:t>
            </a:r>
            <a:r>
              <a:rPr lang="zh-CN" altLang="en-US" sz="2800" dirty="0">
                <a:cs typeface="+mn-cs"/>
              </a:rPr>
              <a:t>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</a:t>
            </a:r>
            <a:r>
              <a:rPr lang="zh-CN" altLang="en-US" sz="2800" dirty="0">
                <a:cs typeface="+mn-cs"/>
              </a:rPr>
              <a:t>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12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487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</a:p>
          <a:p>
            <a:pPr marL="471487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</a:p>
          <a:p>
            <a:pPr marL="471487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06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08168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58201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/>
        </p:blipFill>
        <p:spPr bwMode="auto">
          <a:xfrm>
            <a:off x="4264722" y="34477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</a:t>
            </a:r>
            <a:r>
              <a:rPr lang="zh-CN" altLang="en-US" dirty="0" smtClean="0"/>
              <a:t>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</a:t>
            </a:r>
            <a:r>
              <a:rPr lang="zh-CN" altLang="en-US" dirty="0" smtClean="0"/>
              <a:t>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00205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39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/>
              <a:t>边界值分析定义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sz="2800" dirty="0"/>
              <a:t>为什么引入边界值分析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/>
              <a:t>边界值分析</a:t>
            </a:r>
            <a:r>
              <a:rPr lang="zh-CN" altLang="en-US" sz="2800" b="1" dirty="0"/>
              <a:t>的使用</a:t>
            </a:r>
            <a:endParaRPr lang="en-US" altLang="zh-CN" sz="2800" b="1" dirty="0"/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76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r>
              <a:rPr lang="zh-CN" altLang="en-US" dirty="0" smtClean="0"/>
              <a:t>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测试用例对缺陷定位能力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无冗余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高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512123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</a:t>
            </a:r>
            <a:r>
              <a:rPr lang="zh-CN" altLang="en-US" b="1" dirty="0" smtClean="0"/>
              <a:t>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/>
        </p:blipFill>
        <p:spPr bwMode="auto">
          <a:xfrm>
            <a:off x="4727848" y="476672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nx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ny</a:t>
            </a:r>
            <a:r>
              <a:rPr lang="zh-CN" altLang="en-US" dirty="0" smtClean="0">
                <a:sym typeface="Wingdings" panose="05000000000000000000" pitchFamily="2" charset="2"/>
              </a:rPr>
              <a:t>个边界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3nx(</a:t>
            </a:r>
            <a:r>
              <a:rPr lang="en-US" altLang="zh-CN" dirty="0" err="1" smtClean="0"/>
              <a:t>ny</a:t>
            </a:r>
            <a:r>
              <a:rPr lang="en-US" altLang="zh-CN" dirty="0" smtClean="0"/>
              <a:t> - 1)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3ny(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3nx(</a:t>
            </a:r>
            <a:r>
              <a:rPr lang="en-US" altLang="zh-CN" dirty="0" err="1"/>
              <a:t>ny</a:t>
            </a:r>
            <a:r>
              <a:rPr lang="en-US" altLang="zh-CN" dirty="0"/>
              <a:t> - 1) </a:t>
            </a:r>
            <a:r>
              <a:rPr lang="en-US" altLang="zh-CN" dirty="0" smtClean="0"/>
              <a:t>+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3ny(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BVT(Build Verification Test)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65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37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3068960"/>
            <a:ext cx="1117236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64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/>
        </p:blipFill>
        <p:spPr bwMode="auto">
          <a:xfrm>
            <a:off x="3431704" y="1141858"/>
            <a:ext cx="8301452" cy="4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997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</a:p>
        </p:txBody>
      </p:sp>
    </p:spTree>
    <p:extLst>
      <p:ext uri="{BB962C8B-B14F-4D97-AF65-F5344CB8AC3E}">
        <p14:creationId xmlns:p14="http://schemas.microsoft.com/office/powerpoint/2010/main" val="1770679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</a:p>
        </p:txBody>
      </p:sp>
    </p:spTree>
    <p:extLst>
      <p:ext uri="{BB962C8B-B14F-4D97-AF65-F5344CB8AC3E}">
        <p14:creationId xmlns:p14="http://schemas.microsoft.com/office/powerpoint/2010/main" val="313119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348880"/>
            <a:ext cx="115956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51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</a:p>
          <a:p>
            <a:pPr lvl="1"/>
            <a:r>
              <a:rPr lang="zh-CN" altLang="en-US" dirty="0" smtClean="0"/>
              <a:t>如何选择合适的输出域来寻找边界点；</a:t>
            </a:r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944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zh-CN" altLang="en-US" dirty="0" smtClean="0"/>
              <a:t>法设计测试用例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被测对象的边界及边界附近设计测试用例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0828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244173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  <p:extLst>
      <p:ext uri="{BB962C8B-B14F-4D97-AF65-F5344CB8AC3E}">
        <p14:creationId xmlns:p14="http://schemas.microsoft.com/office/powerpoint/2010/main" val="126452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  <p:extLst>
      <p:ext uri="{BB962C8B-B14F-4D97-AF65-F5344CB8AC3E}">
        <p14:creationId xmlns:p14="http://schemas.microsoft.com/office/powerpoint/2010/main" val="2632740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</a:p>
        </p:txBody>
      </p:sp>
    </p:spTree>
    <p:extLst>
      <p:ext uri="{BB962C8B-B14F-4D97-AF65-F5344CB8AC3E}">
        <p14:creationId xmlns:p14="http://schemas.microsoft.com/office/powerpoint/2010/main" val="176417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34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80928"/>
            <a:ext cx="88471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06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</a:p>
        </p:txBody>
      </p:sp>
    </p:spTree>
    <p:extLst>
      <p:ext uri="{BB962C8B-B14F-4D97-AF65-F5344CB8AC3E}">
        <p14:creationId xmlns:p14="http://schemas.microsoft.com/office/powerpoint/2010/main" val="417143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7802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761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为什么进行边界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值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164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172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zh-CN" altLang="en-US" dirty="0" smtClean="0"/>
              <a:t>域（被测数据）的</a:t>
            </a:r>
            <a:r>
              <a:rPr lang="zh-CN" altLang="en-US" dirty="0" smtClean="0"/>
              <a:t>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1402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8704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2068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15075</TotalTime>
  <Words>1673</Words>
  <Application>Microsoft Office PowerPoint</Application>
  <PresentationFormat>宽屏</PresentationFormat>
  <Paragraphs>206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华文隶书</vt:lpstr>
      <vt:lpstr>华文新魏</vt:lpstr>
      <vt:lpstr>华文中宋</vt:lpstr>
      <vt:lpstr>楷体</vt:lpstr>
      <vt:lpstr>宋体</vt:lpstr>
      <vt:lpstr>Arial</vt:lpstr>
      <vt:lpstr>Consolas</vt:lpstr>
      <vt:lpstr>Times New Roman</vt:lpstr>
      <vt:lpstr>Verdana</vt:lpstr>
      <vt:lpstr>Wingdings</vt:lpstr>
      <vt:lpstr>Profile</vt:lpstr>
      <vt:lpstr>软件测试实用教程 ——方法与实践</vt:lpstr>
      <vt:lpstr>目 录</vt:lpstr>
      <vt:lpstr>边界值分析法设计测试用例定义</vt:lpstr>
      <vt:lpstr>  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201</cp:revision>
  <dcterms:created xsi:type="dcterms:W3CDTF">2008-07-27T05:17:11Z</dcterms:created>
  <dcterms:modified xsi:type="dcterms:W3CDTF">2017-10-09T08:44:56Z</dcterms:modified>
</cp:coreProperties>
</file>