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97" r:id="rId3"/>
    <p:sldId id="398" r:id="rId4"/>
    <p:sldId id="399" r:id="rId5"/>
    <p:sldId id="400" r:id="rId6"/>
    <p:sldId id="401" r:id="rId7"/>
    <p:sldId id="447" r:id="rId8"/>
    <p:sldId id="403" r:id="rId9"/>
    <p:sldId id="404" r:id="rId10"/>
    <p:sldId id="406" r:id="rId11"/>
    <p:sldId id="407" r:id="rId12"/>
    <p:sldId id="442" r:id="rId13"/>
    <p:sldId id="408" r:id="rId14"/>
    <p:sldId id="443" r:id="rId15"/>
    <p:sldId id="409" r:id="rId16"/>
    <p:sldId id="410" r:id="rId17"/>
    <p:sldId id="412" r:id="rId18"/>
    <p:sldId id="444" r:id="rId19"/>
    <p:sldId id="413" r:id="rId20"/>
    <p:sldId id="446" r:id="rId21"/>
    <p:sldId id="415" r:id="rId22"/>
    <p:sldId id="416" r:id="rId23"/>
    <p:sldId id="417" r:id="rId24"/>
    <p:sldId id="418" r:id="rId25"/>
    <p:sldId id="419" r:id="rId26"/>
    <p:sldId id="421" r:id="rId27"/>
    <p:sldId id="422" r:id="rId28"/>
    <p:sldId id="448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49" r:id="rId39"/>
    <p:sldId id="31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5023" autoAdjust="0"/>
  </p:normalViewPr>
  <p:slideViewPr>
    <p:cSldViewPr showGuides="1">
      <p:cViewPr varScale="1">
        <p:scale>
          <a:sx n="71" d="100"/>
          <a:sy n="71" d="100"/>
        </p:scale>
        <p:origin x="78" y="306"/>
      </p:cViewPr>
      <p:guideLst>
        <p:guide orient="horz" pos="205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631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79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63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2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7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3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5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0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边界值分析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267200"/>
          </a:xfrm>
        </p:spPr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，并未数字意义上的“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464152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704" y="1268760"/>
            <a:ext cx="6757655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无冗余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943113" y="548427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个边界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3n(m - 1)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3n(m - 1) </a:t>
            </a:r>
            <a:r>
              <a:rPr lang="en-US" altLang="zh-CN" dirty="0" smtClean="0"/>
              <a:t>+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80885" y="3818255"/>
            <a:ext cx="131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29190" y="3818255"/>
            <a:ext cx="133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340768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204864"/>
            <a:ext cx="11373792" cy="282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</a:p>
          <a:p>
            <a:pPr lvl="1"/>
            <a:r>
              <a:rPr lang="zh-CN" altLang="en-US" dirty="0" smtClean="0"/>
              <a:t>如何选择合适的输出域来寻找边界点；</a:t>
            </a:r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80665"/>
            <a:ext cx="1043876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：销售公司销售系统，要求输入枪机、枪托、枪管的月销售量；输出：销售商的提成。销售公司，月供应量分别是：枪机</a:t>
            </a:r>
            <a:r>
              <a:rPr lang="en-US" altLang="zh-CN" dirty="0"/>
              <a:t>70</a:t>
            </a:r>
            <a:r>
              <a:rPr lang="zh-CN" altLang="en-US" dirty="0"/>
              <a:t>个，枪托</a:t>
            </a:r>
            <a:r>
              <a:rPr lang="en-US" altLang="zh-CN" dirty="0"/>
              <a:t>80</a:t>
            </a:r>
            <a:r>
              <a:rPr lang="zh-CN" altLang="en-US" dirty="0"/>
              <a:t>个，枪管</a:t>
            </a:r>
            <a:r>
              <a:rPr lang="en-US" altLang="zh-CN" dirty="0"/>
              <a:t>90</a:t>
            </a:r>
            <a:r>
              <a:rPr lang="zh-CN" altLang="en-US" dirty="0"/>
              <a:t>个；最低销售要求，售出一支完整的步枪；其中枪机、枪托和枪管的单价分别是：</a:t>
            </a:r>
            <a:r>
              <a:rPr lang="en-US" altLang="zh-CN" dirty="0"/>
              <a:t>$45,$30,$25</a:t>
            </a:r>
            <a:r>
              <a:rPr lang="zh-CN" altLang="en-US" dirty="0"/>
              <a:t>；月销售提成比例计算：</a:t>
            </a:r>
            <a:r>
              <a:rPr lang="en-US" altLang="zh-CN" dirty="0"/>
              <a:t>[0,1000]</a:t>
            </a:r>
            <a:r>
              <a:rPr lang="zh-CN" altLang="en-US" dirty="0"/>
              <a:t>提成比例</a:t>
            </a:r>
            <a:r>
              <a:rPr lang="en-US" altLang="zh-CN" dirty="0"/>
              <a:t>10%</a:t>
            </a:r>
            <a:r>
              <a:rPr lang="zh-CN" altLang="en-US" dirty="0"/>
              <a:t>；</a:t>
            </a:r>
            <a:r>
              <a:rPr lang="en-US" altLang="zh-CN" dirty="0"/>
              <a:t>(1000,1800]</a:t>
            </a:r>
            <a:r>
              <a:rPr lang="zh-CN" altLang="en-US" dirty="0"/>
              <a:t>提成比例：</a:t>
            </a:r>
            <a:r>
              <a:rPr lang="en-US" altLang="zh-CN" dirty="0"/>
              <a:t>15%</a:t>
            </a:r>
            <a:r>
              <a:rPr lang="zh-CN" altLang="en-US" dirty="0"/>
              <a:t>；（</a:t>
            </a:r>
            <a:r>
              <a:rPr lang="en-US" altLang="zh-CN" dirty="0"/>
              <a:t>1800</a:t>
            </a:r>
            <a:r>
              <a:rPr lang="zh-CN" altLang="en-US" dirty="0"/>
              <a:t>，</a:t>
            </a:r>
            <a:r>
              <a:rPr lang="en-US" altLang="zh-CN" dirty="0"/>
              <a:t>+∞</a:t>
            </a:r>
            <a:r>
              <a:rPr lang="zh-CN" altLang="en-US" dirty="0"/>
              <a:t>）；提成比例</a:t>
            </a:r>
            <a:r>
              <a:rPr lang="en-US" altLang="zh-CN" dirty="0"/>
              <a:t>20%</a:t>
            </a:r>
            <a:r>
              <a:rPr lang="zh-CN" altLang="en-US" dirty="0"/>
              <a:t>。请根据需求根据</a:t>
            </a:r>
            <a:r>
              <a:rPr lang="zh-CN" altLang="en-US"/>
              <a:t>边界值分析</a:t>
            </a:r>
            <a:r>
              <a:rPr lang="zh-CN" altLang="en-US" smtClean="0"/>
              <a:t>法和等价类划分法设计</a:t>
            </a:r>
            <a:r>
              <a:rPr lang="zh-CN" altLang="en-US" dirty="0"/>
              <a:t>测试用例；</a:t>
            </a:r>
          </a:p>
        </p:txBody>
      </p:sp>
    </p:spTree>
    <p:extLst>
      <p:ext uri="{BB962C8B-B14F-4D97-AF65-F5344CB8AC3E}">
        <p14:creationId xmlns:p14="http://schemas.microsoft.com/office/powerpoint/2010/main" val="313909874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5" y="1320800"/>
            <a:ext cx="9099366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269</TotalTime>
  <Words>1798</Words>
  <Application>Microsoft Office PowerPoint</Application>
  <PresentationFormat>宽屏</PresentationFormat>
  <Paragraphs>207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黑体</vt:lpstr>
      <vt:lpstr>华文隶书</vt:lpstr>
      <vt:lpstr>华文新魏</vt:lpstr>
      <vt:lpstr>华文中宋</vt:lpstr>
      <vt:lpstr>楷体</vt:lpstr>
      <vt:lpstr>宋体</vt:lpstr>
      <vt:lpstr>微软雅黑</vt:lpstr>
      <vt:lpstr>Arial</vt:lpstr>
      <vt:lpstr>Consolas</vt:lpstr>
      <vt:lpstr>Times New Roman</vt:lpstr>
      <vt:lpstr>Verdana</vt:lpstr>
      <vt:lpstr>Wingdings</vt:lpstr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231</cp:revision>
  <dcterms:created xsi:type="dcterms:W3CDTF">2008-07-27T05:17:00Z</dcterms:created>
  <dcterms:modified xsi:type="dcterms:W3CDTF">2018-10-19T08:43:11Z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