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6"/>
  </p:notesMasterIdLst>
  <p:handoutMasterIdLst>
    <p:handoutMasterId r:id="rId37"/>
  </p:handoutMasterIdLst>
  <p:sldIdLst>
    <p:sldId id="58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1" r:id="rId34"/>
    <p:sldId id="620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5179" autoAdjust="0"/>
  </p:normalViewPr>
  <p:slideViewPr>
    <p:cSldViewPr>
      <p:cViewPr varScale="1">
        <p:scale>
          <a:sx n="79" d="100"/>
          <a:sy n="79" d="100"/>
        </p:scale>
        <p:origin x="12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12*18 = 216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89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7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5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技术</a:t>
            </a:r>
            <a:endParaRPr lang="en-US" altLang="zh-CN" sz="4400" dirty="0" smtClean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黑盒测试技术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使用正交表法设计测试用例</a:t>
            </a:r>
            <a:endParaRPr lang="zh-CN" altLang="en-US" sz="4400" dirty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/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5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/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22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/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413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58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30222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98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正交表查询</a:t>
            </a:r>
            <a:r>
              <a:rPr lang="en-US" altLang="zh-CN" dirty="0"/>
              <a:t>https://www.york.ac.uk/depts/maths/tables/orthogonal.htm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32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84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将整体输入域拆分为个体输入域，确定所有输入条件及其最大取值范围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测试结果分析</a:t>
            </a:r>
          </a:p>
        </p:txBody>
      </p:sp>
    </p:spTree>
    <p:extLst>
      <p:ext uri="{BB962C8B-B14F-4D97-AF65-F5344CB8AC3E}">
        <p14:creationId xmlns:p14="http://schemas.microsoft.com/office/powerpoint/2010/main" val="48371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8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2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338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23392" y="188640"/>
          <a:ext cx="10657184" cy="6264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3707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  <p:extLst>
      <p:ext uri="{BB962C8B-B14F-4D97-AF65-F5344CB8AC3E}">
        <p14:creationId xmlns:p14="http://schemas.microsoft.com/office/powerpoint/2010/main" val="10420164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个</a:t>
            </a:r>
            <a:r>
              <a:rPr lang="zh-CN" altLang="en-US" dirty="0"/>
              <a:t>输入条件的取值个数均为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3274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9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264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 smtClean="0"/>
              <a:t>显示器尺寸：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2384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3333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377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14454"/>
              </p:ext>
            </p:extLst>
          </p:nvPr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789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448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471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1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3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37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33265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</a:t>
            </a:r>
            <a:r>
              <a:rPr lang="en-US" altLang="zh-CN" dirty="0"/>
              <a:t>Word 2013</a:t>
            </a:r>
            <a:r>
              <a:rPr lang="zh-CN" altLang="en-US" dirty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/>
              <a:t>A4,B3,A5,B5,</a:t>
            </a:r>
            <a:r>
              <a:rPr lang="zh-CN" altLang="en-US" dirty="0"/>
              <a:t>信纸）；页边距（正常，宽，窄，适中）请使用正交实验法设计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zh-CN" dirty="0" smtClean="0"/>
              <a:t>计算</a:t>
            </a:r>
            <a:r>
              <a:rPr lang="zh-CN" altLang="zh-CN" dirty="0"/>
              <a:t>出差补助为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/>
              <a:t>       当员工办理长期出差时，不论是否出差，出差到哪里，每月固定补助</a:t>
            </a:r>
            <a:r>
              <a:rPr lang="en-US" altLang="zh-CN" dirty="0"/>
              <a:t>1000</a:t>
            </a:r>
            <a:r>
              <a:rPr lang="zh-CN" altLang="zh-CN" dirty="0"/>
              <a:t>元</a:t>
            </a:r>
            <a:r>
              <a:rPr lang="zh-CN" altLang="zh-CN" dirty="0" smtClean="0"/>
              <a:t>。</a:t>
            </a:r>
            <a:r>
              <a:rPr lang="zh-CN" altLang="zh-CN" dirty="0"/>
              <a:t> 当员工未办理长期出差时时，如果出差省会城市，则每月补助</a:t>
            </a:r>
            <a:r>
              <a:rPr lang="en-US" altLang="zh-CN" dirty="0"/>
              <a:t>1500</a:t>
            </a:r>
            <a:r>
              <a:rPr lang="zh-CN" altLang="zh-CN" dirty="0"/>
              <a:t>元，否则补助</a:t>
            </a:r>
            <a:r>
              <a:rPr lang="en-US" altLang="zh-CN" dirty="0"/>
              <a:t>800</a:t>
            </a:r>
            <a:r>
              <a:rPr lang="zh-CN" altLang="zh-CN" dirty="0"/>
              <a:t>元</a:t>
            </a:r>
            <a:r>
              <a:rPr lang="en-US" altLang="zh-CN" dirty="0"/>
              <a:t>;</a:t>
            </a:r>
            <a:r>
              <a:rPr lang="zh-CN" altLang="en-US" dirty="0"/>
              <a:t>不出差，补助为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147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Question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84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强边界点</a:t>
            </a:r>
            <a:r>
              <a:rPr lang="zh-CN" altLang="en-US" dirty="0"/>
              <a:t>弱边界点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109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9427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36*3 = 108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86843"/>
              </p:ext>
            </p:extLst>
          </p:nvPr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338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945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447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4917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17901</TotalTime>
  <Words>1846</Words>
  <Application>Microsoft Office PowerPoint</Application>
  <PresentationFormat>宽屏</PresentationFormat>
  <Paragraphs>486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321</cp:revision>
  <dcterms:created xsi:type="dcterms:W3CDTF">2008-07-27T05:17:11Z</dcterms:created>
  <dcterms:modified xsi:type="dcterms:W3CDTF">2018-10-23T02:34:47Z</dcterms:modified>
</cp:coreProperties>
</file>