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handoutMasterIdLst>
    <p:handoutMasterId r:id="rId22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7092" autoAdjust="0"/>
  </p:normalViewPr>
  <p:slideViewPr>
    <p:cSldViewPr>
      <p:cViewPr varScale="1">
        <p:scale>
          <a:sx n="75" d="100"/>
          <a:sy n="75" d="100"/>
        </p:scale>
        <p:origin x="24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3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 smtClean="0"/>
              <a:t>基本流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有效流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：模拟用户正确的操作流程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备选流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无效流、错误流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：模拟用户错误的操作流程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49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52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查询结果没有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没有可借数量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借书时，卡错误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借书时，密码错误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场景法设计测试用例</a:t>
            </a:r>
          </a:p>
        </p:txBody>
      </p:sp>
    </p:spTree>
    <p:extLst>
      <p:ext uri="{BB962C8B-B14F-4D97-AF65-F5344CB8AC3E}">
        <p14:creationId xmlns:p14="http://schemas.microsoft.com/office/powerpoint/2010/main" val="352774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场景法使用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8054" y="250608"/>
            <a:ext cx="5524410" cy="6378791"/>
          </a:xfrm>
          <a:prstGeom prst="rect">
            <a:avLst/>
          </a:prstGeom>
          <a:gradFill>
            <a:gsLst>
              <a:gs pos="100000">
                <a:schemeClr val="accent1">
                  <a:lumMod val="16000"/>
                  <a:lumOff val="84000"/>
                </a:schemeClr>
              </a:gs>
              <a:gs pos="100000">
                <a:srgbClr val="00B0F0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1" name="文本框 10"/>
          <p:cNvSpPr txBox="1"/>
          <p:nvPr/>
        </p:nvSpPr>
        <p:spPr>
          <a:xfrm>
            <a:off x="2423593" y="2793208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</a:p>
        </p:txBody>
      </p:sp>
    </p:spTree>
    <p:extLst>
      <p:ext uri="{BB962C8B-B14F-4D97-AF65-F5344CB8AC3E}">
        <p14:creationId xmlns:p14="http://schemas.microsoft.com/office/powerpoint/2010/main" val="259322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88640"/>
            <a:ext cx="5574734" cy="6487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4032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场景法使用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写出基本流和备选流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 smtClean="0"/>
              <a:t>基本流：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正确的卡，正确的密码，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取款成功</a:t>
            </a:r>
            <a:endParaRPr lang="en-US" altLang="zh-CN" dirty="0" smtClean="0"/>
          </a:p>
          <a:p>
            <a:r>
              <a:rPr lang="zh-CN" altLang="en-US" dirty="0" smtClean="0"/>
              <a:t>备选流：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卡正确，密码错误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卡正确，密码错误，输入错误次数大于三次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卡正确，密码正确，大于当次取款额度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469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卡正确，密码正确，当次额度正确，大于当天允许额度</a:t>
            </a:r>
            <a:endParaRPr lang="en-US" altLang="zh-CN" dirty="0"/>
          </a:p>
          <a:p>
            <a:pPr lvl="1"/>
            <a:r>
              <a:rPr lang="zh-CN" altLang="en-US" dirty="0"/>
              <a:t>卡正确，密码正确，当次额度和当天额度都符合，卡余额小于取款数</a:t>
            </a:r>
            <a:endParaRPr lang="en-US" altLang="zh-CN" dirty="0"/>
          </a:p>
          <a:p>
            <a:pPr lvl="1"/>
            <a:r>
              <a:rPr lang="zh-CN" altLang="en-US" dirty="0"/>
              <a:t>卡正确，密码正确，当次额度正确，当天额度正确，</a:t>
            </a:r>
            <a:r>
              <a:rPr lang="en-US" altLang="zh-CN" dirty="0"/>
              <a:t>ATM</a:t>
            </a:r>
            <a:r>
              <a:rPr lang="zh-CN" altLang="en-US" dirty="0"/>
              <a:t>机余额不足</a:t>
            </a:r>
          </a:p>
          <a:p>
            <a:pPr lvl="1"/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8329192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503489" y="404664"/>
          <a:ext cx="10668752" cy="5806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5487"/>
                <a:gridCol w="6110172"/>
                <a:gridCol w="3513093"/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卡正确，密码正确，大于当次取款额度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提示“大于规定取款额度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卡正确，密码正确，当次额度正确，大于当天允许额度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卡正确，密码正确，当次额度和当天额度都符合，卡余额小于取款数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卡正确，密码正确，当次额度正确，当天额度正确，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7032" y="1484784"/>
            <a:ext cx="1046440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根据基本流和备选流设计测试用例</a:t>
            </a:r>
          </a:p>
        </p:txBody>
      </p:sp>
    </p:spTree>
    <p:extLst>
      <p:ext uri="{BB962C8B-B14F-4D97-AF65-F5344CB8AC3E}">
        <p14:creationId xmlns:p14="http://schemas.microsoft.com/office/powerpoint/2010/main" val="23461901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052736"/>
            <a:ext cx="11211097" cy="426720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：什么情况下使用场景法方便？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没有太多填写项，所有的操作都是通过鼠标的点击、双击、拖拽等完成。</a:t>
            </a:r>
            <a:endParaRPr lang="en-US" altLang="zh-CN" dirty="0" smtClean="0"/>
          </a:p>
          <a:p>
            <a:r>
              <a:rPr lang="zh-CN" altLang="en-US" dirty="0" smtClean="0"/>
              <a:t>场景法使用注意事项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一般包括两类：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模拟用户完成正常功能、核心业务逻辑的动作，以验证功能的正确性</a:t>
            </a:r>
          </a:p>
          <a:p>
            <a:pPr lvl="3"/>
            <a:r>
              <a:rPr lang="zh-CN" altLang="en-US" dirty="0" smtClean="0"/>
              <a:t>模拟用户操作中的异常情况，以验证程序的异常处理能力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针对不同的功能模块，补充必要的测试用例，如针对测试数据的测试</a:t>
            </a:r>
          </a:p>
        </p:txBody>
      </p:sp>
    </p:spTree>
    <p:extLst>
      <p:ext uri="{BB962C8B-B14F-4D97-AF65-F5344CB8AC3E}">
        <p14:creationId xmlns:p14="http://schemas.microsoft.com/office/powerpoint/2010/main" val="550560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要求：</a:t>
            </a:r>
          </a:p>
          <a:p>
            <a:pPr lvl="1"/>
            <a:r>
              <a:rPr lang="zh-CN" altLang="en-US" dirty="0"/>
              <a:t>要对所测试的软件的业务逻辑、主要功能非常</a:t>
            </a:r>
            <a:r>
              <a:rPr lang="zh-CN" altLang="en-US" dirty="0" smtClean="0"/>
              <a:t>精通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1627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场景法定义</a:t>
            </a:r>
            <a:endParaRPr lang="en-US" altLang="zh-CN" dirty="0" smtClean="0"/>
          </a:p>
          <a:p>
            <a:r>
              <a:rPr lang="zh-CN" altLang="en-US" dirty="0" smtClean="0"/>
              <a:t>基本流和备选流定义</a:t>
            </a:r>
            <a:endParaRPr lang="en-US" altLang="zh-CN" dirty="0" smtClean="0"/>
          </a:p>
          <a:p>
            <a:r>
              <a:rPr lang="zh-CN" altLang="en-US" dirty="0" smtClean="0"/>
              <a:t>场景法使用步骤</a:t>
            </a:r>
            <a:endParaRPr lang="en-US" altLang="zh-CN" dirty="0" smtClean="0"/>
          </a:p>
          <a:p>
            <a:r>
              <a:rPr lang="zh-CN" altLang="en-US" dirty="0" smtClean="0"/>
              <a:t>场景法适用场合</a:t>
            </a:r>
            <a:endParaRPr lang="en-US" altLang="zh-CN" dirty="0" smtClean="0"/>
          </a:p>
          <a:p>
            <a:r>
              <a:rPr lang="zh-CN" altLang="en-US" dirty="0" smtClean="0"/>
              <a:t>场景法使用注意事项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3451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针对：购物流程：登录，选择商品，填写收货地址，支付，使用场景法设计测试用例</a:t>
            </a:r>
            <a:endParaRPr lang="en-US" altLang="zh-CN" dirty="0" smtClean="0"/>
          </a:p>
          <a:p>
            <a:r>
              <a:rPr lang="zh-CN" altLang="en-US" dirty="0" smtClean="0"/>
              <a:t>针对图书馆借书流程使用场景法设计测试用例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7299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10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什么是条件桩、动作桩、条件项、动作项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决策表法设计测试用例适用场景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决策表法设计测试用例步骤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44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因果图法设计测试用例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什么是因果图</a:t>
            </a:r>
            <a:endParaRPr lang="en-US" altLang="zh-CN" dirty="0"/>
          </a:p>
          <a:p>
            <a:pPr lvl="1"/>
            <a:r>
              <a:rPr lang="zh-CN" altLang="en-US" dirty="0"/>
              <a:t>因果图符号表示</a:t>
            </a:r>
            <a:endParaRPr lang="en-US" altLang="zh-CN" dirty="0"/>
          </a:p>
          <a:p>
            <a:pPr lvl="1"/>
            <a:r>
              <a:rPr lang="zh-CN" altLang="en-US" dirty="0"/>
              <a:t>因果图法适用的场景</a:t>
            </a:r>
            <a:endParaRPr lang="en-US" altLang="zh-CN" dirty="0"/>
          </a:p>
          <a:p>
            <a:pPr lvl="1"/>
            <a:r>
              <a:rPr lang="zh-CN" altLang="en-US" dirty="0"/>
              <a:t>因果图法使用步骤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4711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围绕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机取款功能设计测试用例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过程描述：插入卡，校验成功后，</a:t>
            </a:r>
            <a:r>
              <a:rPr lang="zh-CN" altLang="en-US" dirty="0" smtClean="0"/>
              <a:t>输入密码</a:t>
            </a:r>
            <a:r>
              <a:rPr lang="zh-CN" altLang="en-US" dirty="0" smtClean="0"/>
              <a:t>，确定；密码校验通过后，输入取款金额，通过校验金额数，取钱成功；如果不通过，则不成功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尝试使用之前的方法设计测试用例</a:t>
            </a:r>
            <a:endParaRPr lang="en-US" altLang="zh-CN" dirty="0" smtClean="0"/>
          </a:p>
          <a:p>
            <a:r>
              <a:rPr lang="zh-CN" altLang="en-US" dirty="0" smtClean="0"/>
              <a:t>场景法设计测试用例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3854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08095" y="997962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30000"/>
              </a:spcBef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基于场景的</a:t>
            </a:r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551" y="1346200"/>
            <a:ext cx="5882505" cy="4675088"/>
          </a:xfrm>
        </p:spPr>
        <p:txBody>
          <a:bodyPr/>
          <a:lstStyle/>
          <a:p>
            <a:r>
              <a:rPr lang="zh-CN" altLang="en-US" dirty="0" smtClean="0"/>
              <a:t>场景法概述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场景法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通过分析不同事件的</a:t>
            </a:r>
            <a:r>
              <a:rPr lang="zh-CN" altLang="en-US" dirty="0" smtClean="0">
                <a:solidFill>
                  <a:srgbClr val="FF0000"/>
                </a:solidFill>
              </a:rPr>
              <a:t>触发顺序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处理结果</a:t>
            </a:r>
            <a:r>
              <a:rPr lang="zh-CN" altLang="en-US" dirty="0" smtClean="0"/>
              <a:t>，构建各个</a:t>
            </a:r>
            <a:r>
              <a:rPr lang="zh-CN" altLang="en-US" dirty="0" smtClean="0">
                <a:solidFill>
                  <a:srgbClr val="FF0000"/>
                </a:solidFill>
              </a:rPr>
              <a:t>事件流</a:t>
            </a:r>
            <a:r>
              <a:rPr lang="zh-CN" altLang="en-US" dirty="0" smtClean="0"/>
              <a:t>，并基于这些事件的</a:t>
            </a:r>
            <a:r>
              <a:rPr lang="zh-CN" altLang="en-US" dirty="0" smtClean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 smtClean="0"/>
              <a:t>，形成多个</a:t>
            </a:r>
            <a:r>
              <a:rPr lang="zh-CN" altLang="en-US" dirty="0" smtClean="0">
                <a:solidFill>
                  <a:srgbClr val="FF0000"/>
                </a:solidFill>
              </a:rPr>
              <a:t>不同场景</a:t>
            </a:r>
            <a:r>
              <a:rPr lang="zh-CN" altLang="en-US" dirty="0" smtClean="0"/>
              <a:t>，最终基于场景设计</a:t>
            </a:r>
            <a:r>
              <a:rPr lang="zh-CN" altLang="en-US" dirty="0" smtClean="0">
                <a:solidFill>
                  <a:srgbClr val="FF0000"/>
                </a:solidFill>
              </a:rPr>
              <a:t>测试用例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" name="Picture 6" descr="3t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340768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6589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zh-CN" altLang="en-US" dirty="0"/>
              <a:t>是从系统的某个</a:t>
            </a:r>
            <a:r>
              <a:rPr lang="zh-CN" altLang="en-US" dirty="0">
                <a:solidFill>
                  <a:srgbClr val="FF0000"/>
                </a:solidFill>
              </a:rPr>
              <a:t>初始状态开始</a:t>
            </a:r>
            <a:r>
              <a:rPr lang="zh-CN" altLang="en-US" dirty="0"/>
              <a:t>，经一系列状态变化后</a:t>
            </a:r>
            <a:r>
              <a:rPr lang="zh-CN" altLang="en-US" dirty="0">
                <a:solidFill>
                  <a:srgbClr val="FF0000"/>
                </a:solidFill>
              </a:rPr>
              <a:t>到达终止状态的过程</a:t>
            </a:r>
            <a:r>
              <a:rPr lang="zh-CN" altLang="en-US" dirty="0"/>
              <a:t>中最主要的一个业务流程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备选流</a:t>
            </a:r>
            <a:r>
              <a:rPr lang="zh-CN" altLang="en-US" dirty="0"/>
              <a:t>是以基本流为基础，在经过基本流上</a:t>
            </a:r>
            <a:r>
              <a:rPr lang="zh-CN" altLang="en-US" dirty="0">
                <a:solidFill>
                  <a:srgbClr val="FF0000"/>
                </a:solidFill>
              </a:rPr>
              <a:t>每个判定节点</a:t>
            </a:r>
            <a:r>
              <a:rPr lang="en-US" altLang="en-US" dirty="0"/>
              <a:t>(</a:t>
            </a:r>
            <a:r>
              <a:rPr lang="zh-CN" altLang="en-US" dirty="0"/>
              <a:t>包括条件判定和循环判定</a:t>
            </a:r>
            <a:r>
              <a:rPr lang="en-US" altLang="en-US" dirty="0"/>
              <a:t>)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FF0000"/>
                </a:solidFill>
              </a:rPr>
              <a:t>满足不同的触发条件</a:t>
            </a:r>
            <a:r>
              <a:rPr lang="zh-CN" altLang="en-US" dirty="0"/>
              <a:t>，而导致的其他事件流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1504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场景的确定</a:t>
            </a:r>
            <a:endParaRPr lang="en-US" altLang="zh-CN" dirty="0" smtClean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1</a:t>
            </a:r>
            <a:r>
              <a:rPr lang="zh-CN" altLang="en-US" dirty="0"/>
              <a:t>：基本</a:t>
            </a:r>
            <a:r>
              <a:rPr lang="zh-CN" altLang="en-US" dirty="0" smtClean="0"/>
              <a:t>流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2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 smtClean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3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 smtClean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4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5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1919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场景</a:t>
            </a:r>
            <a:r>
              <a:rPr lang="en-US" altLang="en-US" dirty="0"/>
              <a:t>6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 smtClean="0"/>
              <a:t>5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7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5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8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9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4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631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总结场景法使用步骤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分析需求（流程图）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分析基本流和备选流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根据基本流和备选流，设计测试用例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6583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20562</TotalTime>
  <Words>982</Words>
  <Application>Microsoft Office PowerPoint</Application>
  <PresentationFormat>宽屏</PresentationFormat>
  <Paragraphs>125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基于场景的测试</vt:lpstr>
      <vt:lpstr>基于场景的测试</vt:lpstr>
      <vt:lpstr>基于场景的测试</vt:lpstr>
      <vt:lpstr>基于场景的测试</vt:lpstr>
      <vt:lpstr>基于场景的测试</vt:lpstr>
      <vt:lpstr>基于场景的测试</vt:lpstr>
      <vt:lpstr>场景法使用</vt:lpstr>
      <vt:lpstr>PowerPoint 演示文稿</vt:lpstr>
      <vt:lpstr>场景法使用—写出基本流和备选流</vt:lpstr>
      <vt:lpstr>场景法使用—写出基本流和备选流</vt:lpstr>
      <vt:lpstr>PowerPoint 演示文稿</vt:lpstr>
      <vt:lpstr>基于场景的测试</vt:lpstr>
      <vt:lpstr>基于场景的测试</vt:lpstr>
      <vt:lpstr>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309</cp:revision>
  <dcterms:created xsi:type="dcterms:W3CDTF">2008-07-27T05:17:11Z</dcterms:created>
  <dcterms:modified xsi:type="dcterms:W3CDTF">2018-10-29T08:21:19Z</dcterms:modified>
</cp:coreProperties>
</file>