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6" r:id="rId1"/>
  </p:sldMasterIdLst>
  <p:notesMasterIdLst>
    <p:notesMasterId r:id="rId24"/>
  </p:notesMasterIdLst>
  <p:handoutMasterIdLst>
    <p:handoutMasterId r:id="rId25"/>
  </p:handoutMasterIdLst>
  <p:sldIdLst>
    <p:sldId id="552" r:id="rId2"/>
    <p:sldId id="575" r:id="rId3"/>
    <p:sldId id="553" r:id="rId4"/>
    <p:sldId id="554" r:id="rId5"/>
    <p:sldId id="556" r:id="rId6"/>
    <p:sldId id="576" r:id="rId7"/>
    <p:sldId id="557" r:id="rId8"/>
    <p:sldId id="558" r:id="rId9"/>
    <p:sldId id="559" r:id="rId10"/>
    <p:sldId id="560" r:id="rId11"/>
    <p:sldId id="561" r:id="rId12"/>
    <p:sldId id="562" r:id="rId13"/>
    <p:sldId id="563" r:id="rId14"/>
    <p:sldId id="564" r:id="rId15"/>
    <p:sldId id="565" r:id="rId16"/>
    <p:sldId id="566" r:id="rId17"/>
    <p:sldId id="567" r:id="rId18"/>
    <p:sldId id="571" r:id="rId19"/>
    <p:sldId id="572" r:id="rId20"/>
    <p:sldId id="573" r:id="rId21"/>
    <p:sldId id="577" r:id="rId22"/>
    <p:sldId id="574" r:id="rId23"/>
  </p:sldIdLst>
  <p:sldSz cx="12192000" cy="6858000"/>
  <p:notesSz cx="6858000" cy="9144000"/>
  <p:defaultTextStyle>
    <a:defPPr>
      <a:defRPr lang="zh-CN"/>
    </a:defPPr>
    <a:lvl1pPr algn="l" rtl="0" fontAlgn="base">
      <a:spcBef>
        <a:spcPct val="0"/>
      </a:spcBef>
      <a:spcAft>
        <a:spcPct val="0"/>
      </a:spcAft>
      <a:defRPr kern="1200">
        <a:solidFill>
          <a:schemeClr val="tx1"/>
        </a:solidFill>
        <a:latin typeface="Verdana" pitchFamily="34" charset="0"/>
        <a:ea typeface="宋体" charset="-122"/>
        <a:cs typeface="+mn-cs"/>
      </a:defRPr>
    </a:lvl1pPr>
    <a:lvl2pPr marL="457200" algn="l" rtl="0" fontAlgn="base">
      <a:spcBef>
        <a:spcPct val="0"/>
      </a:spcBef>
      <a:spcAft>
        <a:spcPct val="0"/>
      </a:spcAft>
      <a:defRPr kern="1200">
        <a:solidFill>
          <a:schemeClr val="tx1"/>
        </a:solidFill>
        <a:latin typeface="Verdana" pitchFamily="34" charset="0"/>
        <a:ea typeface="宋体" charset="-122"/>
        <a:cs typeface="+mn-cs"/>
      </a:defRPr>
    </a:lvl2pPr>
    <a:lvl3pPr marL="914400" algn="l" rtl="0" fontAlgn="base">
      <a:spcBef>
        <a:spcPct val="0"/>
      </a:spcBef>
      <a:spcAft>
        <a:spcPct val="0"/>
      </a:spcAft>
      <a:defRPr kern="1200">
        <a:solidFill>
          <a:schemeClr val="tx1"/>
        </a:solidFill>
        <a:latin typeface="Verdana" pitchFamily="34" charset="0"/>
        <a:ea typeface="宋体" charset="-122"/>
        <a:cs typeface="+mn-cs"/>
      </a:defRPr>
    </a:lvl3pPr>
    <a:lvl4pPr marL="1371600" algn="l" rtl="0" fontAlgn="base">
      <a:spcBef>
        <a:spcPct val="0"/>
      </a:spcBef>
      <a:spcAft>
        <a:spcPct val="0"/>
      </a:spcAft>
      <a:defRPr kern="1200">
        <a:solidFill>
          <a:schemeClr val="tx1"/>
        </a:solidFill>
        <a:latin typeface="Verdana" pitchFamily="34" charset="0"/>
        <a:ea typeface="宋体" charset="-122"/>
        <a:cs typeface="+mn-cs"/>
      </a:defRPr>
    </a:lvl4pPr>
    <a:lvl5pPr marL="1828800" algn="l" rtl="0" fontAlgn="base">
      <a:spcBef>
        <a:spcPct val="0"/>
      </a:spcBef>
      <a:spcAft>
        <a:spcPct val="0"/>
      </a:spcAft>
      <a:defRPr kern="1200">
        <a:solidFill>
          <a:schemeClr val="tx1"/>
        </a:solidFill>
        <a:latin typeface="Verdana" pitchFamily="34" charset="0"/>
        <a:ea typeface="宋体" charset="-122"/>
        <a:cs typeface="+mn-cs"/>
      </a:defRPr>
    </a:lvl5pPr>
    <a:lvl6pPr marL="2286000" algn="l" defTabSz="914400" rtl="0" eaLnBrk="1" latinLnBrk="0" hangingPunct="1">
      <a:defRPr kern="1200">
        <a:solidFill>
          <a:schemeClr val="tx1"/>
        </a:solidFill>
        <a:latin typeface="Verdana" pitchFamily="34" charset="0"/>
        <a:ea typeface="宋体" charset="-122"/>
        <a:cs typeface="+mn-cs"/>
      </a:defRPr>
    </a:lvl6pPr>
    <a:lvl7pPr marL="2743200" algn="l" defTabSz="914400" rtl="0" eaLnBrk="1" latinLnBrk="0" hangingPunct="1">
      <a:defRPr kern="1200">
        <a:solidFill>
          <a:schemeClr val="tx1"/>
        </a:solidFill>
        <a:latin typeface="Verdana" pitchFamily="34" charset="0"/>
        <a:ea typeface="宋体" charset="-122"/>
        <a:cs typeface="+mn-cs"/>
      </a:defRPr>
    </a:lvl7pPr>
    <a:lvl8pPr marL="3200400" algn="l" defTabSz="914400" rtl="0" eaLnBrk="1" latinLnBrk="0" hangingPunct="1">
      <a:defRPr kern="1200">
        <a:solidFill>
          <a:schemeClr val="tx1"/>
        </a:solidFill>
        <a:latin typeface="Verdana" pitchFamily="34" charset="0"/>
        <a:ea typeface="宋体" charset="-122"/>
        <a:cs typeface="+mn-cs"/>
      </a:defRPr>
    </a:lvl8pPr>
    <a:lvl9pPr marL="3657600" algn="l" defTabSz="914400" rtl="0" eaLnBrk="1" latinLnBrk="0" hangingPunct="1">
      <a:defRPr kern="1200">
        <a:solidFill>
          <a:schemeClr val="tx1"/>
        </a:solidFill>
        <a:latin typeface="Verdana" pitchFamily="34" charset="0"/>
        <a:ea typeface="宋体"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FF99"/>
    <a:srgbClr val="FFFFFF"/>
    <a:srgbClr val="FF33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浅色样式 3 - 强调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FABFCF23-3B69-468F-B69F-88F6DE6A72F2}" styleName="中度样式 1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426" autoAdjust="0"/>
    <p:restoredTop sz="94414" autoAdjust="0"/>
  </p:normalViewPr>
  <p:slideViewPr>
    <p:cSldViewPr>
      <p:cViewPr varScale="1">
        <p:scale>
          <a:sx n="79" d="100"/>
          <a:sy n="79" d="100"/>
        </p:scale>
        <p:origin x="114" y="132"/>
      </p:cViewPr>
      <p:guideLst>
        <p:guide orient="horz" pos="2160"/>
        <p:guide pos="3840"/>
      </p:guideLst>
    </p:cSldViewPr>
  </p:slideViewPr>
  <p:notesTextViewPr>
    <p:cViewPr>
      <p:scale>
        <a:sx n="100" d="100"/>
        <a:sy n="100" d="100"/>
      </p:scale>
      <p:origin x="0" y="0"/>
    </p:cViewPr>
  </p:notesTextViewPr>
  <p:notesViewPr>
    <p:cSldViewPr>
      <p:cViewPr varScale="1">
        <p:scale>
          <a:sx n="60" d="100"/>
          <a:sy n="60" d="100"/>
        </p:scale>
        <p:origin x="-2484"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909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ea typeface="宋体" pitchFamily="2" charset="-122"/>
              </a:defRPr>
            </a:lvl1pPr>
          </a:lstStyle>
          <a:p>
            <a:pPr>
              <a:defRPr/>
            </a:pPr>
            <a:endParaRPr lang="en-US" altLang="zh-CN" dirty="0"/>
          </a:p>
        </p:txBody>
      </p:sp>
      <p:sp>
        <p:nvSpPr>
          <p:cNvPr id="89091"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宋体" pitchFamily="2" charset="-122"/>
              </a:defRPr>
            </a:lvl1pPr>
          </a:lstStyle>
          <a:p>
            <a:pPr>
              <a:defRPr/>
            </a:pPr>
            <a:endParaRPr lang="en-US" altLang="zh-CN" dirty="0"/>
          </a:p>
        </p:txBody>
      </p:sp>
      <p:sp>
        <p:nvSpPr>
          <p:cNvPr id="89092"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ea typeface="宋体" pitchFamily="2" charset="-122"/>
              </a:defRPr>
            </a:lvl1pPr>
          </a:lstStyle>
          <a:p>
            <a:pPr>
              <a:defRPr/>
            </a:pPr>
            <a:endParaRPr lang="en-US" altLang="zh-CN" dirty="0"/>
          </a:p>
        </p:txBody>
      </p:sp>
      <p:sp>
        <p:nvSpPr>
          <p:cNvPr id="89093"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ea typeface="宋体" pitchFamily="2" charset="-122"/>
              </a:defRPr>
            </a:lvl1pPr>
          </a:lstStyle>
          <a:p>
            <a:pPr>
              <a:defRPr/>
            </a:pPr>
            <a:fld id="{7BE119F4-F7CC-4430-A1DB-88C455E8BC26}" type="slidenum">
              <a:rPr lang="en-US" altLang="zh-CN"/>
              <a:pPr>
                <a:defRPr/>
              </a:pPr>
              <a:t>‹#›</a:t>
            </a:fld>
            <a:endParaRPr lang="en-US" altLang="zh-CN" dirty="0"/>
          </a:p>
        </p:txBody>
      </p:sp>
    </p:spTree>
    <p:extLst>
      <p:ext uri="{BB962C8B-B14F-4D97-AF65-F5344CB8AC3E}">
        <p14:creationId xmlns:p14="http://schemas.microsoft.com/office/powerpoint/2010/main" val="276209965"/>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758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ea typeface="宋体" pitchFamily="2" charset="-122"/>
              </a:defRPr>
            </a:lvl1pPr>
          </a:lstStyle>
          <a:p>
            <a:pPr>
              <a:defRPr/>
            </a:pPr>
            <a:endParaRPr lang="en-US" altLang="zh-CN" dirty="0"/>
          </a:p>
        </p:txBody>
      </p:sp>
      <p:sp>
        <p:nvSpPr>
          <p:cNvPr id="6758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宋体" pitchFamily="2" charset="-122"/>
              </a:defRPr>
            </a:lvl1pPr>
          </a:lstStyle>
          <a:p>
            <a:pPr>
              <a:defRPr/>
            </a:pPr>
            <a:endParaRPr lang="en-US" altLang="zh-CN" dirty="0"/>
          </a:p>
        </p:txBody>
      </p:sp>
      <p:sp>
        <p:nvSpPr>
          <p:cNvPr id="16388"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758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759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ea typeface="宋体" pitchFamily="2" charset="-122"/>
              </a:defRPr>
            </a:lvl1pPr>
          </a:lstStyle>
          <a:p>
            <a:pPr>
              <a:defRPr/>
            </a:pPr>
            <a:endParaRPr lang="en-US" altLang="zh-CN" dirty="0"/>
          </a:p>
        </p:txBody>
      </p:sp>
      <p:sp>
        <p:nvSpPr>
          <p:cNvPr id="6759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ea typeface="宋体" pitchFamily="2" charset="-122"/>
              </a:defRPr>
            </a:lvl1pPr>
          </a:lstStyle>
          <a:p>
            <a:pPr>
              <a:defRPr/>
            </a:pPr>
            <a:fld id="{06DBFBB8-2C88-4EF5-ACA0-AB33D3C579D0}" type="slidenum">
              <a:rPr lang="en-US" altLang="zh-CN"/>
              <a:pPr>
                <a:defRPr/>
              </a:pPr>
              <a:t>‹#›</a:t>
            </a:fld>
            <a:endParaRPr lang="en-US" altLang="zh-CN" dirty="0"/>
          </a:p>
        </p:txBody>
      </p:sp>
    </p:spTree>
    <p:extLst>
      <p:ext uri="{BB962C8B-B14F-4D97-AF65-F5344CB8AC3E}">
        <p14:creationId xmlns:p14="http://schemas.microsoft.com/office/powerpoint/2010/main" val="2953713297"/>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2066656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8"/>
          <p:cNvSpPr>
            <a:spLocks noGrp="1" noChangeArrowheads="1"/>
          </p:cNvSpPr>
          <p:nvPr>
            <p:ph type="sldNum" sz="quarter" idx="5"/>
          </p:nvPr>
        </p:nvSpPr>
        <p:spPr/>
        <p:txBody>
          <a:bodyPr/>
          <a:lstStyle/>
          <a:p>
            <a:pPr>
              <a:defRPr/>
            </a:pPr>
            <a:fld id="{B5D9138E-DB2A-4935-A0B9-B284798CE9F1}" type="slidenum">
              <a:rPr lang="en-US"/>
              <a:pPr>
                <a:defRPr/>
              </a:pPr>
              <a:t>4</a:t>
            </a:fld>
            <a:endParaRPr lang="en-US"/>
          </a:p>
        </p:txBody>
      </p:sp>
      <p:sp>
        <p:nvSpPr>
          <p:cNvPr id="28675" name="Rectangle 1"/>
          <p:cNvSpPr>
            <a:spLocks noGrp="1" noRot="1" noChangeAspect="1" noChangeArrowheads="1" noTextEdit="1"/>
          </p:cNvSpPr>
          <p:nvPr>
            <p:ph type="sldImg"/>
          </p:nvPr>
        </p:nvSpPr>
        <p:spPr bwMode="auto">
          <a:xfrm>
            <a:off x="382588" y="685800"/>
            <a:ext cx="6094412"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8676" name="Rectangle 2"/>
          <p:cNvSpPr>
            <a:spLocks noGrp="1" noChangeArrowheads="1"/>
          </p:cNvSpPr>
          <p:nvPr>
            <p:ph type="body" idx="1"/>
          </p:nvPr>
        </p:nvSpPr>
        <p:spPr bwMode="auto">
          <a:xfrm>
            <a:off x="914400" y="4343400"/>
            <a:ext cx="5030788"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numCol="1" anchor="ctr" anchorCtr="0" compatLnSpc="1">
            <a:prstTxWarp prst="textNoShape">
              <a:avLst/>
            </a:prstTxWarp>
          </a:bodyPr>
          <a:lstStyle/>
          <a:p>
            <a:endParaRPr lang="zh-CN" altLang="zh-CN" dirty="0" smtClean="0"/>
          </a:p>
        </p:txBody>
      </p:sp>
    </p:spTree>
    <p:extLst>
      <p:ext uri="{BB962C8B-B14F-4D97-AF65-F5344CB8AC3E}">
        <p14:creationId xmlns:p14="http://schemas.microsoft.com/office/powerpoint/2010/main" val="28801183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C6E7EC9E-A07B-4D49-8E17-EEA97947E75D}" type="slidenum">
              <a:rPr lang="en-US" altLang="zh-CN" smtClean="0"/>
              <a:pPr>
                <a:defRPr/>
              </a:pPr>
              <a:t>7</a:t>
            </a:fld>
            <a:endParaRPr lang="en-US" altLang="zh-CN"/>
          </a:p>
        </p:txBody>
      </p:sp>
    </p:spTree>
    <p:extLst>
      <p:ext uri="{BB962C8B-B14F-4D97-AF65-F5344CB8AC3E}">
        <p14:creationId xmlns:p14="http://schemas.microsoft.com/office/powerpoint/2010/main" val="5570813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294396F-7CC6-42E5-83BE-72592AAF95CF}" type="slidenum">
              <a:rPr lang="zh-CN" altLang="en-US" smtClean="0"/>
              <a:t>8</a:t>
            </a:fld>
            <a:endParaRPr lang="zh-CN" altLang="en-US"/>
          </a:p>
        </p:txBody>
      </p:sp>
    </p:spTree>
    <p:extLst>
      <p:ext uri="{BB962C8B-B14F-4D97-AF65-F5344CB8AC3E}">
        <p14:creationId xmlns:p14="http://schemas.microsoft.com/office/powerpoint/2010/main" val="19232175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294396F-7CC6-42E5-83BE-72592AAF95CF}" type="slidenum">
              <a:rPr lang="zh-CN" altLang="en-US" smtClean="0"/>
              <a:t>10</a:t>
            </a:fld>
            <a:endParaRPr lang="zh-CN" altLang="en-US"/>
          </a:p>
        </p:txBody>
      </p:sp>
    </p:spTree>
    <p:extLst>
      <p:ext uri="{BB962C8B-B14F-4D97-AF65-F5344CB8AC3E}">
        <p14:creationId xmlns:p14="http://schemas.microsoft.com/office/powerpoint/2010/main" val="2457945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C6E7EC9E-A07B-4D49-8E17-EEA97947E75D}" type="slidenum">
              <a:rPr lang="en-US" altLang="zh-CN" smtClean="0"/>
              <a:pPr>
                <a:defRPr/>
              </a:pPr>
              <a:t>12</a:t>
            </a:fld>
            <a:endParaRPr lang="en-US" altLang="zh-CN"/>
          </a:p>
        </p:txBody>
      </p:sp>
    </p:spTree>
    <p:extLst>
      <p:ext uri="{BB962C8B-B14F-4D97-AF65-F5344CB8AC3E}">
        <p14:creationId xmlns:p14="http://schemas.microsoft.com/office/powerpoint/2010/main" val="140540287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84322" name="Rectangle 2"/>
          <p:cNvSpPr>
            <a:spLocks noGrp="1" noChangeArrowheads="1"/>
          </p:cNvSpPr>
          <p:nvPr>
            <p:ph type="ctrTitle"/>
          </p:nvPr>
        </p:nvSpPr>
        <p:spPr>
          <a:xfrm>
            <a:off x="1055440" y="1484784"/>
            <a:ext cx="10363200" cy="1128192"/>
          </a:xfrm>
        </p:spPr>
        <p:txBody>
          <a:bodyPr/>
          <a:lstStyle>
            <a:lvl1pPr>
              <a:defRPr sz="4000"/>
            </a:lvl1pPr>
          </a:lstStyle>
          <a:p>
            <a:r>
              <a:rPr lang="zh-CN" altLang="en-US" dirty="0"/>
              <a:t>单击此处编辑母版标题样式</a:t>
            </a:r>
          </a:p>
        </p:txBody>
      </p:sp>
      <p:sp>
        <p:nvSpPr>
          <p:cNvPr id="184323" name="Rectangle 3"/>
          <p:cNvSpPr>
            <a:spLocks noGrp="1" noChangeArrowheads="1"/>
          </p:cNvSpPr>
          <p:nvPr>
            <p:ph type="subTitle" idx="1"/>
          </p:nvPr>
        </p:nvSpPr>
        <p:spPr>
          <a:xfrm>
            <a:off x="1930400" y="3429000"/>
            <a:ext cx="9347200" cy="1600200"/>
          </a:xfrm>
        </p:spPr>
        <p:txBody>
          <a:bodyPr/>
          <a:lstStyle>
            <a:lvl1pPr marL="0" indent="0">
              <a:buFont typeface="Wingdings" pitchFamily="2" charset="2"/>
              <a:buNone/>
              <a:defRPr sz="2800"/>
            </a:lvl1pPr>
          </a:lstStyle>
          <a:p>
            <a:r>
              <a:rPr lang="zh-CN" altLang="en-US" dirty="0"/>
              <a:t>单击此处编辑母版副标题样式</a:t>
            </a:r>
          </a:p>
        </p:txBody>
      </p:sp>
      <p:pic>
        <p:nvPicPr>
          <p:cNvPr id="8" name="图片 7"/>
          <p:cNvPicPr>
            <a:picLocks noChangeAspect="1"/>
          </p:cNvPicPr>
          <p:nvPr userDrawn="1"/>
        </p:nvPicPr>
        <p:blipFill>
          <a:blip r:embed="rId2">
            <a:clrChange>
              <a:clrFrom>
                <a:srgbClr val="F5F5F5"/>
              </a:clrFrom>
              <a:clrTo>
                <a:srgbClr val="F5F5F5">
                  <a:alpha val="0"/>
                </a:srgbClr>
              </a:clrTo>
            </a:clrChange>
          </a:blip>
          <a:stretch>
            <a:fillRect/>
          </a:stretch>
        </p:blipFill>
        <p:spPr>
          <a:xfrm>
            <a:off x="263352" y="6093296"/>
            <a:ext cx="3209524" cy="647619"/>
          </a:xfrm>
          <a:prstGeom prst="rect">
            <a:avLst/>
          </a:prstGeom>
        </p:spPr>
      </p:pic>
    </p:spTree>
    <p:extLst>
      <p:ext uri="{BB962C8B-B14F-4D97-AF65-F5344CB8AC3E}">
        <p14:creationId xmlns:p14="http://schemas.microsoft.com/office/powerpoint/2010/main" val="2717098660"/>
      </p:ext>
    </p:extLst>
  </p:cSld>
  <p:clrMapOvr>
    <a:masterClrMapping/>
  </p:clrMapOvr>
  <p:transition>
    <p:blinds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aseline="0">
                <a:ea typeface="楷体" panose="02010609060101010101" pitchFamily="49"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lvl1pPr marL="469900" indent="-469900">
              <a:buFont typeface="Wingdings" panose="05000000000000000000" pitchFamily="2" charset="2"/>
              <a:buChar char="Ø"/>
              <a:defRPr baseline="0">
                <a:ea typeface="楷体" panose="02010609060101010101" pitchFamily="49" charset="-122"/>
              </a:defRPr>
            </a:lvl1pPr>
            <a:lvl2pPr marL="908050" indent="-436563">
              <a:buFont typeface="Wingdings" panose="05000000000000000000" pitchFamily="2" charset="2"/>
              <a:buChar char="l"/>
              <a:defRPr baseline="0">
                <a:ea typeface="楷体" panose="02010609060101010101" pitchFamily="49" charset="-122"/>
              </a:defRPr>
            </a:lvl2pPr>
            <a:lvl3pPr marL="1304925" indent="-395288">
              <a:buFont typeface="Arial" panose="020B0604020202020204" pitchFamily="34" charset="0"/>
              <a:buChar char="•"/>
              <a:defRPr baseline="0">
                <a:ea typeface="楷体" panose="02010609060101010101" pitchFamily="49" charset="-122"/>
              </a:defRPr>
            </a:lvl3pPr>
            <a:lvl4pPr>
              <a:defRPr baseline="0">
                <a:ea typeface="楷体" panose="02010609060101010101" pitchFamily="49" charset="-122"/>
              </a:defRPr>
            </a:lvl4pPr>
            <a:lvl5pPr>
              <a:defRPr baseline="0">
                <a:ea typeface="楷体" panose="02010609060101010101" pitchFamily="49"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p:txBody>
      </p:sp>
      <p:sp>
        <p:nvSpPr>
          <p:cNvPr id="4" name="Rectangle 6"/>
          <p:cNvSpPr>
            <a:spLocks noGrp="1" noChangeArrowheads="1"/>
          </p:cNvSpPr>
          <p:nvPr>
            <p:ph type="dt" sz="half" idx="10"/>
          </p:nvPr>
        </p:nvSpPr>
        <p:spPr>
          <a:xfrm>
            <a:off x="812800" y="6245225"/>
            <a:ext cx="2641600" cy="476250"/>
          </a:xfrm>
          <a:prstGeom prst="rect">
            <a:avLst/>
          </a:prstGeom>
          <a:ln/>
        </p:spPr>
        <p:txBody>
          <a:bodyPr/>
          <a:lstStyle>
            <a:lvl1pPr>
              <a:defRPr/>
            </a:lvl1pPr>
          </a:lstStyle>
          <a:p>
            <a:pPr>
              <a:defRPr/>
            </a:pPr>
            <a:endParaRPr lang="en-US" altLang="zh-CN" dirty="0"/>
          </a:p>
        </p:txBody>
      </p:sp>
      <p:sp>
        <p:nvSpPr>
          <p:cNvPr id="5" name="Rectangle 7"/>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endParaRPr lang="en-US" altLang="zh-CN" dirty="0"/>
          </a:p>
        </p:txBody>
      </p:sp>
    </p:spTree>
    <p:extLst>
      <p:ext uri="{BB962C8B-B14F-4D97-AF65-F5344CB8AC3E}">
        <p14:creationId xmlns:p14="http://schemas.microsoft.com/office/powerpoint/2010/main" val="3364467347"/>
      </p:ext>
    </p:extLst>
  </p:cSld>
  <p:clrMapOvr>
    <a:masterClrMapping/>
  </p:clrMapOvr>
  <p:transition>
    <p:blinds dir="vert"/>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华文新魏" panose="02010800040101010101" pitchFamily="2" charset="-122"/>
                <a:ea typeface="华文新魏" panose="02010800040101010101"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lvl1pPr>
              <a:defRPr>
                <a:solidFill>
                  <a:srgbClr val="0000FF"/>
                </a:solidFill>
                <a:latin typeface="华文新魏" panose="02010800040101010101" pitchFamily="2" charset="-122"/>
                <a:ea typeface="华文新魏" panose="02010800040101010101" pitchFamily="2" charset="-122"/>
              </a:defRPr>
            </a:lvl1pPr>
            <a:lvl2pPr>
              <a:defRPr>
                <a:solidFill>
                  <a:srgbClr val="0000FF"/>
                </a:solidFill>
                <a:latin typeface="华文新魏" panose="02010800040101010101" pitchFamily="2" charset="-122"/>
                <a:ea typeface="华文新魏" panose="02010800040101010101" pitchFamily="2" charset="-122"/>
              </a:defRPr>
            </a:lvl2pPr>
            <a:lvl3pPr marL="1304925" indent="-395288">
              <a:defRPr lang="zh-CN" altLang="en-US" sz="2400" b="1" baseline="0" dirty="0" smtClean="0">
                <a:solidFill>
                  <a:srgbClr val="0000FF"/>
                </a:solidFill>
                <a:latin typeface="华文楷体" panose="02010600040101010101" pitchFamily="2" charset="-122"/>
                <a:ea typeface="楷体" panose="02010609060101010101" pitchFamily="49" charset="-122"/>
              </a:defRPr>
            </a:lvl3pPr>
            <a:lvl4pPr>
              <a:defRPr>
                <a:solidFill>
                  <a:srgbClr val="0000FF"/>
                </a:solidFill>
                <a:latin typeface="华文新魏" panose="02010800040101010101" pitchFamily="2" charset="-122"/>
                <a:ea typeface="华文新魏" panose="02010800040101010101" pitchFamily="2" charset="-122"/>
              </a:defRPr>
            </a:lvl4pPr>
            <a:lvl5pPr>
              <a:defRPr>
                <a:solidFill>
                  <a:srgbClr val="0000FF"/>
                </a:solidFill>
                <a:latin typeface="华文新魏" panose="02010800040101010101" pitchFamily="2" charset="-122"/>
                <a:ea typeface="华文新魏" panose="02010800040101010101" pitchFamily="2" charset="-122"/>
              </a:defRPr>
            </a:lvl5pPr>
          </a:lstStyle>
          <a:p>
            <a:pPr lvl="0"/>
            <a:r>
              <a:rPr lang="zh-CN" altLang="en-US" dirty="0" smtClean="0"/>
              <a:t>单击此处编辑母版文本样式</a:t>
            </a:r>
          </a:p>
          <a:p>
            <a:pPr lvl="1"/>
            <a:r>
              <a:rPr lang="zh-CN" altLang="en-US" dirty="0" smtClean="0"/>
              <a:t>第二级</a:t>
            </a:r>
          </a:p>
          <a:p>
            <a:pPr marL="1304925" lvl="2" indent="-395288" algn="l" rtl="0" eaLnBrk="0" fontAlgn="base" hangingPunct="0">
              <a:lnSpc>
                <a:spcPct val="150000"/>
              </a:lnSpc>
              <a:spcBef>
                <a:spcPct val="20000"/>
              </a:spcBef>
              <a:spcAft>
                <a:spcPct val="0"/>
              </a:spcAft>
              <a:buClr>
                <a:schemeClr val="accent2"/>
              </a:buClr>
              <a:buFont typeface="Arial" panose="020B0604020202020204" pitchFamily="34" charset="0"/>
              <a:buChar char="•"/>
            </a:pPr>
            <a:r>
              <a:rPr lang="zh-CN" altLang="en-US" dirty="0" smtClean="0"/>
              <a:t>第三级</a:t>
            </a:r>
          </a:p>
          <a:p>
            <a:pPr lvl="3"/>
            <a:r>
              <a:rPr lang="zh-CN" altLang="en-US" dirty="0" smtClean="0"/>
              <a:t>第四级</a:t>
            </a:r>
          </a:p>
        </p:txBody>
      </p:sp>
      <p:sp>
        <p:nvSpPr>
          <p:cNvPr id="4" name="Rectangle 6"/>
          <p:cNvSpPr>
            <a:spLocks noGrp="1" noChangeArrowheads="1"/>
          </p:cNvSpPr>
          <p:nvPr>
            <p:ph type="dt" sz="half" idx="10"/>
          </p:nvPr>
        </p:nvSpPr>
        <p:spPr>
          <a:xfrm>
            <a:off x="812800" y="6245225"/>
            <a:ext cx="2641600" cy="476250"/>
          </a:xfrm>
          <a:prstGeom prst="rect">
            <a:avLst/>
          </a:prstGeom>
          <a:ln/>
        </p:spPr>
        <p:txBody>
          <a:bodyPr/>
          <a:lstStyle>
            <a:lvl1pPr>
              <a:defRPr/>
            </a:lvl1pPr>
          </a:lstStyle>
          <a:p>
            <a:pPr>
              <a:defRPr/>
            </a:pPr>
            <a:endParaRPr lang="en-US" altLang="zh-CN" dirty="0"/>
          </a:p>
        </p:txBody>
      </p:sp>
      <p:sp>
        <p:nvSpPr>
          <p:cNvPr id="5" name="Rectangle 7"/>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endParaRPr lang="en-US" altLang="zh-CN" dirty="0"/>
          </a:p>
        </p:txBody>
      </p:sp>
    </p:spTree>
    <p:extLst>
      <p:ext uri="{BB962C8B-B14F-4D97-AF65-F5344CB8AC3E}">
        <p14:creationId xmlns:p14="http://schemas.microsoft.com/office/powerpoint/2010/main" val="3846945651"/>
      </p:ext>
    </p:extLst>
  </p:cSld>
  <p:clrMapOvr>
    <a:masterClrMapping/>
  </p:clrMapOvr>
  <p:transition>
    <p:blinds dir="vert"/>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6"/>
          <p:cNvSpPr>
            <a:spLocks noGrp="1" noChangeArrowheads="1"/>
          </p:cNvSpPr>
          <p:nvPr>
            <p:ph type="dt" sz="half" idx="10"/>
          </p:nvPr>
        </p:nvSpPr>
        <p:spPr>
          <a:xfrm>
            <a:off x="812800" y="6245225"/>
            <a:ext cx="2641600" cy="476250"/>
          </a:xfrm>
          <a:prstGeom prst="rect">
            <a:avLst/>
          </a:prstGeom>
          <a:ln/>
        </p:spPr>
        <p:txBody>
          <a:bodyPr/>
          <a:lstStyle>
            <a:lvl1pPr>
              <a:defRPr/>
            </a:lvl1pPr>
          </a:lstStyle>
          <a:p>
            <a:pPr>
              <a:defRPr/>
            </a:pPr>
            <a:endParaRPr lang="en-US" altLang="zh-CN" dirty="0"/>
          </a:p>
        </p:txBody>
      </p:sp>
      <p:sp>
        <p:nvSpPr>
          <p:cNvPr id="5" name="Rectangle 7"/>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endParaRPr lang="en-US" altLang="zh-CN" dirty="0"/>
          </a:p>
        </p:txBody>
      </p:sp>
      <p:sp>
        <p:nvSpPr>
          <p:cNvPr id="6" name="Rectangle 8"/>
          <p:cNvSpPr>
            <a:spLocks noGrp="1" noChangeArrowheads="1"/>
          </p:cNvSpPr>
          <p:nvPr>
            <p:ph type="sldNum" sz="quarter" idx="12"/>
          </p:nvPr>
        </p:nvSpPr>
        <p:spPr>
          <a:xfrm>
            <a:off x="8737600" y="6245225"/>
            <a:ext cx="2641600" cy="476250"/>
          </a:xfrm>
          <a:prstGeom prst="rect">
            <a:avLst/>
          </a:prstGeom>
          <a:ln/>
        </p:spPr>
        <p:txBody>
          <a:bodyPr/>
          <a:lstStyle>
            <a:lvl1pPr>
              <a:defRPr/>
            </a:lvl1pPr>
          </a:lstStyle>
          <a:p>
            <a:pPr>
              <a:defRPr/>
            </a:pPr>
            <a:fld id="{B62FBA93-7C77-4D32-BA8C-F7EFDB1910E6}" type="slidenum">
              <a:rPr lang="en-US" altLang="zh-CN"/>
              <a:pPr>
                <a:defRPr/>
              </a:pPr>
              <a:t>‹#›</a:t>
            </a:fld>
            <a:endParaRPr lang="en-US" altLang="zh-CN" dirty="0"/>
          </a:p>
        </p:txBody>
      </p:sp>
    </p:spTree>
    <p:extLst>
      <p:ext uri="{BB962C8B-B14F-4D97-AF65-F5344CB8AC3E}">
        <p14:creationId xmlns:p14="http://schemas.microsoft.com/office/powerpoint/2010/main" val="1355284535"/>
      </p:ext>
    </p:extLst>
  </p:cSld>
  <p:clrMapOvr>
    <a:masterClrMapping/>
  </p:clrMapOvr>
  <p:transition>
    <p:blinds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755651" y="1752600"/>
            <a:ext cx="5232400" cy="4267200"/>
          </a:xfrm>
        </p:spPr>
        <p:txBody>
          <a:bodyPr/>
          <a:lstStyle>
            <a:lvl1pPr>
              <a:defRPr sz="2800"/>
            </a:lvl1pPr>
            <a:lvl2pPr>
              <a:defRPr sz="2400"/>
            </a:lvl2pPr>
            <a:lvl3pPr marL="1304925" indent="-395288">
              <a:defRPr lang="zh-CN" altLang="en-US" sz="2400" b="1" baseline="0" dirty="0" smtClean="0">
                <a:solidFill>
                  <a:schemeClr val="tx1"/>
                </a:solidFill>
                <a:latin typeface="华文楷体" panose="02010600040101010101" pitchFamily="2" charset="-122"/>
                <a:ea typeface="楷体" panose="02010609060101010101" pitchFamily="49" charset="-122"/>
              </a:defRPr>
            </a:lvl3pPr>
            <a:lvl4pPr>
              <a:defRPr sz="1800"/>
            </a:lvl4pPr>
            <a:lvl5pPr>
              <a:defRPr sz="1800"/>
            </a:lvl5pPr>
            <a:lvl6pPr>
              <a:defRPr sz="1800"/>
            </a:lvl6pPr>
            <a:lvl7pPr>
              <a:defRPr sz="1800"/>
            </a:lvl7pPr>
            <a:lvl8pPr>
              <a:defRPr sz="1800"/>
            </a:lvl8pPr>
            <a:lvl9pPr>
              <a:defRPr sz="1800"/>
            </a:lvl9pPr>
          </a:lstStyle>
          <a:p>
            <a:pPr lvl="0"/>
            <a:r>
              <a:rPr lang="zh-CN" altLang="en-US" dirty="0" smtClean="0"/>
              <a:t>单击此处编辑母版文本样式</a:t>
            </a:r>
          </a:p>
          <a:p>
            <a:pPr lvl="1"/>
            <a:r>
              <a:rPr lang="zh-CN" altLang="en-US" dirty="0" smtClean="0"/>
              <a:t>第二级</a:t>
            </a:r>
          </a:p>
          <a:p>
            <a:pPr marL="1304925" lvl="2" indent="-395288" algn="l" rtl="0" eaLnBrk="0" fontAlgn="base" hangingPunct="0">
              <a:lnSpc>
                <a:spcPct val="150000"/>
              </a:lnSpc>
              <a:spcBef>
                <a:spcPct val="20000"/>
              </a:spcBef>
              <a:spcAft>
                <a:spcPct val="0"/>
              </a:spcAft>
              <a:buClr>
                <a:schemeClr val="accent2"/>
              </a:buClr>
              <a:buFont typeface="Arial" panose="020B0604020202020204" pitchFamily="34" charset="0"/>
              <a:buChar char="•"/>
            </a:pPr>
            <a:r>
              <a:rPr lang="zh-CN" altLang="en-US" dirty="0" smtClean="0"/>
              <a:t>第三级</a:t>
            </a:r>
          </a:p>
          <a:p>
            <a:pPr lvl="3"/>
            <a:r>
              <a:rPr lang="zh-CN" altLang="en-US" dirty="0" smtClean="0"/>
              <a:t>第四级</a:t>
            </a:r>
          </a:p>
        </p:txBody>
      </p:sp>
      <p:sp>
        <p:nvSpPr>
          <p:cNvPr id="4" name="内容占位符 3"/>
          <p:cNvSpPr>
            <a:spLocks noGrp="1"/>
          </p:cNvSpPr>
          <p:nvPr>
            <p:ph sz="half" idx="2"/>
          </p:nvPr>
        </p:nvSpPr>
        <p:spPr>
          <a:xfrm>
            <a:off x="6191251" y="1752600"/>
            <a:ext cx="5232400" cy="4267200"/>
          </a:xfrm>
        </p:spPr>
        <p:txBody>
          <a:bodyPr/>
          <a:lstStyle>
            <a:lvl1pPr>
              <a:defRPr sz="2800"/>
            </a:lvl1pPr>
            <a:lvl2pPr>
              <a:defRPr sz="2400"/>
            </a:lvl2pPr>
            <a:lvl3pPr marL="1304925" indent="-395288">
              <a:defRPr lang="zh-CN" altLang="en-US" sz="2400" b="1" baseline="0" dirty="0" smtClean="0">
                <a:solidFill>
                  <a:schemeClr val="tx1"/>
                </a:solidFill>
                <a:latin typeface="华文楷体" panose="02010600040101010101" pitchFamily="2" charset="-122"/>
                <a:ea typeface="楷体" panose="02010609060101010101" pitchFamily="49" charset="-122"/>
              </a:defRPr>
            </a:lvl3pPr>
            <a:lvl4pPr>
              <a:defRPr sz="1800"/>
            </a:lvl4pPr>
            <a:lvl5pPr>
              <a:defRPr sz="1800"/>
            </a:lvl5pPr>
            <a:lvl6pPr>
              <a:defRPr sz="1800"/>
            </a:lvl6pPr>
            <a:lvl7pPr>
              <a:defRPr sz="1800"/>
            </a:lvl7pPr>
            <a:lvl8pPr>
              <a:defRPr sz="1800"/>
            </a:lvl8pPr>
            <a:lvl9pPr>
              <a:defRPr sz="1800"/>
            </a:lvl9pPr>
          </a:lstStyle>
          <a:p>
            <a:pPr lvl="0"/>
            <a:r>
              <a:rPr lang="zh-CN" altLang="en-US" dirty="0" smtClean="0"/>
              <a:t>单击此处编辑母版文本样式</a:t>
            </a:r>
          </a:p>
          <a:p>
            <a:pPr lvl="1"/>
            <a:r>
              <a:rPr lang="zh-CN" altLang="en-US" dirty="0" smtClean="0"/>
              <a:t>第二级</a:t>
            </a:r>
          </a:p>
          <a:p>
            <a:pPr marL="1304925" lvl="2" indent="-395288" algn="l" rtl="0" eaLnBrk="0" fontAlgn="base" hangingPunct="0">
              <a:lnSpc>
                <a:spcPct val="150000"/>
              </a:lnSpc>
              <a:spcBef>
                <a:spcPct val="20000"/>
              </a:spcBef>
              <a:spcAft>
                <a:spcPct val="0"/>
              </a:spcAft>
              <a:buClr>
                <a:schemeClr val="accent2"/>
              </a:buClr>
              <a:buFont typeface="Arial" panose="020B0604020202020204" pitchFamily="34" charset="0"/>
              <a:buChar char="•"/>
            </a:pPr>
            <a:r>
              <a:rPr lang="zh-CN" altLang="en-US" dirty="0" smtClean="0"/>
              <a:t>第三级</a:t>
            </a:r>
          </a:p>
          <a:p>
            <a:pPr lvl="3"/>
            <a:r>
              <a:rPr lang="zh-CN" altLang="en-US" dirty="0" smtClean="0"/>
              <a:t>第四级</a:t>
            </a:r>
          </a:p>
        </p:txBody>
      </p:sp>
      <p:sp>
        <p:nvSpPr>
          <p:cNvPr id="5" name="Rectangle 6"/>
          <p:cNvSpPr>
            <a:spLocks noGrp="1" noChangeArrowheads="1"/>
          </p:cNvSpPr>
          <p:nvPr>
            <p:ph type="dt" sz="half" idx="10"/>
          </p:nvPr>
        </p:nvSpPr>
        <p:spPr>
          <a:xfrm>
            <a:off x="812800" y="6245225"/>
            <a:ext cx="2641600" cy="476250"/>
          </a:xfrm>
          <a:prstGeom prst="rect">
            <a:avLst/>
          </a:prstGeom>
          <a:ln/>
        </p:spPr>
        <p:txBody>
          <a:bodyPr/>
          <a:lstStyle>
            <a:lvl1pPr>
              <a:defRPr/>
            </a:lvl1pPr>
          </a:lstStyle>
          <a:p>
            <a:pPr>
              <a:defRPr/>
            </a:pPr>
            <a:endParaRPr lang="en-US" altLang="zh-CN" dirty="0"/>
          </a:p>
        </p:txBody>
      </p:sp>
      <p:sp>
        <p:nvSpPr>
          <p:cNvPr id="6" name="Rectangle 7"/>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endParaRPr lang="en-US" altLang="zh-CN" dirty="0"/>
          </a:p>
        </p:txBody>
      </p:sp>
      <p:sp>
        <p:nvSpPr>
          <p:cNvPr id="7" name="Rectangle 8"/>
          <p:cNvSpPr>
            <a:spLocks noGrp="1" noChangeArrowheads="1"/>
          </p:cNvSpPr>
          <p:nvPr>
            <p:ph type="sldNum" sz="quarter" idx="12"/>
          </p:nvPr>
        </p:nvSpPr>
        <p:spPr>
          <a:xfrm>
            <a:off x="8737600" y="6245225"/>
            <a:ext cx="2641600" cy="476250"/>
          </a:xfrm>
          <a:prstGeom prst="rect">
            <a:avLst/>
          </a:prstGeom>
          <a:ln/>
        </p:spPr>
        <p:txBody>
          <a:bodyPr/>
          <a:lstStyle>
            <a:lvl1pPr>
              <a:defRPr/>
            </a:lvl1pPr>
          </a:lstStyle>
          <a:p>
            <a:pPr>
              <a:defRPr/>
            </a:pPr>
            <a:fld id="{85100CE9-0662-4089-B8E8-68467DB42791}" type="slidenum">
              <a:rPr lang="en-US" altLang="zh-CN"/>
              <a:pPr>
                <a:defRPr/>
              </a:pPr>
              <a:t>‹#›</a:t>
            </a:fld>
            <a:endParaRPr lang="en-US" altLang="zh-CN" dirty="0"/>
          </a:p>
        </p:txBody>
      </p:sp>
    </p:spTree>
    <p:extLst>
      <p:ext uri="{BB962C8B-B14F-4D97-AF65-F5344CB8AC3E}">
        <p14:creationId xmlns:p14="http://schemas.microsoft.com/office/powerpoint/2010/main" val="2246299959"/>
      </p:ext>
    </p:extLst>
  </p:cSld>
  <p:clrMapOvr>
    <a:masterClrMapping/>
  </p:clrMapOvr>
  <p:transition>
    <p:blinds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6"/>
          <p:cNvSpPr>
            <a:spLocks noGrp="1" noChangeArrowheads="1"/>
          </p:cNvSpPr>
          <p:nvPr>
            <p:ph type="dt" sz="half" idx="10"/>
          </p:nvPr>
        </p:nvSpPr>
        <p:spPr>
          <a:xfrm>
            <a:off x="812800" y="6245225"/>
            <a:ext cx="2641600" cy="476250"/>
          </a:xfrm>
          <a:prstGeom prst="rect">
            <a:avLst/>
          </a:prstGeom>
          <a:ln/>
        </p:spPr>
        <p:txBody>
          <a:bodyPr/>
          <a:lstStyle>
            <a:lvl1pPr>
              <a:defRPr/>
            </a:lvl1pPr>
          </a:lstStyle>
          <a:p>
            <a:pPr>
              <a:defRPr/>
            </a:pPr>
            <a:endParaRPr lang="en-US" altLang="zh-CN" dirty="0"/>
          </a:p>
        </p:txBody>
      </p:sp>
      <p:sp>
        <p:nvSpPr>
          <p:cNvPr id="4" name="Rectangle 7"/>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endParaRPr lang="en-US" altLang="zh-CN" dirty="0"/>
          </a:p>
        </p:txBody>
      </p:sp>
      <p:sp>
        <p:nvSpPr>
          <p:cNvPr id="5" name="Rectangle 8"/>
          <p:cNvSpPr>
            <a:spLocks noGrp="1" noChangeArrowheads="1"/>
          </p:cNvSpPr>
          <p:nvPr>
            <p:ph type="sldNum" sz="quarter" idx="12"/>
          </p:nvPr>
        </p:nvSpPr>
        <p:spPr>
          <a:xfrm>
            <a:off x="8737600" y="6245225"/>
            <a:ext cx="2641600" cy="476250"/>
          </a:xfrm>
          <a:prstGeom prst="rect">
            <a:avLst/>
          </a:prstGeom>
          <a:ln/>
        </p:spPr>
        <p:txBody>
          <a:bodyPr/>
          <a:lstStyle>
            <a:lvl1pPr>
              <a:defRPr/>
            </a:lvl1pPr>
          </a:lstStyle>
          <a:p>
            <a:pPr>
              <a:defRPr/>
            </a:pPr>
            <a:fld id="{15209603-DA32-4E08-B993-D56C85C4BB77}" type="slidenum">
              <a:rPr lang="en-US" altLang="zh-CN"/>
              <a:pPr>
                <a:defRPr/>
              </a:pPr>
              <a:t>‹#›</a:t>
            </a:fld>
            <a:endParaRPr lang="en-US" altLang="zh-CN" dirty="0"/>
          </a:p>
        </p:txBody>
      </p:sp>
    </p:spTree>
    <p:extLst>
      <p:ext uri="{BB962C8B-B14F-4D97-AF65-F5344CB8AC3E}">
        <p14:creationId xmlns:p14="http://schemas.microsoft.com/office/powerpoint/2010/main" val="2443479709"/>
      </p:ext>
    </p:extLst>
  </p:cSld>
  <p:clrMapOvr>
    <a:masterClrMapping/>
  </p:clrMapOvr>
  <p:transition>
    <p:blinds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
        <p:nvSpPr>
          <p:cNvPr id="184322" name="Rectangle 2"/>
          <p:cNvSpPr>
            <a:spLocks noGrp="1" noChangeArrowheads="1"/>
          </p:cNvSpPr>
          <p:nvPr>
            <p:ph type="ctrTitle"/>
          </p:nvPr>
        </p:nvSpPr>
        <p:spPr>
          <a:xfrm>
            <a:off x="1127448" y="2636912"/>
            <a:ext cx="10363200" cy="1128192"/>
          </a:xfrm>
        </p:spPr>
        <p:txBody>
          <a:bodyPr/>
          <a:lstStyle>
            <a:lvl1pPr algn="ctr">
              <a:defRPr sz="4000"/>
            </a:lvl1pPr>
          </a:lstStyle>
          <a:p>
            <a:endParaRPr lang="zh-CN" altLang="en-US" dirty="0"/>
          </a:p>
        </p:txBody>
      </p:sp>
      <p:sp>
        <p:nvSpPr>
          <p:cNvPr id="5" name="Rectangle 4"/>
          <p:cNvSpPr>
            <a:spLocks noGrp="1" noChangeArrowheads="1"/>
          </p:cNvSpPr>
          <p:nvPr>
            <p:ph type="dt" sz="half" idx="10"/>
          </p:nvPr>
        </p:nvSpPr>
        <p:spPr>
          <a:xfrm>
            <a:off x="914400" y="6248400"/>
            <a:ext cx="2540000" cy="457200"/>
          </a:xfrm>
          <a:prstGeom prst="rect">
            <a:avLst/>
          </a:prstGeom>
        </p:spPr>
        <p:txBody>
          <a:bodyPr/>
          <a:lstStyle>
            <a:lvl1pPr>
              <a:defRPr/>
            </a:lvl1pPr>
          </a:lstStyle>
          <a:p>
            <a:pPr>
              <a:defRPr/>
            </a:pPr>
            <a:endParaRPr lang="en-US" altLang="zh-CN" dirty="0"/>
          </a:p>
        </p:txBody>
      </p:sp>
      <p:sp>
        <p:nvSpPr>
          <p:cNvPr id="6" name="Rectangle 5"/>
          <p:cNvSpPr>
            <a:spLocks noGrp="1" noChangeArrowheads="1"/>
          </p:cNvSpPr>
          <p:nvPr>
            <p:ph type="ftr" sz="quarter" idx="11"/>
          </p:nvPr>
        </p:nvSpPr>
        <p:spPr>
          <a:xfrm>
            <a:off x="4165600" y="6248400"/>
            <a:ext cx="3860800" cy="457200"/>
          </a:xfrm>
          <a:prstGeom prst="rect">
            <a:avLst/>
          </a:prstGeom>
        </p:spPr>
        <p:txBody>
          <a:bodyPr/>
          <a:lstStyle>
            <a:lvl1pPr>
              <a:defRPr/>
            </a:lvl1pPr>
          </a:lstStyle>
          <a:p>
            <a:pPr>
              <a:defRPr/>
            </a:pPr>
            <a:endParaRPr lang="en-US" altLang="zh-CN" dirty="0"/>
          </a:p>
        </p:txBody>
      </p:sp>
      <p:sp>
        <p:nvSpPr>
          <p:cNvPr id="7" name="Rectangle 6"/>
          <p:cNvSpPr>
            <a:spLocks noGrp="1" noChangeArrowheads="1"/>
          </p:cNvSpPr>
          <p:nvPr>
            <p:ph type="sldNum" sz="quarter" idx="12"/>
          </p:nvPr>
        </p:nvSpPr>
        <p:spPr>
          <a:xfrm>
            <a:off x="8737600" y="6248400"/>
            <a:ext cx="2540000" cy="457200"/>
          </a:xfrm>
          <a:prstGeom prst="rect">
            <a:avLst/>
          </a:prstGeom>
        </p:spPr>
        <p:txBody>
          <a:bodyPr/>
          <a:lstStyle>
            <a:lvl1pPr>
              <a:defRPr/>
            </a:lvl1pPr>
          </a:lstStyle>
          <a:p>
            <a:pPr>
              <a:defRPr/>
            </a:pPr>
            <a:fld id="{D69D5A50-F480-4E46-95E7-D0B4288BA79C}" type="slidenum">
              <a:rPr lang="en-US" altLang="zh-CN"/>
              <a:pPr>
                <a:defRPr/>
              </a:pPr>
              <a:t>‹#›</a:t>
            </a:fld>
            <a:endParaRPr lang="en-US" altLang="zh-CN" dirty="0"/>
          </a:p>
        </p:txBody>
      </p:sp>
    </p:spTree>
    <p:extLst>
      <p:ext uri="{BB962C8B-B14F-4D97-AF65-F5344CB8AC3E}">
        <p14:creationId xmlns:p14="http://schemas.microsoft.com/office/powerpoint/2010/main" val="3284914725"/>
      </p:ext>
    </p:extLst>
  </p:cSld>
  <p:clrMapOvr>
    <a:masterClrMapping/>
  </p:clrMapOvr>
  <p:transition>
    <p:blinds dir="vert"/>
  </p:transition>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4584" y="260648"/>
            <a:ext cx="10668000" cy="720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dirty="0" smtClean="0"/>
              <a:t>单击此处编辑母版标题样式</a:t>
            </a:r>
          </a:p>
        </p:txBody>
      </p:sp>
      <p:sp>
        <p:nvSpPr>
          <p:cNvPr id="1027" name="Rectangle 3"/>
          <p:cNvSpPr>
            <a:spLocks noGrp="1" noChangeArrowheads="1"/>
          </p:cNvSpPr>
          <p:nvPr>
            <p:ph type="body" idx="1"/>
          </p:nvPr>
        </p:nvSpPr>
        <p:spPr bwMode="auto">
          <a:xfrm>
            <a:off x="695400" y="1196752"/>
            <a:ext cx="10668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marL="1304925" lvl="2" indent="-395288" algn="l" rtl="0" eaLnBrk="0" fontAlgn="base" hangingPunct="0">
              <a:lnSpc>
                <a:spcPct val="150000"/>
              </a:lnSpc>
              <a:spcBef>
                <a:spcPct val="20000"/>
              </a:spcBef>
              <a:spcAft>
                <a:spcPct val="0"/>
              </a:spcAft>
              <a:buClr>
                <a:schemeClr val="accent2"/>
              </a:buClr>
              <a:buFont typeface="Arial" panose="020B0604020202020204" pitchFamily="34" charset="0"/>
              <a:buChar char="•"/>
            </a:pPr>
            <a:r>
              <a:rPr lang="zh-CN" altLang="en-US" dirty="0" smtClean="0"/>
              <a:t>第三级</a:t>
            </a:r>
          </a:p>
          <a:p>
            <a:pPr lvl="3"/>
            <a:r>
              <a:rPr lang="zh-CN" altLang="en-US" dirty="0" smtClean="0"/>
              <a:t>第四级</a:t>
            </a:r>
          </a:p>
        </p:txBody>
      </p:sp>
      <p:sp>
        <p:nvSpPr>
          <p:cNvPr id="1028" name="AutoShape 4"/>
          <p:cNvSpPr>
            <a:spLocks noChangeArrowheads="1"/>
          </p:cNvSpPr>
          <p:nvPr/>
        </p:nvSpPr>
        <p:spPr bwMode="auto">
          <a:xfrm>
            <a:off x="695400" y="980728"/>
            <a:ext cx="10610851" cy="109537"/>
          </a:xfrm>
          <a:custGeom>
            <a:avLst/>
            <a:gdLst>
              <a:gd name="T0" fmla="*/ 0 w 1000"/>
              <a:gd name="T1" fmla="*/ 0 h 1000"/>
              <a:gd name="T2" fmla="*/ 4655511 w 1000"/>
              <a:gd name="T3" fmla="*/ 0 h 1000"/>
              <a:gd name="T4" fmla="*/ 4655511 w 1000"/>
              <a:gd name="T5" fmla="*/ 109537 h 1000"/>
              <a:gd name="T6" fmla="*/ 0 w 1000"/>
              <a:gd name="T7" fmla="*/ 109537 h 1000"/>
              <a:gd name="T8" fmla="*/ 0 w 1000"/>
              <a:gd name="T9" fmla="*/ 0 h 1000"/>
              <a:gd name="T10" fmla="*/ 7958138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zh-CN" altLang="en-US"/>
          </a:p>
        </p:txBody>
      </p:sp>
      <p:sp>
        <p:nvSpPr>
          <p:cNvPr id="1029" name="Line 5"/>
          <p:cNvSpPr>
            <a:spLocks noChangeShapeType="1"/>
          </p:cNvSpPr>
          <p:nvPr/>
        </p:nvSpPr>
        <p:spPr bwMode="auto">
          <a:xfrm flipV="1">
            <a:off x="695400" y="5949280"/>
            <a:ext cx="10566400" cy="0"/>
          </a:xfrm>
          <a:prstGeom prst="line">
            <a:avLst/>
          </a:prstGeom>
          <a:noFill/>
          <a:ln w="317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 bg1="lt1" tx1="dk1" bg2="lt2" tx2="dk2" accent1="accent1" accent2="accent2" accent3="accent3" accent4="accent4" accent5="accent5" accent6="accent6" hlink="hlink" folHlink="folHlink"/>
  <p:sldLayoutIdLst>
    <p:sldLayoutId id="2147483892" r:id="rId1"/>
    <p:sldLayoutId id="2147483881" r:id="rId2"/>
    <p:sldLayoutId id="2147483922" r:id="rId3"/>
    <p:sldLayoutId id="2147483882" r:id="rId4"/>
    <p:sldLayoutId id="2147483883" r:id="rId5"/>
    <p:sldLayoutId id="2147483885" r:id="rId6"/>
    <p:sldLayoutId id="2147483923" r:id="rId7"/>
  </p:sldLayoutIdLst>
  <p:transition>
    <p:blinds dir="vert"/>
  </p:transition>
  <p:timing>
    <p:tnLst>
      <p:par>
        <p:cTn id="1" dur="indefinite" restart="never" nodeType="tmRoot"/>
      </p:par>
    </p:tnLst>
  </p:timing>
  <p:hf sldNum="0" hdr="0" ftr="0" dt="0"/>
  <p:txStyles>
    <p:titleStyle>
      <a:lvl1pPr algn="l" rtl="0" eaLnBrk="0" fontAlgn="base" hangingPunct="0">
        <a:spcBef>
          <a:spcPct val="0"/>
        </a:spcBef>
        <a:spcAft>
          <a:spcPct val="0"/>
        </a:spcAft>
        <a:defRPr sz="3600" b="1" baseline="0">
          <a:solidFill>
            <a:schemeClr val="tx2"/>
          </a:solidFill>
          <a:latin typeface="华文楷体" panose="02010600040101010101" pitchFamily="2" charset="-122"/>
          <a:ea typeface="华文楷体" panose="02010600040101010101" pitchFamily="2" charset="-122"/>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p:titleStyle>
    <p:bodyStyle>
      <a:lvl1pPr marL="469900" indent="-469900" algn="l" rtl="0" eaLnBrk="0" fontAlgn="base" hangingPunct="0">
        <a:lnSpc>
          <a:spcPct val="150000"/>
        </a:lnSpc>
        <a:spcBef>
          <a:spcPct val="20000"/>
        </a:spcBef>
        <a:spcAft>
          <a:spcPct val="0"/>
        </a:spcAft>
        <a:buClr>
          <a:schemeClr val="accent2"/>
        </a:buClr>
        <a:buFont typeface="Wingdings" pitchFamily="2" charset="2"/>
        <a:buChar char="Ø"/>
        <a:defRPr sz="2800" b="1" baseline="0">
          <a:solidFill>
            <a:schemeClr val="tx1"/>
          </a:solidFill>
          <a:latin typeface="华文楷体" panose="02010600040101010101" pitchFamily="2" charset="-122"/>
          <a:ea typeface="华文楷体" panose="02010600040101010101" pitchFamily="2" charset="-122"/>
          <a:cs typeface="+mn-cs"/>
        </a:defRPr>
      </a:lvl1pPr>
      <a:lvl2pPr marL="908050" indent="-436563" algn="l" rtl="0" eaLnBrk="0" fontAlgn="base" hangingPunct="0">
        <a:lnSpc>
          <a:spcPct val="150000"/>
        </a:lnSpc>
        <a:spcBef>
          <a:spcPct val="20000"/>
        </a:spcBef>
        <a:spcAft>
          <a:spcPct val="0"/>
        </a:spcAft>
        <a:buClr>
          <a:schemeClr val="accent2"/>
        </a:buClr>
        <a:buFont typeface="Wingdings" pitchFamily="2" charset="2"/>
        <a:buChar char="l"/>
        <a:defRPr sz="2600" b="1" baseline="0">
          <a:solidFill>
            <a:schemeClr val="tx1"/>
          </a:solidFill>
          <a:latin typeface="华文楷体" panose="02010600040101010101" pitchFamily="2" charset="-122"/>
          <a:ea typeface="华文楷体" panose="02010600040101010101" pitchFamily="2" charset="-122"/>
        </a:defRPr>
      </a:lvl2pPr>
      <a:lvl3pPr marL="1304925" indent="-395288" algn="l" rtl="0" eaLnBrk="0" fontAlgn="base" hangingPunct="0">
        <a:lnSpc>
          <a:spcPct val="150000"/>
        </a:lnSpc>
        <a:spcBef>
          <a:spcPct val="20000"/>
        </a:spcBef>
        <a:spcAft>
          <a:spcPct val="0"/>
        </a:spcAft>
        <a:buClr>
          <a:schemeClr val="accent2"/>
        </a:buClr>
        <a:buFont typeface="Wingdings" pitchFamily="2" charset="2"/>
        <a:buChar char="o"/>
        <a:defRPr lang="zh-CN" altLang="en-US" sz="2400" b="1" baseline="0" dirty="0" smtClean="0">
          <a:solidFill>
            <a:schemeClr val="tx1"/>
          </a:solidFill>
          <a:latin typeface="华文楷体" panose="02010600040101010101" pitchFamily="2" charset="-122"/>
          <a:ea typeface="楷体" panose="02010609060101010101" pitchFamily="49" charset="-122"/>
        </a:defRPr>
      </a:lvl3pPr>
      <a:lvl4pPr marL="1693863" indent="-387350" algn="l" rtl="0" eaLnBrk="0" fontAlgn="base" hangingPunct="0">
        <a:lnSpc>
          <a:spcPct val="150000"/>
        </a:lnSpc>
        <a:spcBef>
          <a:spcPct val="20000"/>
        </a:spcBef>
        <a:spcAft>
          <a:spcPct val="0"/>
        </a:spcAft>
        <a:buClr>
          <a:schemeClr val="accent2"/>
        </a:buClr>
        <a:buFont typeface="Arial" panose="020B0604020202020204" pitchFamily="34" charset="0"/>
        <a:buChar char="•"/>
        <a:defRPr sz="2000" b="1" baseline="0">
          <a:solidFill>
            <a:schemeClr val="tx1"/>
          </a:solidFill>
          <a:latin typeface="华文楷体" panose="02010600040101010101" pitchFamily="2" charset="-122"/>
          <a:ea typeface="华文楷体" panose="02010600040101010101" pitchFamily="2" charset="-122"/>
        </a:defRPr>
      </a:lvl4pPr>
      <a:lvl5pPr marL="2093913" indent="-398463" algn="l" rtl="0" eaLnBrk="0" fontAlgn="base" hangingPunct="0">
        <a:lnSpc>
          <a:spcPct val="150000"/>
        </a:lnSpc>
        <a:spcBef>
          <a:spcPct val="25000"/>
        </a:spcBef>
        <a:spcAft>
          <a:spcPct val="0"/>
        </a:spcAft>
        <a:buClr>
          <a:schemeClr val="accent2"/>
        </a:buClr>
        <a:buFont typeface="Wingdings" pitchFamily="2" charset="2"/>
        <a:buChar char="§"/>
        <a:defRPr sz="2000" b="1" baseline="0">
          <a:solidFill>
            <a:schemeClr val="tx1"/>
          </a:solidFill>
          <a:latin typeface="华文楷体" panose="02010600040101010101" pitchFamily="2" charset="-122"/>
          <a:ea typeface="华文楷体" panose="02010600040101010101" pitchFamily="2" charset="-122"/>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ctrTitle"/>
          </p:nvPr>
        </p:nvSpPr>
        <p:spPr>
          <a:xfrm>
            <a:off x="1055440" y="1724744"/>
            <a:ext cx="10363200" cy="1128192"/>
          </a:xfrm>
        </p:spPr>
        <p:txBody>
          <a:bodyPr/>
          <a:lstStyle/>
          <a:p>
            <a:pPr algn="ctr" eaLnBrk="1" hangingPunct="1"/>
            <a:r>
              <a:rPr lang="zh-CN" altLang="en-US" sz="6000" b="1" dirty="0">
                <a:ea typeface="华文隶书" pitchFamily="2" charset="-122"/>
              </a:rPr>
              <a:t>软件测试实用教程</a:t>
            </a:r>
            <a:r>
              <a:rPr lang="en-US" altLang="zh-CN" sz="6000" b="1" dirty="0">
                <a:ea typeface="华文隶书" pitchFamily="2" charset="-122"/>
              </a:rPr>
              <a:t/>
            </a:r>
            <a:br>
              <a:rPr lang="en-US" altLang="zh-CN" sz="6000" b="1" dirty="0">
                <a:ea typeface="华文隶书" pitchFamily="2" charset="-122"/>
              </a:rPr>
            </a:br>
            <a:r>
              <a:rPr lang="en-US" altLang="zh-CN" sz="6000" b="1" dirty="0">
                <a:ea typeface="华文隶书" pitchFamily="2" charset="-122"/>
              </a:rPr>
              <a:t>——</a:t>
            </a:r>
            <a:r>
              <a:rPr lang="zh-CN" altLang="en-US" sz="6000" b="1" dirty="0">
                <a:ea typeface="华文隶书" pitchFamily="2" charset="-122"/>
              </a:rPr>
              <a:t>方法与实践</a:t>
            </a:r>
          </a:p>
        </p:txBody>
      </p:sp>
      <p:sp>
        <p:nvSpPr>
          <p:cNvPr id="3076" name="Rectangle 3"/>
          <p:cNvSpPr>
            <a:spLocks noGrp="1" noChangeArrowheads="1"/>
          </p:cNvSpPr>
          <p:nvPr>
            <p:ph type="subTitle" idx="1"/>
          </p:nvPr>
        </p:nvSpPr>
        <p:spPr/>
        <p:txBody>
          <a:bodyPr/>
          <a:lstStyle/>
          <a:p>
            <a:pPr algn="ctr" eaLnBrk="1" hangingPunct="1"/>
            <a:r>
              <a:rPr lang="en-US" altLang="zh-CN" sz="4400" b="1" dirty="0" err="1">
                <a:latin typeface="华文隶书" pitchFamily="2" charset="-122"/>
                <a:ea typeface="华文隶书" pitchFamily="2" charset="-122"/>
              </a:rPr>
              <a:t>PartII</a:t>
            </a:r>
            <a:r>
              <a:rPr lang="en-US" altLang="zh-CN" sz="4400" b="1" dirty="0">
                <a:latin typeface="华文隶书" pitchFamily="2" charset="-122"/>
                <a:ea typeface="华文隶书" pitchFamily="2" charset="-122"/>
              </a:rPr>
              <a:t> </a:t>
            </a:r>
            <a:r>
              <a:rPr lang="zh-CN" altLang="en-US" sz="4400" b="1" dirty="0">
                <a:latin typeface="华文隶书" pitchFamily="2" charset="-122"/>
                <a:ea typeface="华文隶书" pitchFamily="2" charset="-122"/>
              </a:rPr>
              <a:t>软件测试技术</a:t>
            </a:r>
            <a:r>
              <a:rPr lang="en-US" altLang="zh-CN" sz="4400" b="1" dirty="0" smtClean="0">
                <a:latin typeface="华文隶书" pitchFamily="2" charset="-122"/>
                <a:ea typeface="华文隶书" pitchFamily="2" charset="-122"/>
              </a:rPr>
              <a:t>---</a:t>
            </a:r>
            <a:r>
              <a:rPr lang="zh-CN" altLang="en-US" sz="4400" b="1" dirty="0" smtClean="0">
                <a:latin typeface="华文隶书" pitchFamily="2" charset="-122"/>
                <a:ea typeface="华文隶书" pitchFamily="2" charset="-122"/>
              </a:rPr>
              <a:t>状态转换法设计</a:t>
            </a:r>
            <a:r>
              <a:rPr lang="zh-CN" altLang="en-US" sz="4400" b="1" dirty="0">
                <a:latin typeface="华文隶书" pitchFamily="2" charset="-122"/>
                <a:ea typeface="华文隶书" pitchFamily="2" charset="-122"/>
              </a:rPr>
              <a:t>测试用例</a:t>
            </a:r>
          </a:p>
        </p:txBody>
      </p:sp>
    </p:spTree>
    <p:extLst>
      <p:ext uri="{BB962C8B-B14F-4D97-AF65-F5344CB8AC3E}">
        <p14:creationId xmlns:p14="http://schemas.microsoft.com/office/powerpoint/2010/main" val="1494422147"/>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建立状态转换图</a:t>
            </a:r>
            <a:endParaRPr lang="zh-CN" altLang="en-US" dirty="0"/>
          </a:p>
        </p:txBody>
      </p:sp>
      <p:sp>
        <p:nvSpPr>
          <p:cNvPr id="3" name="内容占位符 2"/>
          <p:cNvSpPr>
            <a:spLocks noGrp="1"/>
          </p:cNvSpPr>
          <p:nvPr>
            <p:ph idx="1"/>
          </p:nvPr>
        </p:nvSpPr>
        <p:spPr>
          <a:xfrm>
            <a:off x="623392" y="1052736"/>
            <a:ext cx="10668000" cy="4267200"/>
          </a:xfrm>
        </p:spPr>
        <p:txBody>
          <a:bodyPr/>
          <a:lstStyle/>
          <a:p>
            <a:r>
              <a:rPr lang="zh-CN" altLang="en-US" dirty="0" smtClean="0"/>
              <a:t>以播放器程序为例，建立状态转换图</a:t>
            </a:r>
            <a:endParaRPr lang="zh-CN" altLang="en-US" dirty="0"/>
          </a:p>
        </p:txBody>
      </p:sp>
      <p:pic>
        <p:nvPicPr>
          <p:cNvPr id="5" name="图片 4"/>
          <p:cNvPicPr>
            <a:picLocks noChangeAspect="1"/>
          </p:cNvPicPr>
          <p:nvPr/>
        </p:nvPicPr>
        <p:blipFill>
          <a:blip r:embed="rId3"/>
          <a:stretch>
            <a:fillRect/>
          </a:stretch>
        </p:blipFill>
        <p:spPr>
          <a:xfrm>
            <a:off x="6023992" y="1988840"/>
            <a:ext cx="5015880" cy="845769"/>
          </a:xfrm>
          <a:prstGeom prst="rect">
            <a:avLst/>
          </a:prstGeom>
        </p:spPr>
      </p:pic>
      <p:graphicFrame>
        <p:nvGraphicFramePr>
          <p:cNvPr id="7" name="表格 6"/>
          <p:cNvGraphicFramePr>
            <a:graphicFrameLocks noGrp="1"/>
          </p:cNvGraphicFramePr>
          <p:nvPr>
            <p:extLst/>
          </p:nvPr>
        </p:nvGraphicFramePr>
        <p:xfrm>
          <a:off x="5735481" y="3212976"/>
          <a:ext cx="5905135" cy="3405295"/>
        </p:xfrm>
        <a:graphic>
          <a:graphicData uri="http://schemas.openxmlformats.org/drawingml/2006/table">
            <a:tbl>
              <a:tblPr firstRow="1" bandRow="1">
                <a:tableStyleId>{00A15C55-8517-42AA-B614-E9B94910E393}</a:tableStyleId>
              </a:tblPr>
              <a:tblGrid>
                <a:gridCol w="1181027"/>
                <a:gridCol w="1181027"/>
                <a:gridCol w="1181027"/>
                <a:gridCol w="1181027"/>
                <a:gridCol w="1181027"/>
              </a:tblGrid>
              <a:tr h="432049">
                <a:tc>
                  <a:txBody>
                    <a:bodyPr/>
                    <a:lstStyle/>
                    <a:p>
                      <a:r>
                        <a:rPr lang="zh-CN" altLang="en-US" sz="2500" b="1" dirty="0" smtClean="0">
                          <a:latin typeface="楷体" panose="02010609060101010101" pitchFamily="49" charset="-122"/>
                          <a:ea typeface="楷体" panose="02010609060101010101" pitchFamily="49" charset="-122"/>
                        </a:rPr>
                        <a:t>状态名</a:t>
                      </a:r>
                      <a:endParaRPr lang="zh-CN" altLang="en-US" sz="2500" b="1" dirty="0">
                        <a:latin typeface="楷体" panose="02010609060101010101" pitchFamily="49" charset="-122"/>
                        <a:ea typeface="楷体" panose="02010609060101010101" pitchFamily="49" charset="-122"/>
                      </a:endParaRPr>
                    </a:p>
                  </a:txBody>
                  <a:tcPr/>
                </a:tc>
                <a:tc gridSpan="4">
                  <a:txBody>
                    <a:bodyPr/>
                    <a:lstStyle/>
                    <a:p>
                      <a:pPr algn="ctr"/>
                      <a:r>
                        <a:rPr lang="zh-CN" altLang="en-US" sz="2500" b="1" dirty="0" smtClean="0">
                          <a:latin typeface="楷体" panose="02010609060101010101" pitchFamily="49" charset="-122"/>
                          <a:ea typeface="楷体" panose="02010609060101010101" pitchFamily="49" charset="-122"/>
                        </a:rPr>
                        <a:t>转换结果</a:t>
                      </a:r>
                      <a:endParaRPr lang="zh-CN" altLang="en-US" sz="2500" b="1" dirty="0">
                        <a:latin typeface="楷体" panose="02010609060101010101" pitchFamily="49" charset="-122"/>
                        <a:ea typeface="楷体" panose="02010609060101010101" pitchFamily="49" charset="-122"/>
                      </a:endParaRPr>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r>
              <a:tr h="531951">
                <a:tc>
                  <a:txBody>
                    <a:bodyPr/>
                    <a:lstStyle/>
                    <a:p>
                      <a:r>
                        <a:rPr lang="zh-CN" altLang="en-US" sz="2500" b="1" dirty="0" smtClean="0">
                          <a:latin typeface="楷体" panose="02010609060101010101" pitchFamily="49" charset="-122"/>
                          <a:ea typeface="楷体" panose="02010609060101010101" pitchFamily="49" charset="-122"/>
                        </a:rPr>
                        <a:t>空闲</a:t>
                      </a:r>
                      <a:endParaRPr lang="zh-CN" altLang="en-US" sz="2500" b="1" dirty="0">
                        <a:latin typeface="楷体" panose="02010609060101010101" pitchFamily="49" charset="-122"/>
                        <a:ea typeface="楷体" panose="02010609060101010101" pitchFamily="49" charset="-122"/>
                      </a:endParaRPr>
                    </a:p>
                  </a:txBody>
                  <a:tcPr/>
                </a:tc>
                <a:tc>
                  <a:txBody>
                    <a:bodyPr/>
                    <a:lstStyle/>
                    <a:p>
                      <a:r>
                        <a:rPr lang="zh-CN" altLang="en-US" sz="2500" b="1" dirty="0" smtClean="0">
                          <a:latin typeface="楷体" panose="02010609060101010101" pitchFamily="49" charset="-122"/>
                          <a:ea typeface="楷体" panose="02010609060101010101" pitchFamily="49" charset="-122"/>
                        </a:rPr>
                        <a:t>播放</a:t>
                      </a:r>
                      <a:endParaRPr lang="zh-CN" altLang="en-US" sz="2500" b="1" dirty="0">
                        <a:latin typeface="楷体" panose="02010609060101010101" pitchFamily="49" charset="-122"/>
                        <a:ea typeface="楷体" panose="02010609060101010101" pitchFamily="49" charset="-122"/>
                      </a:endParaRPr>
                    </a:p>
                  </a:txBody>
                  <a:tcPr/>
                </a:tc>
                <a:tc>
                  <a:txBody>
                    <a:bodyPr/>
                    <a:lstStyle/>
                    <a:p>
                      <a:endParaRPr lang="zh-CN" altLang="en-US" sz="2500" b="1" dirty="0">
                        <a:latin typeface="楷体" panose="02010609060101010101" pitchFamily="49" charset="-122"/>
                        <a:ea typeface="楷体" panose="02010609060101010101" pitchFamily="49" charset="-122"/>
                      </a:endParaRPr>
                    </a:p>
                  </a:txBody>
                  <a:tcPr/>
                </a:tc>
                <a:tc>
                  <a:txBody>
                    <a:bodyPr/>
                    <a:lstStyle/>
                    <a:p>
                      <a:endParaRPr lang="zh-CN" altLang="en-US" sz="2500" b="1" dirty="0">
                        <a:latin typeface="楷体" panose="02010609060101010101" pitchFamily="49" charset="-122"/>
                        <a:ea typeface="楷体" panose="02010609060101010101" pitchFamily="49" charset="-122"/>
                      </a:endParaRPr>
                    </a:p>
                  </a:txBody>
                  <a:tcPr/>
                </a:tc>
                <a:tc>
                  <a:txBody>
                    <a:bodyPr/>
                    <a:lstStyle/>
                    <a:p>
                      <a:endParaRPr lang="zh-CN" altLang="en-US" sz="2500" b="1">
                        <a:latin typeface="楷体" panose="02010609060101010101" pitchFamily="49" charset="-122"/>
                        <a:ea typeface="楷体" panose="02010609060101010101" pitchFamily="49" charset="-122"/>
                      </a:endParaRPr>
                    </a:p>
                  </a:txBody>
                  <a:tcPr/>
                </a:tc>
              </a:tr>
              <a:tr h="531951">
                <a:tc>
                  <a:txBody>
                    <a:bodyPr/>
                    <a:lstStyle/>
                    <a:p>
                      <a:r>
                        <a:rPr lang="zh-CN" altLang="en-US" sz="2500" b="1" dirty="0" smtClean="0">
                          <a:latin typeface="楷体" panose="02010609060101010101" pitchFamily="49" charset="-122"/>
                          <a:ea typeface="楷体" panose="02010609060101010101" pitchFamily="49" charset="-122"/>
                        </a:rPr>
                        <a:t>播放</a:t>
                      </a:r>
                      <a:endParaRPr lang="zh-CN" altLang="en-US" sz="2500" b="1" dirty="0">
                        <a:latin typeface="楷体" panose="02010609060101010101" pitchFamily="49" charset="-122"/>
                        <a:ea typeface="楷体" panose="02010609060101010101" pitchFamily="49" charset="-122"/>
                      </a:endParaRPr>
                    </a:p>
                  </a:txBody>
                  <a:tcPr/>
                </a:tc>
                <a:tc>
                  <a:txBody>
                    <a:bodyPr/>
                    <a:lstStyle/>
                    <a:p>
                      <a:r>
                        <a:rPr lang="zh-CN" altLang="en-US" sz="2500" b="1" dirty="0" smtClean="0">
                          <a:latin typeface="楷体" panose="02010609060101010101" pitchFamily="49" charset="-122"/>
                          <a:ea typeface="楷体" panose="02010609060101010101" pitchFamily="49" charset="-122"/>
                        </a:rPr>
                        <a:t>暂停</a:t>
                      </a:r>
                      <a:endParaRPr lang="zh-CN" altLang="en-US" sz="2500" b="1" dirty="0">
                        <a:latin typeface="楷体" panose="02010609060101010101" pitchFamily="49" charset="-122"/>
                        <a:ea typeface="楷体" panose="02010609060101010101" pitchFamily="49" charset="-122"/>
                      </a:endParaRPr>
                    </a:p>
                  </a:txBody>
                  <a:tcPr/>
                </a:tc>
                <a:tc>
                  <a:txBody>
                    <a:bodyPr/>
                    <a:lstStyle/>
                    <a:p>
                      <a:r>
                        <a:rPr lang="zh-CN" altLang="en-US" sz="2500" b="1" dirty="0" smtClean="0">
                          <a:latin typeface="楷体" panose="02010609060101010101" pitchFamily="49" charset="-122"/>
                          <a:ea typeface="楷体" panose="02010609060101010101" pitchFamily="49" charset="-122"/>
                        </a:rPr>
                        <a:t>前进</a:t>
                      </a:r>
                      <a:endParaRPr lang="zh-CN" altLang="en-US" sz="2500" b="1" dirty="0">
                        <a:latin typeface="楷体" panose="02010609060101010101" pitchFamily="49" charset="-122"/>
                        <a:ea typeface="楷体" panose="02010609060101010101" pitchFamily="49" charset="-122"/>
                      </a:endParaRPr>
                    </a:p>
                  </a:txBody>
                  <a:tcPr/>
                </a:tc>
                <a:tc>
                  <a:txBody>
                    <a:bodyPr/>
                    <a:lstStyle/>
                    <a:p>
                      <a:r>
                        <a:rPr lang="zh-CN" altLang="en-US" sz="2500" b="1" dirty="0" smtClean="0">
                          <a:latin typeface="楷体" panose="02010609060101010101" pitchFamily="49" charset="-122"/>
                          <a:ea typeface="楷体" panose="02010609060101010101" pitchFamily="49" charset="-122"/>
                        </a:rPr>
                        <a:t>后退</a:t>
                      </a:r>
                      <a:endParaRPr lang="zh-CN" altLang="en-US" sz="2500" b="1" dirty="0">
                        <a:latin typeface="楷体" panose="02010609060101010101" pitchFamily="49" charset="-122"/>
                        <a:ea typeface="楷体" panose="02010609060101010101" pitchFamily="49" charset="-122"/>
                      </a:endParaRPr>
                    </a:p>
                  </a:txBody>
                  <a:tcPr/>
                </a:tc>
                <a:tc>
                  <a:txBody>
                    <a:bodyPr/>
                    <a:lstStyle/>
                    <a:p>
                      <a:r>
                        <a:rPr lang="zh-CN" altLang="en-US" sz="2500" b="1" dirty="0" smtClean="0">
                          <a:latin typeface="楷体" panose="02010609060101010101" pitchFamily="49" charset="-122"/>
                          <a:ea typeface="楷体" panose="02010609060101010101" pitchFamily="49" charset="-122"/>
                        </a:rPr>
                        <a:t>空闲</a:t>
                      </a:r>
                      <a:endParaRPr lang="zh-CN" altLang="en-US" sz="2500" b="1" dirty="0">
                        <a:latin typeface="楷体" panose="02010609060101010101" pitchFamily="49" charset="-122"/>
                        <a:ea typeface="楷体" panose="02010609060101010101" pitchFamily="49" charset="-122"/>
                      </a:endParaRPr>
                    </a:p>
                  </a:txBody>
                  <a:tcPr/>
                </a:tc>
              </a:tr>
              <a:tr h="652774">
                <a:tc>
                  <a:txBody>
                    <a:bodyPr/>
                    <a:lstStyle/>
                    <a:p>
                      <a:r>
                        <a:rPr lang="zh-CN" altLang="en-US" sz="2500" b="1" dirty="0" smtClean="0">
                          <a:latin typeface="楷体" panose="02010609060101010101" pitchFamily="49" charset="-122"/>
                          <a:ea typeface="楷体" panose="02010609060101010101" pitchFamily="49" charset="-122"/>
                        </a:rPr>
                        <a:t>暂停</a:t>
                      </a:r>
                      <a:endParaRPr lang="zh-CN" altLang="en-US" sz="2500" b="1" dirty="0">
                        <a:latin typeface="楷体" panose="02010609060101010101" pitchFamily="49" charset="-122"/>
                        <a:ea typeface="楷体" panose="02010609060101010101" pitchFamily="49" charset="-122"/>
                      </a:endParaRPr>
                    </a:p>
                  </a:txBody>
                  <a:tcPr/>
                </a:tc>
                <a:tc>
                  <a:txBody>
                    <a:bodyPr/>
                    <a:lstStyle/>
                    <a:p>
                      <a:r>
                        <a:rPr lang="zh-CN" altLang="en-US" sz="2500" b="1" dirty="0" smtClean="0">
                          <a:latin typeface="楷体" panose="02010609060101010101" pitchFamily="49" charset="-122"/>
                          <a:ea typeface="楷体" panose="02010609060101010101" pitchFamily="49" charset="-122"/>
                        </a:rPr>
                        <a:t>播放</a:t>
                      </a:r>
                      <a:endParaRPr lang="zh-CN" altLang="en-US" sz="2500" b="1" dirty="0">
                        <a:latin typeface="楷体" panose="02010609060101010101" pitchFamily="49" charset="-122"/>
                        <a:ea typeface="楷体" panose="02010609060101010101" pitchFamily="49" charset="-122"/>
                      </a:endParaRPr>
                    </a:p>
                  </a:txBody>
                  <a:tcPr/>
                </a:tc>
                <a:tc>
                  <a:txBody>
                    <a:bodyPr/>
                    <a:lstStyle/>
                    <a:p>
                      <a:r>
                        <a:rPr lang="zh-CN" altLang="en-US" sz="2500" b="1" dirty="0" smtClean="0">
                          <a:latin typeface="楷体" panose="02010609060101010101" pitchFamily="49" charset="-122"/>
                          <a:ea typeface="楷体" panose="02010609060101010101" pitchFamily="49" charset="-122"/>
                        </a:rPr>
                        <a:t>前进</a:t>
                      </a:r>
                      <a:endParaRPr lang="zh-CN" altLang="en-US" sz="2500" b="1" dirty="0">
                        <a:latin typeface="楷体" panose="02010609060101010101" pitchFamily="49" charset="-122"/>
                        <a:ea typeface="楷体" panose="02010609060101010101" pitchFamily="49" charset="-122"/>
                      </a:endParaRPr>
                    </a:p>
                  </a:txBody>
                  <a:tcPr/>
                </a:tc>
                <a:tc>
                  <a:txBody>
                    <a:bodyPr/>
                    <a:lstStyle/>
                    <a:p>
                      <a:r>
                        <a:rPr lang="zh-CN" altLang="en-US" sz="2500" b="1" dirty="0" smtClean="0">
                          <a:latin typeface="楷体" panose="02010609060101010101" pitchFamily="49" charset="-122"/>
                          <a:ea typeface="楷体" panose="02010609060101010101" pitchFamily="49" charset="-122"/>
                        </a:rPr>
                        <a:t>后退</a:t>
                      </a:r>
                      <a:endParaRPr lang="zh-CN" altLang="en-US" sz="2500" b="1" dirty="0">
                        <a:latin typeface="楷体" panose="02010609060101010101" pitchFamily="49" charset="-122"/>
                        <a:ea typeface="楷体" panose="02010609060101010101" pitchFamily="49" charset="-122"/>
                      </a:endParaRPr>
                    </a:p>
                  </a:txBody>
                  <a:tcPr/>
                </a:tc>
                <a:tc>
                  <a:txBody>
                    <a:bodyPr/>
                    <a:lstStyle/>
                    <a:p>
                      <a:r>
                        <a:rPr lang="zh-CN" altLang="en-US" sz="2500" b="1" dirty="0" smtClean="0">
                          <a:latin typeface="楷体" panose="02010609060101010101" pitchFamily="49" charset="-122"/>
                          <a:ea typeface="楷体" panose="02010609060101010101" pitchFamily="49" charset="-122"/>
                        </a:rPr>
                        <a:t>空闲</a:t>
                      </a:r>
                      <a:endParaRPr lang="zh-CN" altLang="en-US" sz="2500" b="1" dirty="0">
                        <a:latin typeface="楷体" panose="02010609060101010101" pitchFamily="49" charset="-122"/>
                        <a:ea typeface="楷体" panose="02010609060101010101" pitchFamily="49" charset="-122"/>
                      </a:endParaRPr>
                    </a:p>
                  </a:txBody>
                  <a:tcPr/>
                </a:tc>
              </a:tr>
              <a:tr h="563405">
                <a:tc>
                  <a:txBody>
                    <a:bodyPr/>
                    <a:lstStyle/>
                    <a:p>
                      <a:r>
                        <a:rPr lang="zh-CN" altLang="en-US" sz="2500" b="1" dirty="0" smtClean="0">
                          <a:latin typeface="楷体" panose="02010609060101010101" pitchFamily="49" charset="-122"/>
                          <a:ea typeface="楷体" panose="02010609060101010101" pitchFamily="49" charset="-122"/>
                        </a:rPr>
                        <a:t>前进</a:t>
                      </a:r>
                      <a:endParaRPr lang="zh-CN" altLang="en-US" sz="2500" b="1" dirty="0">
                        <a:latin typeface="楷体" panose="02010609060101010101" pitchFamily="49" charset="-122"/>
                        <a:ea typeface="楷体" panose="02010609060101010101" pitchFamily="49" charset="-122"/>
                      </a:endParaRPr>
                    </a:p>
                  </a:txBody>
                  <a:tcPr/>
                </a:tc>
                <a:tc>
                  <a:txBody>
                    <a:bodyPr/>
                    <a:lstStyle/>
                    <a:p>
                      <a:r>
                        <a:rPr lang="zh-CN" altLang="en-US" sz="2500" b="1" dirty="0" smtClean="0">
                          <a:latin typeface="楷体" panose="02010609060101010101" pitchFamily="49" charset="-122"/>
                          <a:ea typeface="楷体" panose="02010609060101010101" pitchFamily="49" charset="-122"/>
                        </a:rPr>
                        <a:t>播放</a:t>
                      </a:r>
                      <a:endParaRPr lang="zh-CN" altLang="en-US" sz="2500" b="1" dirty="0">
                        <a:latin typeface="楷体" panose="02010609060101010101" pitchFamily="49" charset="-122"/>
                        <a:ea typeface="楷体" panose="02010609060101010101" pitchFamily="49" charset="-122"/>
                      </a:endParaRPr>
                    </a:p>
                  </a:txBody>
                  <a:tcPr/>
                </a:tc>
                <a:tc>
                  <a:txBody>
                    <a:bodyPr/>
                    <a:lstStyle/>
                    <a:p>
                      <a:r>
                        <a:rPr lang="zh-CN" altLang="en-US" sz="2500" b="1" dirty="0" smtClean="0">
                          <a:latin typeface="楷体" panose="02010609060101010101" pitchFamily="49" charset="-122"/>
                          <a:ea typeface="楷体" panose="02010609060101010101" pitchFamily="49" charset="-122"/>
                        </a:rPr>
                        <a:t>后退</a:t>
                      </a:r>
                      <a:endParaRPr lang="zh-CN" altLang="en-US" sz="2500" b="1" dirty="0">
                        <a:latin typeface="楷体" panose="02010609060101010101" pitchFamily="49" charset="-122"/>
                        <a:ea typeface="楷体" panose="02010609060101010101" pitchFamily="49" charset="-122"/>
                      </a:endParaRPr>
                    </a:p>
                  </a:txBody>
                  <a:tcPr/>
                </a:tc>
                <a:tc>
                  <a:txBody>
                    <a:bodyPr/>
                    <a:lstStyle/>
                    <a:p>
                      <a:r>
                        <a:rPr lang="zh-CN" altLang="en-US" sz="2500" b="1" dirty="0" smtClean="0">
                          <a:latin typeface="楷体" panose="02010609060101010101" pitchFamily="49" charset="-122"/>
                          <a:ea typeface="楷体" panose="02010609060101010101" pitchFamily="49" charset="-122"/>
                        </a:rPr>
                        <a:t>空闲</a:t>
                      </a:r>
                      <a:endParaRPr lang="zh-CN" altLang="en-US" sz="2500" b="1" dirty="0">
                        <a:latin typeface="楷体" panose="02010609060101010101" pitchFamily="49" charset="-122"/>
                        <a:ea typeface="楷体" panose="02010609060101010101" pitchFamily="49" charset="-122"/>
                      </a:endParaRPr>
                    </a:p>
                  </a:txBody>
                  <a:tcPr/>
                </a:tc>
                <a:tc>
                  <a:txBody>
                    <a:bodyPr/>
                    <a:lstStyle/>
                    <a:p>
                      <a:r>
                        <a:rPr lang="zh-CN" altLang="en-US" sz="2500" b="1" dirty="0" smtClean="0">
                          <a:latin typeface="楷体" panose="02010609060101010101" pitchFamily="49" charset="-122"/>
                          <a:ea typeface="楷体" panose="02010609060101010101" pitchFamily="49" charset="-122"/>
                        </a:rPr>
                        <a:t>暂停</a:t>
                      </a:r>
                      <a:endParaRPr lang="zh-CN" altLang="en-US" sz="2500" b="1" dirty="0">
                        <a:latin typeface="楷体" panose="02010609060101010101" pitchFamily="49" charset="-122"/>
                        <a:ea typeface="楷体" panose="02010609060101010101" pitchFamily="49" charset="-122"/>
                      </a:endParaRPr>
                    </a:p>
                  </a:txBody>
                  <a:tcPr/>
                </a:tc>
              </a:tr>
              <a:tr h="652774">
                <a:tc>
                  <a:txBody>
                    <a:bodyPr/>
                    <a:lstStyle/>
                    <a:p>
                      <a:r>
                        <a:rPr lang="zh-CN" altLang="en-US" sz="2500" b="1" dirty="0" smtClean="0">
                          <a:latin typeface="楷体" panose="02010609060101010101" pitchFamily="49" charset="-122"/>
                          <a:ea typeface="楷体" panose="02010609060101010101" pitchFamily="49" charset="-122"/>
                        </a:rPr>
                        <a:t>后退</a:t>
                      </a:r>
                      <a:endParaRPr lang="zh-CN" altLang="en-US" sz="2500" b="1" dirty="0">
                        <a:latin typeface="楷体" panose="02010609060101010101" pitchFamily="49" charset="-122"/>
                        <a:ea typeface="楷体" panose="02010609060101010101" pitchFamily="49" charset="-122"/>
                      </a:endParaRPr>
                    </a:p>
                  </a:txBody>
                  <a:tcPr/>
                </a:tc>
                <a:tc>
                  <a:txBody>
                    <a:bodyPr/>
                    <a:lstStyle/>
                    <a:p>
                      <a:r>
                        <a:rPr lang="zh-CN" altLang="en-US" sz="2500" b="1" dirty="0" smtClean="0">
                          <a:latin typeface="楷体" panose="02010609060101010101" pitchFamily="49" charset="-122"/>
                          <a:ea typeface="楷体" panose="02010609060101010101" pitchFamily="49" charset="-122"/>
                        </a:rPr>
                        <a:t>播放</a:t>
                      </a:r>
                      <a:endParaRPr lang="zh-CN" altLang="en-US" sz="2500" b="1" dirty="0">
                        <a:latin typeface="楷体" panose="02010609060101010101" pitchFamily="49" charset="-122"/>
                        <a:ea typeface="楷体" panose="02010609060101010101" pitchFamily="49" charset="-122"/>
                      </a:endParaRPr>
                    </a:p>
                  </a:txBody>
                  <a:tcPr/>
                </a:tc>
                <a:tc>
                  <a:txBody>
                    <a:bodyPr/>
                    <a:lstStyle/>
                    <a:p>
                      <a:r>
                        <a:rPr lang="zh-CN" altLang="en-US" sz="2500" b="1" dirty="0" smtClean="0">
                          <a:latin typeface="楷体" panose="02010609060101010101" pitchFamily="49" charset="-122"/>
                          <a:ea typeface="楷体" panose="02010609060101010101" pitchFamily="49" charset="-122"/>
                        </a:rPr>
                        <a:t>前进</a:t>
                      </a:r>
                      <a:endParaRPr lang="zh-CN" altLang="en-US" sz="2500" b="1" dirty="0">
                        <a:latin typeface="楷体" panose="02010609060101010101" pitchFamily="49" charset="-122"/>
                        <a:ea typeface="楷体" panose="02010609060101010101" pitchFamily="49" charset="-122"/>
                      </a:endParaRPr>
                    </a:p>
                  </a:txBody>
                  <a:tcPr/>
                </a:tc>
                <a:tc>
                  <a:txBody>
                    <a:bodyPr/>
                    <a:lstStyle/>
                    <a:p>
                      <a:r>
                        <a:rPr lang="zh-CN" altLang="en-US" sz="2500" b="1" dirty="0" smtClean="0">
                          <a:latin typeface="楷体" panose="02010609060101010101" pitchFamily="49" charset="-122"/>
                          <a:ea typeface="楷体" panose="02010609060101010101" pitchFamily="49" charset="-122"/>
                        </a:rPr>
                        <a:t>后退</a:t>
                      </a:r>
                      <a:endParaRPr lang="zh-CN" altLang="en-US" sz="2500" b="1" dirty="0">
                        <a:latin typeface="楷体" panose="02010609060101010101" pitchFamily="49" charset="-122"/>
                        <a:ea typeface="楷体" panose="02010609060101010101" pitchFamily="49" charset="-122"/>
                      </a:endParaRPr>
                    </a:p>
                  </a:txBody>
                  <a:tcPr/>
                </a:tc>
                <a:tc>
                  <a:txBody>
                    <a:bodyPr/>
                    <a:lstStyle/>
                    <a:p>
                      <a:r>
                        <a:rPr lang="zh-CN" altLang="en-US" sz="2500" b="1" dirty="0" smtClean="0">
                          <a:latin typeface="楷体" panose="02010609060101010101" pitchFamily="49" charset="-122"/>
                          <a:ea typeface="楷体" panose="02010609060101010101" pitchFamily="49" charset="-122"/>
                        </a:rPr>
                        <a:t>空闲</a:t>
                      </a:r>
                      <a:endParaRPr lang="zh-CN" altLang="en-US" sz="2500" b="1" dirty="0">
                        <a:latin typeface="楷体" panose="02010609060101010101" pitchFamily="49" charset="-122"/>
                        <a:ea typeface="楷体" panose="02010609060101010101" pitchFamily="49" charset="-122"/>
                      </a:endParaRPr>
                    </a:p>
                  </a:txBody>
                  <a:tcPr/>
                </a:tc>
              </a:tr>
            </a:tbl>
          </a:graphicData>
        </a:graphic>
      </p:graphicFrame>
      <p:pic>
        <p:nvPicPr>
          <p:cNvPr id="8" name="图片 7"/>
          <p:cNvPicPr>
            <a:picLocks noChangeAspect="1"/>
          </p:cNvPicPr>
          <p:nvPr/>
        </p:nvPicPr>
        <p:blipFill>
          <a:blip r:embed="rId4"/>
          <a:stretch>
            <a:fillRect/>
          </a:stretch>
        </p:blipFill>
        <p:spPr>
          <a:xfrm>
            <a:off x="407368" y="1772816"/>
            <a:ext cx="5257143" cy="4552381"/>
          </a:xfrm>
          <a:prstGeom prst="rect">
            <a:avLst/>
          </a:prstGeom>
        </p:spPr>
      </p:pic>
    </p:spTree>
    <p:extLst>
      <p:ext uri="{BB962C8B-B14F-4D97-AF65-F5344CB8AC3E}">
        <p14:creationId xmlns:p14="http://schemas.microsoft.com/office/powerpoint/2010/main" val="1327108266"/>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状态图转换状态树</a:t>
            </a:r>
            <a:endParaRPr lang="zh-CN" altLang="en-US" dirty="0"/>
          </a:p>
        </p:txBody>
      </p:sp>
      <p:sp>
        <p:nvSpPr>
          <p:cNvPr id="3" name="内容占位符 2"/>
          <p:cNvSpPr>
            <a:spLocks noGrp="1"/>
          </p:cNvSpPr>
          <p:nvPr>
            <p:ph idx="1"/>
          </p:nvPr>
        </p:nvSpPr>
        <p:spPr/>
        <p:txBody>
          <a:bodyPr/>
          <a:lstStyle/>
          <a:p>
            <a:pPr marL="0" indent="0">
              <a:buNone/>
            </a:pPr>
            <a:r>
              <a:rPr lang="en-US" altLang="zh-CN" dirty="0" smtClean="0"/>
              <a:t>1</a:t>
            </a:r>
            <a:r>
              <a:rPr lang="zh-CN" altLang="en-US" dirty="0" smtClean="0"/>
              <a:t>、将初始状态或开始状态作为状态转换树的根，根在整个状态转换树中的层次是</a:t>
            </a:r>
            <a:r>
              <a:rPr lang="en-US" altLang="zh-CN" dirty="0" smtClean="0"/>
              <a:t>1</a:t>
            </a:r>
          </a:p>
          <a:p>
            <a:pPr marL="0" indent="0">
              <a:buNone/>
            </a:pPr>
            <a:r>
              <a:rPr lang="en-US" altLang="zh-CN" dirty="0" smtClean="0"/>
              <a:t>2</a:t>
            </a:r>
            <a:r>
              <a:rPr lang="zh-CN" altLang="en-US" dirty="0" smtClean="0"/>
              <a:t>、假设当前生成状态转换树的层次为</a:t>
            </a:r>
            <a:r>
              <a:rPr lang="en-US" altLang="zh-CN" dirty="0" smtClean="0"/>
              <a:t>K,</a:t>
            </a:r>
            <a:r>
              <a:rPr lang="zh-CN" altLang="en-US" dirty="0" smtClean="0"/>
              <a:t>那么从左到右检查所有层次为</a:t>
            </a:r>
            <a:r>
              <a:rPr lang="en-US" altLang="zh-CN" dirty="0" smtClean="0"/>
              <a:t>K</a:t>
            </a:r>
            <a:r>
              <a:rPr lang="zh-CN" altLang="en-US" dirty="0" smtClean="0"/>
              <a:t>上的节点，将该节点对应的所有下一个可能的状态作为他的子节点，状态之间的转换作为两个状态的边</a:t>
            </a:r>
            <a:endParaRPr lang="en-US" altLang="zh-CN" dirty="0" smtClean="0"/>
          </a:p>
        </p:txBody>
      </p:sp>
    </p:spTree>
    <p:extLst>
      <p:ext uri="{BB962C8B-B14F-4D97-AF65-F5344CB8AC3E}">
        <p14:creationId xmlns:p14="http://schemas.microsoft.com/office/powerpoint/2010/main" val="1408938756"/>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状态图转换状态树</a:t>
            </a:r>
          </a:p>
        </p:txBody>
      </p:sp>
      <p:sp>
        <p:nvSpPr>
          <p:cNvPr id="3" name="内容占位符 2"/>
          <p:cNvSpPr>
            <a:spLocks noGrp="1"/>
          </p:cNvSpPr>
          <p:nvPr>
            <p:ph idx="1"/>
          </p:nvPr>
        </p:nvSpPr>
        <p:spPr>
          <a:xfrm>
            <a:off x="695400" y="1268760"/>
            <a:ext cx="10668000" cy="4267200"/>
          </a:xfrm>
        </p:spPr>
        <p:txBody>
          <a:bodyPr/>
          <a:lstStyle/>
          <a:p>
            <a:pPr marL="0" indent="0">
              <a:buNone/>
            </a:pPr>
            <a:r>
              <a:rPr lang="en-US" altLang="zh-CN" dirty="0" smtClean="0"/>
              <a:t>3</a:t>
            </a:r>
            <a:r>
              <a:rPr lang="zh-CN" altLang="en-US" dirty="0" smtClean="0"/>
              <a:t>、重复</a:t>
            </a:r>
            <a:r>
              <a:rPr lang="zh-CN" altLang="en-US" dirty="0"/>
              <a:t>步骤</a:t>
            </a:r>
            <a:r>
              <a:rPr lang="en-US" altLang="zh-CN" dirty="0"/>
              <a:t>2</a:t>
            </a:r>
            <a:r>
              <a:rPr lang="zh-CN" altLang="en-US" dirty="0"/>
              <a:t>，直到一个位于层次</a:t>
            </a:r>
            <a:r>
              <a:rPr lang="en-US" altLang="zh-CN" dirty="0"/>
              <a:t>K</a:t>
            </a:r>
            <a:r>
              <a:rPr lang="zh-CN" altLang="en-US" dirty="0"/>
              <a:t>上的节点出现在层次</a:t>
            </a:r>
            <a:r>
              <a:rPr lang="en-US" altLang="zh-CN" dirty="0"/>
              <a:t>J</a:t>
            </a:r>
            <a:r>
              <a:rPr lang="zh-CN" altLang="en-US" dirty="0"/>
              <a:t>上，且</a:t>
            </a:r>
            <a:r>
              <a:rPr lang="en-US" altLang="zh-CN" dirty="0"/>
              <a:t>J</a:t>
            </a:r>
            <a:r>
              <a:rPr lang="zh-CN" altLang="en-US" dirty="0"/>
              <a:t>小于等于</a:t>
            </a:r>
            <a:r>
              <a:rPr lang="en-US" altLang="zh-CN" dirty="0"/>
              <a:t>K,</a:t>
            </a:r>
            <a:r>
              <a:rPr lang="zh-CN" altLang="en-US" dirty="0"/>
              <a:t>那么这个节点就成为最终的节点，而无需继续生成其子节点；或者节点的状态是结束状态，也不需要针对该节点继续进行状态转换</a:t>
            </a:r>
          </a:p>
          <a:p>
            <a:endParaRPr lang="zh-CN" altLang="en-US" dirty="0"/>
          </a:p>
        </p:txBody>
      </p:sp>
    </p:spTree>
    <p:extLst>
      <p:ext uri="{BB962C8B-B14F-4D97-AF65-F5344CB8AC3E}">
        <p14:creationId xmlns:p14="http://schemas.microsoft.com/office/powerpoint/2010/main" val="1917396219"/>
      </p:ext>
    </p:extLst>
  </p:cSld>
  <p:clrMapOvr>
    <a:masterClrMapping/>
  </p:clrMapOvr>
  <p:transition>
    <p:blinds dir="ver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p:nvGrpSpPr>
        <p:grpSpPr>
          <a:xfrm>
            <a:off x="1775520" y="260648"/>
            <a:ext cx="9846537" cy="5853862"/>
            <a:chOff x="1192525" y="1050520"/>
            <a:chExt cx="8166140" cy="5178002"/>
          </a:xfrm>
        </p:grpSpPr>
        <p:pic>
          <p:nvPicPr>
            <p:cNvPr id="4" name="图片 3"/>
            <p:cNvPicPr>
              <a:picLocks noChangeAspect="1"/>
            </p:cNvPicPr>
            <p:nvPr/>
          </p:nvPicPr>
          <p:blipFill>
            <a:blip r:embed="rId2"/>
            <a:stretch>
              <a:fillRect/>
            </a:stretch>
          </p:blipFill>
          <p:spPr>
            <a:xfrm>
              <a:off x="1192525" y="1050520"/>
              <a:ext cx="8166140" cy="5178002"/>
            </a:xfrm>
            <a:prstGeom prst="rect">
              <a:avLst/>
            </a:prstGeom>
          </p:spPr>
        </p:pic>
        <p:sp>
          <p:nvSpPr>
            <p:cNvPr id="11" name="任意多边形 10"/>
            <p:cNvSpPr/>
            <p:nvPr/>
          </p:nvSpPr>
          <p:spPr>
            <a:xfrm>
              <a:off x="1535202" y="1113183"/>
              <a:ext cx="3234266" cy="2312549"/>
            </a:xfrm>
            <a:custGeom>
              <a:avLst/>
              <a:gdLst>
                <a:gd name="connsiteX0" fmla="*/ 3116311 w 3234266"/>
                <a:gd name="connsiteY0" fmla="*/ 0 h 2312549"/>
                <a:gd name="connsiteX1" fmla="*/ 3076555 w 3234266"/>
                <a:gd name="connsiteY1" fmla="*/ 967408 h 2312549"/>
                <a:gd name="connsiteX2" fmla="*/ 1579059 w 3234266"/>
                <a:gd name="connsiteY2" fmla="*/ 1099930 h 2312549"/>
                <a:gd name="connsiteX3" fmla="*/ 1261007 w 3234266"/>
                <a:gd name="connsiteY3" fmla="*/ 1802295 h 2312549"/>
                <a:gd name="connsiteX4" fmla="*/ 174328 w 3234266"/>
                <a:gd name="connsiteY4" fmla="*/ 2199860 h 2312549"/>
                <a:gd name="connsiteX5" fmla="*/ 15302 w 3234266"/>
                <a:gd name="connsiteY5" fmla="*/ 2305878 h 2312549"/>
                <a:gd name="connsiteX6" fmla="*/ 15302 w 3234266"/>
                <a:gd name="connsiteY6" fmla="*/ 2292626 h 2312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34266" h="2312549">
                  <a:moveTo>
                    <a:pt x="3116311" y="0"/>
                  </a:moveTo>
                  <a:cubicBezTo>
                    <a:pt x="3224537" y="392043"/>
                    <a:pt x="3332764" y="784086"/>
                    <a:pt x="3076555" y="967408"/>
                  </a:cubicBezTo>
                  <a:cubicBezTo>
                    <a:pt x="2820346" y="1150730"/>
                    <a:pt x="1881650" y="960782"/>
                    <a:pt x="1579059" y="1099930"/>
                  </a:cubicBezTo>
                  <a:cubicBezTo>
                    <a:pt x="1276468" y="1239078"/>
                    <a:pt x="1495129" y="1618973"/>
                    <a:pt x="1261007" y="1802295"/>
                  </a:cubicBezTo>
                  <a:cubicBezTo>
                    <a:pt x="1026885" y="1985617"/>
                    <a:pt x="381945" y="2115930"/>
                    <a:pt x="174328" y="2199860"/>
                  </a:cubicBezTo>
                  <a:cubicBezTo>
                    <a:pt x="-33289" y="2283790"/>
                    <a:pt x="41806" y="2290417"/>
                    <a:pt x="15302" y="2305878"/>
                  </a:cubicBezTo>
                  <a:cubicBezTo>
                    <a:pt x="-11202" y="2321339"/>
                    <a:pt x="2050" y="2306982"/>
                    <a:pt x="15302" y="2292626"/>
                  </a:cubicBezTo>
                </a:path>
              </a:pathLst>
            </a:custGeom>
            <a:ln w="38100"/>
          </p:spPr>
          <p:style>
            <a:lnRef idx="1">
              <a:schemeClr val="accent6"/>
            </a:lnRef>
            <a:fillRef idx="0">
              <a:schemeClr val="accent6"/>
            </a:fillRef>
            <a:effectRef idx="0">
              <a:schemeClr val="accent6"/>
            </a:effectRef>
            <a:fontRef idx="minor">
              <a:schemeClr val="tx1"/>
            </a:fontRef>
          </p:style>
          <p:txBody>
            <a:bodyPr rtlCol="0" anchor="ctr"/>
            <a:lstStyle/>
            <a:p>
              <a:pPr algn="ctr"/>
              <a:endParaRPr lang="zh-CN" altLang="en-US"/>
            </a:p>
          </p:txBody>
        </p:sp>
        <p:sp>
          <p:nvSpPr>
            <p:cNvPr id="12" name="任意多边形 11"/>
            <p:cNvSpPr/>
            <p:nvPr/>
          </p:nvSpPr>
          <p:spPr>
            <a:xfrm>
              <a:off x="2292626" y="1683026"/>
              <a:ext cx="2986805" cy="2186609"/>
            </a:xfrm>
            <a:custGeom>
              <a:avLst/>
              <a:gdLst>
                <a:gd name="connsiteX0" fmla="*/ 2729947 w 2801274"/>
                <a:gd name="connsiteY0" fmla="*/ 0 h 2014331"/>
                <a:gd name="connsiteX1" fmla="*/ 2610678 w 2801274"/>
                <a:gd name="connsiteY1" fmla="*/ 384313 h 2014331"/>
                <a:gd name="connsiteX2" fmla="*/ 1099930 w 2801274"/>
                <a:gd name="connsiteY2" fmla="*/ 715617 h 2014331"/>
                <a:gd name="connsiteX3" fmla="*/ 649356 w 2801274"/>
                <a:gd name="connsiteY3" fmla="*/ 1179444 h 2014331"/>
                <a:gd name="connsiteX4" fmla="*/ 0 w 2801274"/>
                <a:gd name="connsiteY4" fmla="*/ 2014331 h 20143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01274" h="2014331">
                  <a:moveTo>
                    <a:pt x="2729947" y="0"/>
                  </a:moveTo>
                  <a:cubicBezTo>
                    <a:pt x="2806147" y="132521"/>
                    <a:pt x="2882348" y="265043"/>
                    <a:pt x="2610678" y="384313"/>
                  </a:cubicBezTo>
                  <a:cubicBezTo>
                    <a:pt x="2339008" y="503583"/>
                    <a:pt x="1426817" y="583095"/>
                    <a:pt x="1099930" y="715617"/>
                  </a:cubicBezTo>
                  <a:cubicBezTo>
                    <a:pt x="773043" y="848139"/>
                    <a:pt x="832678" y="962992"/>
                    <a:pt x="649356" y="1179444"/>
                  </a:cubicBezTo>
                  <a:cubicBezTo>
                    <a:pt x="466034" y="1395896"/>
                    <a:pt x="233017" y="1705113"/>
                    <a:pt x="0" y="2014331"/>
                  </a:cubicBezTo>
                </a:path>
              </a:pathLst>
            </a:custGeom>
            <a:ln w="38100"/>
          </p:spPr>
          <p:style>
            <a:lnRef idx="1">
              <a:schemeClr val="accent3"/>
            </a:lnRef>
            <a:fillRef idx="0">
              <a:schemeClr val="accent3"/>
            </a:fillRef>
            <a:effectRef idx="0">
              <a:schemeClr val="accent3"/>
            </a:effectRef>
            <a:fontRef idx="minor">
              <a:schemeClr val="tx1"/>
            </a:fontRef>
          </p:style>
          <p:txBody>
            <a:bodyPr rtlCol="0" anchor="ctr"/>
            <a:lstStyle/>
            <a:p>
              <a:pPr algn="ctr"/>
              <a:endParaRPr lang="zh-CN" altLang="en-US"/>
            </a:p>
          </p:txBody>
        </p:sp>
      </p:grpSp>
      <p:sp>
        <p:nvSpPr>
          <p:cNvPr id="8" name="文本框 7"/>
          <p:cNvSpPr txBox="1"/>
          <p:nvPr/>
        </p:nvSpPr>
        <p:spPr>
          <a:xfrm>
            <a:off x="767408" y="1268760"/>
            <a:ext cx="738664" cy="5328592"/>
          </a:xfrm>
          <a:prstGeom prst="rect">
            <a:avLst/>
          </a:prstGeom>
          <a:noFill/>
        </p:spPr>
        <p:txBody>
          <a:bodyPr vert="eaVert" wrap="square" rtlCol="0">
            <a:spAutoFit/>
          </a:bodyPr>
          <a:lstStyle/>
          <a:p>
            <a:r>
              <a:rPr lang="zh-CN" altLang="en-US" sz="3600" b="1" dirty="0" smtClean="0">
                <a:latin typeface="楷体" panose="02010609060101010101" pitchFamily="49" charset="-122"/>
                <a:ea typeface="楷体" panose="02010609060101010101" pitchFamily="49" charset="-122"/>
              </a:rPr>
              <a:t>状态转换树</a:t>
            </a:r>
            <a:endParaRPr lang="zh-CN" altLang="en-US" sz="3600" b="1"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1549890521"/>
      </p:ext>
    </p:extLst>
  </p:cSld>
  <p:clrMapOvr>
    <a:masterClrMapping/>
  </p:clrMapOvr>
  <p:transition>
    <p:blinds dir="ver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140968" y="-171400"/>
            <a:ext cx="10668000" cy="1216025"/>
          </a:xfrm>
        </p:spPr>
        <p:txBody>
          <a:bodyPr/>
          <a:lstStyle/>
          <a:p>
            <a:r>
              <a:rPr lang="zh-CN" altLang="en-US" dirty="0" smtClean="0"/>
              <a:t>目 录</a:t>
            </a:r>
            <a:endParaRPr lang="zh-CN" altLang="en-US" dirty="0"/>
          </a:p>
        </p:txBody>
      </p:sp>
      <p:sp>
        <p:nvSpPr>
          <p:cNvPr id="3" name="内容占位符 2"/>
          <p:cNvSpPr>
            <a:spLocks noGrp="1"/>
          </p:cNvSpPr>
          <p:nvPr>
            <p:ph idx="1"/>
          </p:nvPr>
        </p:nvSpPr>
        <p:spPr>
          <a:xfrm>
            <a:off x="2999656" y="1167160"/>
            <a:ext cx="10668000" cy="4267200"/>
          </a:xfrm>
        </p:spPr>
        <p:txBody>
          <a:bodyPr/>
          <a:lstStyle/>
          <a:p>
            <a:r>
              <a:rPr lang="zh-CN" altLang="en-US" dirty="0" smtClean="0"/>
              <a:t>状态转换测试概述</a:t>
            </a:r>
            <a:endParaRPr lang="en-US" altLang="zh-CN" dirty="0" smtClean="0"/>
          </a:p>
          <a:p>
            <a:r>
              <a:rPr lang="zh-CN" altLang="en-US" dirty="0" smtClean="0"/>
              <a:t>建立状态转换图</a:t>
            </a:r>
            <a:endParaRPr lang="en-US" altLang="zh-CN" dirty="0" smtClean="0"/>
          </a:p>
          <a:p>
            <a:r>
              <a:rPr lang="zh-CN" altLang="en-US" dirty="0" smtClean="0">
                <a:solidFill>
                  <a:srgbClr val="FF0000"/>
                </a:solidFill>
              </a:rPr>
              <a:t>写出测试用例</a:t>
            </a:r>
            <a:endParaRPr lang="zh-CN" altLang="en-US" dirty="0">
              <a:solidFill>
                <a:srgbClr val="FF0000"/>
              </a:solidFill>
            </a:endParaRPr>
          </a:p>
        </p:txBody>
      </p:sp>
    </p:spTree>
    <p:extLst>
      <p:ext uri="{BB962C8B-B14F-4D97-AF65-F5344CB8AC3E}">
        <p14:creationId xmlns:p14="http://schemas.microsoft.com/office/powerpoint/2010/main" val="199478818"/>
      </p:ext>
    </p:extLst>
  </p:cSld>
  <p:clrMapOvr>
    <a:masterClrMapping/>
  </p:clrMapOvr>
  <p:transition>
    <p:blinds dir="ver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设计测试用例</a:t>
            </a:r>
            <a:endParaRPr lang="zh-CN" altLang="en-US"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2744195299"/>
              </p:ext>
            </p:extLst>
          </p:nvPr>
        </p:nvGraphicFramePr>
        <p:xfrm>
          <a:off x="623392" y="1268760"/>
          <a:ext cx="10668893" cy="5303520"/>
        </p:xfrm>
        <a:graphic>
          <a:graphicData uri="http://schemas.openxmlformats.org/drawingml/2006/table">
            <a:tbl>
              <a:tblPr firstRow="1" bandRow="1">
                <a:tableStyleId>{FABFCF23-3B69-468F-B69F-88F6DE6A72F2}</a:tableStyleId>
              </a:tblPr>
              <a:tblGrid>
                <a:gridCol w="972599"/>
                <a:gridCol w="2294852"/>
                <a:gridCol w="2207270"/>
                <a:gridCol w="2207270"/>
                <a:gridCol w="2035143"/>
                <a:gridCol w="951759"/>
              </a:tblGrid>
              <a:tr h="0">
                <a:tc>
                  <a:txBody>
                    <a:bodyPr/>
                    <a:lstStyle/>
                    <a:p>
                      <a:pPr marL="0" algn="l" defTabSz="914400" rtl="0" eaLnBrk="1" latinLnBrk="0" hangingPunct="1"/>
                      <a:r>
                        <a:rPr lang="zh-CN" altLang="en-US" sz="2400" b="1" kern="1200" baseline="0" dirty="0" smtClean="0">
                          <a:solidFill>
                            <a:schemeClr val="dk1"/>
                          </a:solidFill>
                          <a:latin typeface="Times New Roman" panose="02020603050405020304" pitchFamily="18" charset="0"/>
                          <a:ea typeface="楷体" panose="02010609060101010101" pitchFamily="49" charset="-122"/>
                          <a:cs typeface="+mn-cs"/>
                        </a:rPr>
                        <a:t>编号</a:t>
                      </a:r>
                      <a:endParaRPr lang="zh-CN" altLang="en-US" sz="2400" b="1" kern="1200" baseline="0" dirty="0">
                        <a:solidFill>
                          <a:schemeClr val="dk1"/>
                        </a:solidFill>
                        <a:latin typeface="Times New Roman" panose="02020603050405020304" pitchFamily="18" charset="0"/>
                        <a:ea typeface="楷体" panose="02010609060101010101" pitchFamily="49" charset="-122"/>
                        <a:cs typeface="+mn-cs"/>
                      </a:endParaRPr>
                    </a:p>
                  </a:txBody>
                  <a:tcPr marL="84615" marR="8461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r>
                        <a:rPr lang="zh-CN" altLang="en-US" sz="2400" b="1" kern="1200" baseline="0" dirty="0" smtClean="0">
                          <a:solidFill>
                            <a:schemeClr val="dk1"/>
                          </a:solidFill>
                          <a:latin typeface="Times New Roman" panose="02020603050405020304" pitchFamily="18" charset="0"/>
                          <a:ea typeface="楷体" panose="02010609060101010101" pitchFamily="49" charset="-122"/>
                          <a:cs typeface="+mn-cs"/>
                        </a:rPr>
                        <a:t>前提条件</a:t>
                      </a:r>
                      <a:endParaRPr lang="zh-CN" altLang="en-US" sz="2400" b="1" kern="1200" baseline="0" dirty="0">
                        <a:solidFill>
                          <a:schemeClr val="dk1"/>
                        </a:solidFill>
                        <a:latin typeface="Times New Roman" panose="02020603050405020304" pitchFamily="18" charset="0"/>
                        <a:ea typeface="楷体" panose="02010609060101010101" pitchFamily="49" charset="-122"/>
                        <a:cs typeface="+mn-cs"/>
                      </a:endParaRPr>
                    </a:p>
                  </a:txBody>
                  <a:tcPr marL="84615" marR="8461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r>
                        <a:rPr lang="zh-CN" altLang="en-US" sz="2400" b="1" kern="1200" baseline="0" dirty="0" smtClean="0">
                          <a:solidFill>
                            <a:schemeClr val="dk1"/>
                          </a:solidFill>
                          <a:latin typeface="Times New Roman" panose="02020603050405020304" pitchFamily="18" charset="0"/>
                          <a:ea typeface="楷体" panose="02010609060101010101" pitchFamily="49" charset="-122"/>
                          <a:cs typeface="+mn-cs"/>
                        </a:rPr>
                        <a:t>标题</a:t>
                      </a:r>
                      <a:endParaRPr lang="zh-CN" altLang="en-US" sz="2400" b="1" kern="1200" baseline="0" dirty="0">
                        <a:solidFill>
                          <a:schemeClr val="dk1"/>
                        </a:solidFill>
                        <a:latin typeface="Times New Roman" panose="02020603050405020304" pitchFamily="18" charset="0"/>
                        <a:ea typeface="楷体" panose="02010609060101010101" pitchFamily="49" charset="-122"/>
                        <a:cs typeface="+mn-cs"/>
                      </a:endParaRPr>
                    </a:p>
                  </a:txBody>
                  <a:tcPr marL="84615" marR="8461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r>
                        <a:rPr lang="zh-CN" altLang="en-US" sz="2400" b="1" kern="1200" baseline="0" dirty="0" smtClean="0">
                          <a:solidFill>
                            <a:schemeClr val="dk1"/>
                          </a:solidFill>
                          <a:latin typeface="Times New Roman" panose="02020603050405020304" pitchFamily="18" charset="0"/>
                          <a:ea typeface="楷体" panose="02010609060101010101" pitchFamily="49" charset="-122"/>
                          <a:cs typeface="+mn-cs"/>
                        </a:rPr>
                        <a:t>测试步骤</a:t>
                      </a:r>
                      <a:endParaRPr lang="zh-CN" altLang="en-US" sz="2400" b="1" kern="1200" baseline="0" dirty="0">
                        <a:solidFill>
                          <a:schemeClr val="dk1"/>
                        </a:solidFill>
                        <a:latin typeface="Times New Roman" panose="02020603050405020304" pitchFamily="18" charset="0"/>
                        <a:ea typeface="楷体" panose="02010609060101010101" pitchFamily="49" charset="-122"/>
                        <a:cs typeface="+mn-cs"/>
                      </a:endParaRPr>
                    </a:p>
                  </a:txBody>
                  <a:tcPr marL="84615" marR="8461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r>
                        <a:rPr lang="zh-CN" altLang="en-US" sz="2400" b="1" kern="1200" baseline="0" dirty="0" smtClean="0">
                          <a:solidFill>
                            <a:schemeClr val="dk1"/>
                          </a:solidFill>
                          <a:latin typeface="Times New Roman" panose="02020603050405020304" pitchFamily="18" charset="0"/>
                          <a:ea typeface="楷体" panose="02010609060101010101" pitchFamily="49" charset="-122"/>
                          <a:cs typeface="+mn-cs"/>
                        </a:rPr>
                        <a:t>预期结果</a:t>
                      </a:r>
                      <a:endParaRPr lang="zh-CN" altLang="en-US" sz="2400" b="1" kern="1200" baseline="0" dirty="0">
                        <a:solidFill>
                          <a:schemeClr val="dk1"/>
                        </a:solidFill>
                        <a:latin typeface="Times New Roman" panose="02020603050405020304" pitchFamily="18" charset="0"/>
                        <a:ea typeface="楷体" panose="02010609060101010101" pitchFamily="49" charset="-122"/>
                        <a:cs typeface="+mn-cs"/>
                      </a:endParaRPr>
                    </a:p>
                  </a:txBody>
                  <a:tcPr marL="84615" marR="8461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r>
                        <a:rPr lang="zh-CN" altLang="en-US" sz="2400" b="1" kern="1200" baseline="0" dirty="0" smtClean="0">
                          <a:solidFill>
                            <a:schemeClr val="dk1"/>
                          </a:solidFill>
                          <a:latin typeface="Times New Roman" panose="02020603050405020304" pitchFamily="18" charset="0"/>
                          <a:ea typeface="楷体" panose="02010609060101010101" pitchFamily="49" charset="-122"/>
                          <a:cs typeface="+mn-cs"/>
                        </a:rPr>
                        <a:t>实际结果</a:t>
                      </a:r>
                      <a:endParaRPr lang="zh-CN" altLang="en-US" sz="2400" b="1" kern="1200" baseline="0" dirty="0">
                        <a:solidFill>
                          <a:schemeClr val="dk1"/>
                        </a:solidFill>
                        <a:latin typeface="Times New Roman" panose="02020603050405020304" pitchFamily="18" charset="0"/>
                        <a:ea typeface="楷体" panose="02010609060101010101" pitchFamily="49" charset="-122"/>
                        <a:cs typeface="+mn-cs"/>
                      </a:endParaRPr>
                    </a:p>
                  </a:txBody>
                  <a:tcPr marL="84615" marR="8461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marL="0" algn="l" defTabSz="914400" rtl="0" eaLnBrk="1" latinLnBrk="0" hangingPunct="1"/>
                      <a:r>
                        <a:rPr lang="en-US" altLang="zh-CN" sz="2400" b="1" kern="1200" baseline="0" dirty="0" smtClean="0">
                          <a:solidFill>
                            <a:schemeClr val="dk1"/>
                          </a:solidFill>
                          <a:latin typeface="Times New Roman" panose="02020603050405020304" pitchFamily="18" charset="0"/>
                          <a:ea typeface="楷体" panose="02010609060101010101" pitchFamily="49" charset="-122"/>
                          <a:cs typeface="+mn-cs"/>
                        </a:rPr>
                        <a:t>1</a:t>
                      </a:r>
                      <a:endParaRPr lang="zh-CN" altLang="en-US" sz="2400" b="1" kern="1200" baseline="0" dirty="0">
                        <a:solidFill>
                          <a:schemeClr val="dk1"/>
                        </a:solidFill>
                        <a:latin typeface="Times New Roman" panose="02020603050405020304" pitchFamily="18" charset="0"/>
                        <a:ea typeface="楷体" panose="02010609060101010101" pitchFamily="49" charset="-122"/>
                        <a:cs typeface="+mn-cs"/>
                      </a:endParaRPr>
                    </a:p>
                  </a:txBody>
                  <a:tcPr marL="84615" marR="8461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r>
                        <a:rPr lang="zh-CN" altLang="en-US" sz="2400" b="1" kern="1200" baseline="0" dirty="0" smtClean="0">
                          <a:solidFill>
                            <a:schemeClr val="dk1"/>
                          </a:solidFill>
                          <a:latin typeface="Times New Roman" panose="02020603050405020304" pitchFamily="18" charset="0"/>
                          <a:ea typeface="楷体" panose="02010609060101010101" pitchFamily="49" charset="-122"/>
                          <a:cs typeface="+mn-cs"/>
                        </a:rPr>
                        <a:t>播放器处于空闲状态</a:t>
                      </a:r>
                      <a:endParaRPr lang="zh-CN" altLang="en-US" sz="2400" b="1" kern="1200" baseline="0" dirty="0">
                        <a:solidFill>
                          <a:schemeClr val="dk1"/>
                        </a:solidFill>
                        <a:latin typeface="Times New Roman" panose="02020603050405020304" pitchFamily="18" charset="0"/>
                        <a:ea typeface="楷体" panose="02010609060101010101" pitchFamily="49" charset="-122"/>
                        <a:cs typeface="+mn-cs"/>
                      </a:endParaRPr>
                    </a:p>
                  </a:txBody>
                  <a:tcPr marL="84615" marR="8461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r>
                        <a:rPr lang="zh-CN" altLang="en-US" sz="2400" b="1" kern="1200" baseline="0" dirty="0" smtClean="0">
                          <a:solidFill>
                            <a:schemeClr val="dk1"/>
                          </a:solidFill>
                          <a:latin typeface="Times New Roman" panose="02020603050405020304" pitchFamily="18" charset="0"/>
                          <a:ea typeface="楷体" panose="02010609060101010101" pitchFamily="49" charset="-122"/>
                          <a:cs typeface="+mn-cs"/>
                        </a:rPr>
                        <a:t>空闲</a:t>
                      </a:r>
                      <a:r>
                        <a:rPr lang="en-US" altLang="zh-CN" sz="2400" b="1" kern="1200" baseline="0" dirty="0" smtClean="0">
                          <a:solidFill>
                            <a:schemeClr val="dk1"/>
                          </a:solidFill>
                          <a:latin typeface="Times New Roman" panose="02020603050405020304" pitchFamily="18" charset="0"/>
                          <a:ea typeface="楷体" panose="02010609060101010101" pitchFamily="49" charset="-122"/>
                          <a:cs typeface="+mn-cs"/>
                        </a:rPr>
                        <a:t>—</a:t>
                      </a:r>
                      <a:r>
                        <a:rPr lang="zh-CN" altLang="en-US" sz="2400" b="1" kern="1200" baseline="0" dirty="0" smtClean="0">
                          <a:solidFill>
                            <a:schemeClr val="dk1"/>
                          </a:solidFill>
                          <a:latin typeface="Times New Roman" panose="02020603050405020304" pitchFamily="18" charset="0"/>
                          <a:ea typeface="楷体" panose="02010609060101010101" pitchFamily="49" charset="-122"/>
                          <a:cs typeface="+mn-cs"/>
                        </a:rPr>
                        <a:t>播放</a:t>
                      </a:r>
                      <a:r>
                        <a:rPr lang="en-US" altLang="zh-CN" sz="2400" b="1" kern="1200" baseline="0" dirty="0" smtClean="0">
                          <a:solidFill>
                            <a:schemeClr val="dk1"/>
                          </a:solidFill>
                          <a:latin typeface="Times New Roman" panose="02020603050405020304" pitchFamily="18" charset="0"/>
                          <a:ea typeface="楷体" panose="02010609060101010101" pitchFamily="49" charset="-122"/>
                          <a:cs typeface="+mn-cs"/>
                        </a:rPr>
                        <a:t>—</a:t>
                      </a:r>
                      <a:r>
                        <a:rPr lang="zh-CN" altLang="en-US" sz="2400" b="1" kern="1200" baseline="0" dirty="0" smtClean="0">
                          <a:solidFill>
                            <a:schemeClr val="dk1"/>
                          </a:solidFill>
                          <a:latin typeface="Times New Roman" panose="02020603050405020304" pitchFamily="18" charset="0"/>
                          <a:ea typeface="楷体" panose="02010609060101010101" pitchFamily="49" charset="-122"/>
                          <a:cs typeface="+mn-cs"/>
                        </a:rPr>
                        <a:t>暂停</a:t>
                      </a:r>
                      <a:r>
                        <a:rPr lang="en-US" altLang="zh-CN" sz="2400" b="1" kern="1200" baseline="0" dirty="0" smtClean="0">
                          <a:solidFill>
                            <a:schemeClr val="dk1"/>
                          </a:solidFill>
                          <a:latin typeface="Times New Roman" panose="02020603050405020304" pitchFamily="18" charset="0"/>
                          <a:ea typeface="楷体" panose="02010609060101010101" pitchFamily="49" charset="-122"/>
                          <a:cs typeface="+mn-cs"/>
                        </a:rPr>
                        <a:t>—</a:t>
                      </a:r>
                      <a:r>
                        <a:rPr lang="zh-CN" altLang="en-US" sz="2400" b="1" kern="1200" baseline="0" dirty="0" smtClean="0">
                          <a:solidFill>
                            <a:schemeClr val="dk1"/>
                          </a:solidFill>
                          <a:latin typeface="Times New Roman" panose="02020603050405020304" pitchFamily="18" charset="0"/>
                          <a:ea typeface="楷体" panose="02010609060101010101" pitchFamily="49" charset="-122"/>
                          <a:cs typeface="+mn-cs"/>
                        </a:rPr>
                        <a:t>播放</a:t>
                      </a:r>
                      <a:endParaRPr lang="zh-CN" altLang="en-US" sz="2400" b="1" kern="1200" baseline="0" dirty="0">
                        <a:solidFill>
                          <a:schemeClr val="dk1"/>
                        </a:solidFill>
                        <a:latin typeface="Times New Roman" panose="02020603050405020304" pitchFamily="18" charset="0"/>
                        <a:ea typeface="楷体" panose="02010609060101010101" pitchFamily="49" charset="-122"/>
                        <a:cs typeface="+mn-cs"/>
                      </a:endParaRPr>
                    </a:p>
                  </a:txBody>
                  <a:tcPr marL="84615" marR="8461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r>
                        <a:rPr lang="en-US" altLang="zh-CN" sz="2400" b="1" kern="1200" baseline="0" dirty="0" smtClean="0">
                          <a:solidFill>
                            <a:schemeClr val="dk1"/>
                          </a:solidFill>
                          <a:latin typeface="Times New Roman" panose="02020603050405020304" pitchFamily="18" charset="0"/>
                          <a:ea typeface="楷体" panose="02010609060101010101" pitchFamily="49" charset="-122"/>
                          <a:cs typeface="+mn-cs"/>
                        </a:rPr>
                        <a:t>1 </a:t>
                      </a:r>
                      <a:r>
                        <a:rPr lang="zh-CN" altLang="en-US" sz="2400" b="1" kern="1200" baseline="0" dirty="0" smtClean="0">
                          <a:solidFill>
                            <a:schemeClr val="dk1"/>
                          </a:solidFill>
                          <a:latin typeface="Times New Roman" panose="02020603050405020304" pitchFamily="18" charset="0"/>
                          <a:ea typeface="楷体" panose="02010609060101010101" pitchFamily="49" charset="-122"/>
                          <a:cs typeface="+mn-cs"/>
                        </a:rPr>
                        <a:t>在播放器中打开一个视频文件</a:t>
                      </a:r>
                      <a:endParaRPr lang="en-US" altLang="zh-CN" sz="2400" b="1" kern="1200" baseline="0" dirty="0" smtClean="0">
                        <a:solidFill>
                          <a:schemeClr val="dk1"/>
                        </a:solidFill>
                        <a:latin typeface="Times New Roman" panose="02020603050405020304" pitchFamily="18" charset="0"/>
                        <a:ea typeface="楷体" panose="02010609060101010101" pitchFamily="49" charset="-122"/>
                        <a:cs typeface="+mn-cs"/>
                      </a:endParaRPr>
                    </a:p>
                    <a:p>
                      <a:pPr marL="0" algn="l" defTabSz="914400" rtl="0" eaLnBrk="1" latinLnBrk="0" hangingPunct="1"/>
                      <a:r>
                        <a:rPr lang="en-US" altLang="zh-CN" sz="2400" b="1" kern="1200" baseline="0" dirty="0" smtClean="0">
                          <a:solidFill>
                            <a:schemeClr val="dk1"/>
                          </a:solidFill>
                          <a:latin typeface="Times New Roman" panose="02020603050405020304" pitchFamily="18" charset="0"/>
                          <a:ea typeface="楷体" panose="02010609060101010101" pitchFamily="49" charset="-122"/>
                          <a:cs typeface="+mn-cs"/>
                        </a:rPr>
                        <a:t>2 </a:t>
                      </a:r>
                      <a:r>
                        <a:rPr lang="zh-CN" altLang="en-US" sz="2400" b="1" kern="1200" baseline="0" dirty="0" smtClean="0">
                          <a:solidFill>
                            <a:schemeClr val="dk1"/>
                          </a:solidFill>
                          <a:latin typeface="Times New Roman" panose="02020603050405020304" pitchFamily="18" charset="0"/>
                          <a:ea typeface="楷体" panose="02010609060101010101" pitchFamily="49" charset="-122"/>
                          <a:cs typeface="+mn-cs"/>
                        </a:rPr>
                        <a:t>点击暂停</a:t>
                      </a:r>
                      <a:endParaRPr lang="en-US" altLang="zh-CN" sz="2400" b="1" kern="1200" baseline="0" dirty="0" smtClean="0">
                        <a:solidFill>
                          <a:schemeClr val="dk1"/>
                        </a:solidFill>
                        <a:latin typeface="Times New Roman" panose="02020603050405020304" pitchFamily="18" charset="0"/>
                        <a:ea typeface="楷体" panose="02010609060101010101" pitchFamily="49" charset="-122"/>
                        <a:cs typeface="+mn-cs"/>
                      </a:endParaRPr>
                    </a:p>
                    <a:p>
                      <a:pPr marL="0" algn="l" defTabSz="914400" rtl="0" eaLnBrk="1" latinLnBrk="0" hangingPunct="1"/>
                      <a:r>
                        <a:rPr lang="en-US" altLang="zh-CN" sz="2400" b="1" kern="1200" baseline="0" dirty="0" smtClean="0">
                          <a:solidFill>
                            <a:schemeClr val="dk1"/>
                          </a:solidFill>
                          <a:latin typeface="Times New Roman" panose="02020603050405020304" pitchFamily="18" charset="0"/>
                          <a:ea typeface="楷体" panose="02010609060101010101" pitchFamily="49" charset="-122"/>
                          <a:cs typeface="+mn-cs"/>
                        </a:rPr>
                        <a:t>3 </a:t>
                      </a:r>
                      <a:r>
                        <a:rPr lang="zh-CN" altLang="en-US" sz="2400" b="1" kern="1200" baseline="0" dirty="0" smtClean="0">
                          <a:solidFill>
                            <a:schemeClr val="dk1"/>
                          </a:solidFill>
                          <a:latin typeface="Times New Roman" panose="02020603050405020304" pitchFamily="18" charset="0"/>
                          <a:ea typeface="楷体" panose="02010609060101010101" pitchFamily="49" charset="-122"/>
                          <a:cs typeface="+mn-cs"/>
                        </a:rPr>
                        <a:t>再单击播放</a:t>
                      </a:r>
                      <a:endParaRPr lang="zh-CN" altLang="en-US" sz="2400" b="1" kern="1200" baseline="0" dirty="0">
                        <a:solidFill>
                          <a:schemeClr val="dk1"/>
                        </a:solidFill>
                        <a:latin typeface="Times New Roman" panose="02020603050405020304" pitchFamily="18" charset="0"/>
                        <a:ea typeface="楷体" panose="02010609060101010101" pitchFamily="49" charset="-122"/>
                        <a:cs typeface="+mn-cs"/>
                      </a:endParaRPr>
                    </a:p>
                  </a:txBody>
                  <a:tcPr marL="84615" marR="8461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r>
                        <a:rPr lang="en-US" altLang="zh-CN" sz="2400" b="1" kern="1200" baseline="0" dirty="0" smtClean="0">
                          <a:solidFill>
                            <a:schemeClr val="dk1"/>
                          </a:solidFill>
                          <a:latin typeface="Times New Roman" panose="02020603050405020304" pitchFamily="18" charset="0"/>
                          <a:ea typeface="楷体" panose="02010609060101010101" pitchFamily="49" charset="-122"/>
                          <a:cs typeface="+mn-cs"/>
                        </a:rPr>
                        <a:t>1</a:t>
                      </a:r>
                      <a:r>
                        <a:rPr lang="zh-CN" altLang="en-US" sz="2400" b="1" kern="1200" baseline="0" dirty="0" smtClean="0">
                          <a:solidFill>
                            <a:schemeClr val="dk1"/>
                          </a:solidFill>
                          <a:latin typeface="Times New Roman" panose="02020603050405020304" pitchFamily="18" charset="0"/>
                          <a:ea typeface="楷体" panose="02010609060101010101" pitchFamily="49" charset="-122"/>
                          <a:cs typeface="+mn-cs"/>
                        </a:rPr>
                        <a:t>能够成功打开</a:t>
                      </a:r>
                      <a:endParaRPr lang="en-US" altLang="zh-CN" sz="2400" b="1" kern="1200" baseline="0" dirty="0" smtClean="0">
                        <a:solidFill>
                          <a:schemeClr val="dk1"/>
                        </a:solidFill>
                        <a:latin typeface="Times New Roman" panose="02020603050405020304" pitchFamily="18" charset="0"/>
                        <a:ea typeface="楷体" panose="02010609060101010101" pitchFamily="49" charset="-122"/>
                        <a:cs typeface="+mn-cs"/>
                      </a:endParaRPr>
                    </a:p>
                    <a:p>
                      <a:pPr marL="0" algn="l" defTabSz="914400" rtl="0" eaLnBrk="1" latinLnBrk="0" hangingPunct="1"/>
                      <a:endParaRPr lang="en-US" altLang="zh-CN" sz="2400" b="1" kern="1200" baseline="0" dirty="0" smtClean="0">
                        <a:solidFill>
                          <a:schemeClr val="dk1"/>
                        </a:solidFill>
                        <a:latin typeface="Times New Roman" panose="02020603050405020304" pitchFamily="18" charset="0"/>
                        <a:ea typeface="楷体" panose="02010609060101010101" pitchFamily="49" charset="-122"/>
                        <a:cs typeface="+mn-cs"/>
                      </a:endParaRPr>
                    </a:p>
                    <a:p>
                      <a:pPr marL="0" algn="l" defTabSz="914400" rtl="0" eaLnBrk="1" latinLnBrk="0" hangingPunct="1"/>
                      <a:r>
                        <a:rPr lang="en-US" altLang="zh-CN" sz="2400" b="1" kern="1200" baseline="0" dirty="0" smtClean="0">
                          <a:solidFill>
                            <a:schemeClr val="dk1"/>
                          </a:solidFill>
                          <a:latin typeface="Times New Roman" panose="02020603050405020304" pitchFamily="18" charset="0"/>
                          <a:ea typeface="楷体" panose="02010609060101010101" pitchFamily="49" charset="-122"/>
                          <a:cs typeface="+mn-cs"/>
                        </a:rPr>
                        <a:t>2</a:t>
                      </a:r>
                      <a:r>
                        <a:rPr lang="zh-CN" altLang="en-US" sz="2400" b="1" kern="1200" baseline="0" dirty="0" smtClean="0">
                          <a:solidFill>
                            <a:schemeClr val="dk1"/>
                          </a:solidFill>
                          <a:latin typeface="Times New Roman" panose="02020603050405020304" pitchFamily="18" charset="0"/>
                          <a:ea typeface="楷体" panose="02010609060101010101" pitchFamily="49" charset="-122"/>
                          <a:cs typeface="+mn-cs"/>
                        </a:rPr>
                        <a:t>能够暂停播放</a:t>
                      </a:r>
                      <a:endParaRPr lang="en-US" altLang="zh-CN" sz="2400" b="1" kern="1200" baseline="0" dirty="0" smtClean="0">
                        <a:solidFill>
                          <a:schemeClr val="dk1"/>
                        </a:solidFill>
                        <a:latin typeface="Times New Roman" panose="02020603050405020304" pitchFamily="18" charset="0"/>
                        <a:ea typeface="楷体" panose="02010609060101010101" pitchFamily="49" charset="-122"/>
                        <a:cs typeface="+mn-cs"/>
                      </a:endParaRPr>
                    </a:p>
                    <a:p>
                      <a:pPr marL="0" algn="l" defTabSz="914400" rtl="0" eaLnBrk="1" latinLnBrk="0" hangingPunct="1"/>
                      <a:r>
                        <a:rPr lang="en-US" altLang="zh-CN" sz="2400" b="1" kern="1200" baseline="0" dirty="0" smtClean="0">
                          <a:solidFill>
                            <a:schemeClr val="dk1"/>
                          </a:solidFill>
                          <a:latin typeface="Times New Roman" panose="02020603050405020304" pitchFamily="18" charset="0"/>
                          <a:ea typeface="楷体" panose="02010609060101010101" pitchFamily="49" charset="-122"/>
                          <a:cs typeface="+mn-cs"/>
                        </a:rPr>
                        <a:t>3 </a:t>
                      </a:r>
                      <a:r>
                        <a:rPr lang="zh-CN" altLang="en-US" sz="2400" b="1" kern="1200" baseline="0" dirty="0" smtClean="0">
                          <a:solidFill>
                            <a:schemeClr val="dk1"/>
                          </a:solidFill>
                          <a:latin typeface="Times New Roman" panose="02020603050405020304" pitchFamily="18" charset="0"/>
                          <a:ea typeface="楷体" panose="02010609060101010101" pitchFamily="49" charset="-122"/>
                          <a:cs typeface="+mn-cs"/>
                        </a:rPr>
                        <a:t>能够再次播放</a:t>
                      </a:r>
                      <a:endParaRPr lang="zh-CN" altLang="en-US" sz="2400" b="1" kern="1200" baseline="0" dirty="0">
                        <a:solidFill>
                          <a:schemeClr val="dk1"/>
                        </a:solidFill>
                        <a:latin typeface="Times New Roman" panose="02020603050405020304" pitchFamily="18" charset="0"/>
                        <a:ea typeface="楷体" panose="02010609060101010101" pitchFamily="49" charset="-122"/>
                        <a:cs typeface="+mn-cs"/>
                      </a:endParaRPr>
                    </a:p>
                  </a:txBody>
                  <a:tcPr marL="84615" marR="8461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endParaRPr lang="zh-CN" altLang="en-US" sz="2400" b="1" kern="1200" baseline="0" dirty="0">
                        <a:solidFill>
                          <a:schemeClr val="dk1"/>
                        </a:solidFill>
                        <a:latin typeface="Times New Roman" panose="02020603050405020304" pitchFamily="18" charset="0"/>
                        <a:ea typeface="楷体" panose="02010609060101010101" pitchFamily="49" charset="-122"/>
                        <a:cs typeface="+mn-cs"/>
                      </a:endParaRPr>
                    </a:p>
                  </a:txBody>
                  <a:tcPr marL="84615" marR="8461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marL="0" algn="l" defTabSz="914400" rtl="0" eaLnBrk="1" latinLnBrk="0" hangingPunct="1"/>
                      <a:r>
                        <a:rPr lang="en-US" altLang="zh-CN" sz="2400" b="1" kern="1200" baseline="0" dirty="0" smtClean="0">
                          <a:solidFill>
                            <a:schemeClr val="dk1"/>
                          </a:solidFill>
                          <a:latin typeface="Times New Roman" panose="02020603050405020304" pitchFamily="18" charset="0"/>
                          <a:ea typeface="楷体" panose="02010609060101010101" pitchFamily="49" charset="-122"/>
                          <a:cs typeface="+mn-cs"/>
                        </a:rPr>
                        <a:t>2</a:t>
                      </a:r>
                      <a:endParaRPr lang="zh-CN" altLang="en-US" sz="2400" b="1" kern="1200" baseline="0" dirty="0">
                        <a:solidFill>
                          <a:schemeClr val="dk1"/>
                        </a:solidFill>
                        <a:latin typeface="Times New Roman" panose="02020603050405020304" pitchFamily="18" charset="0"/>
                        <a:ea typeface="楷体" panose="02010609060101010101" pitchFamily="49" charset="-122"/>
                        <a:cs typeface="+mn-cs"/>
                      </a:endParaRPr>
                    </a:p>
                  </a:txBody>
                  <a:tcPr marL="84615" marR="8461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r>
                        <a:rPr lang="en-US" altLang="zh-CN" sz="2400" b="1" kern="1200" baseline="0" dirty="0" smtClean="0">
                          <a:solidFill>
                            <a:schemeClr val="dk1"/>
                          </a:solidFill>
                          <a:latin typeface="Times New Roman" panose="02020603050405020304" pitchFamily="18" charset="0"/>
                          <a:ea typeface="楷体" panose="02010609060101010101" pitchFamily="49" charset="-122"/>
                          <a:cs typeface="+mn-cs"/>
                        </a:rPr>
                        <a:t>……</a:t>
                      </a:r>
                      <a:endParaRPr lang="zh-CN" altLang="en-US" sz="2400" b="1" kern="1200" baseline="0" dirty="0">
                        <a:solidFill>
                          <a:schemeClr val="dk1"/>
                        </a:solidFill>
                        <a:latin typeface="Times New Roman" panose="02020603050405020304" pitchFamily="18" charset="0"/>
                        <a:ea typeface="楷体" panose="02010609060101010101" pitchFamily="49" charset="-122"/>
                        <a:cs typeface="+mn-cs"/>
                      </a:endParaRPr>
                    </a:p>
                  </a:txBody>
                  <a:tcPr marL="84615" marR="8461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endParaRPr lang="zh-CN" altLang="en-US" sz="2400" b="1" kern="1200" baseline="0">
                        <a:solidFill>
                          <a:schemeClr val="dk1"/>
                        </a:solidFill>
                        <a:latin typeface="Times New Roman" panose="02020603050405020304" pitchFamily="18" charset="0"/>
                        <a:ea typeface="楷体" panose="02010609060101010101" pitchFamily="49" charset="-122"/>
                        <a:cs typeface="+mn-cs"/>
                      </a:endParaRPr>
                    </a:p>
                  </a:txBody>
                  <a:tcPr marL="84615" marR="8461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endParaRPr lang="zh-CN" altLang="en-US" sz="2400" b="1" kern="1200" baseline="0">
                        <a:solidFill>
                          <a:schemeClr val="dk1"/>
                        </a:solidFill>
                        <a:latin typeface="Times New Roman" panose="02020603050405020304" pitchFamily="18" charset="0"/>
                        <a:ea typeface="楷体" panose="02010609060101010101" pitchFamily="49" charset="-122"/>
                        <a:cs typeface="+mn-cs"/>
                      </a:endParaRPr>
                    </a:p>
                  </a:txBody>
                  <a:tcPr marL="84615" marR="8461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endParaRPr lang="zh-CN" altLang="en-US" sz="2400" b="1" kern="1200" baseline="0">
                        <a:solidFill>
                          <a:schemeClr val="dk1"/>
                        </a:solidFill>
                        <a:latin typeface="Times New Roman" panose="02020603050405020304" pitchFamily="18" charset="0"/>
                        <a:ea typeface="楷体" panose="02010609060101010101" pitchFamily="49" charset="-122"/>
                        <a:cs typeface="+mn-cs"/>
                      </a:endParaRPr>
                    </a:p>
                  </a:txBody>
                  <a:tcPr marL="84615" marR="8461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endParaRPr lang="zh-CN" altLang="en-US" sz="2400" b="1" kern="1200" baseline="0">
                        <a:solidFill>
                          <a:schemeClr val="dk1"/>
                        </a:solidFill>
                        <a:latin typeface="Times New Roman" panose="02020603050405020304" pitchFamily="18" charset="0"/>
                        <a:ea typeface="楷体" panose="02010609060101010101" pitchFamily="49" charset="-122"/>
                        <a:cs typeface="+mn-cs"/>
                      </a:endParaRPr>
                    </a:p>
                  </a:txBody>
                  <a:tcPr marL="84615" marR="8461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marL="0" algn="l" defTabSz="914400" rtl="0" eaLnBrk="1" latinLnBrk="0" hangingPunct="1"/>
                      <a:r>
                        <a:rPr lang="en-US" altLang="zh-CN" sz="2400" b="1" kern="1200" baseline="0" dirty="0" smtClean="0">
                          <a:solidFill>
                            <a:schemeClr val="dk1"/>
                          </a:solidFill>
                          <a:latin typeface="Times New Roman" panose="02020603050405020304" pitchFamily="18" charset="0"/>
                          <a:ea typeface="楷体" panose="02010609060101010101" pitchFamily="49" charset="-122"/>
                          <a:cs typeface="+mn-cs"/>
                        </a:rPr>
                        <a:t>3</a:t>
                      </a:r>
                      <a:endParaRPr lang="zh-CN" altLang="en-US" sz="2400" b="1" kern="1200" baseline="0" dirty="0">
                        <a:solidFill>
                          <a:schemeClr val="dk1"/>
                        </a:solidFill>
                        <a:latin typeface="Times New Roman" panose="02020603050405020304" pitchFamily="18" charset="0"/>
                        <a:ea typeface="楷体" panose="02010609060101010101" pitchFamily="49" charset="-122"/>
                        <a:cs typeface="+mn-cs"/>
                      </a:endParaRPr>
                    </a:p>
                  </a:txBody>
                  <a:tcPr marL="84615" marR="8461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endParaRPr lang="zh-CN" altLang="en-US" sz="2400" b="1" kern="1200" baseline="0" dirty="0">
                        <a:solidFill>
                          <a:schemeClr val="dk1"/>
                        </a:solidFill>
                        <a:latin typeface="Times New Roman" panose="02020603050405020304" pitchFamily="18" charset="0"/>
                        <a:ea typeface="楷体" panose="02010609060101010101" pitchFamily="49" charset="-122"/>
                        <a:cs typeface="+mn-cs"/>
                      </a:endParaRPr>
                    </a:p>
                  </a:txBody>
                  <a:tcPr marL="84615" marR="8461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endParaRPr lang="zh-CN" altLang="en-US" sz="2400" b="1" kern="1200" baseline="0" dirty="0">
                        <a:solidFill>
                          <a:schemeClr val="dk1"/>
                        </a:solidFill>
                        <a:latin typeface="Times New Roman" panose="02020603050405020304" pitchFamily="18" charset="0"/>
                        <a:ea typeface="楷体" panose="02010609060101010101" pitchFamily="49" charset="-122"/>
                        <a:cs typeface="+mn-cs"/>
                      </a:endParaRPr>
                    </a:p>
                  </a:txBody>
                  <a:tcPr marL="84615" marR="8461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endParaRPr lang="zh-CN" altLang="en-US" sz="2400" b="1" kern="1200" baseline="0" dirty="0">
                        <a:solidFill>
                          <a:schemeClr val="dk1"/>
                        </a:solidFill>
                        <a:latin typeface="Times New Roman" panose="02020603050405020304" pitchFamily="18" charset="0"/>
                        <a:ea typeface="楷体" panose="02010609060101010101" pitchFamily="49" charset="-122"/>
                        <a:cs typeface="+mn-cs"/>
                      </a:endParaRPr>
                    </a:p>
                  </a:txBody>
                  <a:tcPr marL="84615" marR="8461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endParaRPr lang="zh-CN" altLang="en-US" sz="2400" b="1" kern="1200" baseline="0">
                        <a:solidFill>
                          <a:schemeClr val="dk1"/>
                        </a:solidFill>
                        <a:latin typeface="Times New Roman" panose="02020603050405020304" pitchFamily="18" charset="0"/>
                        <a:ea typeface="楷体" panose="02010609060101010101" pitchFamily="49" charset="-122"/>
                        <a:cs typeface="+mn-cs"/>
                      </a:endParaRPr>
                    </a:p>
                  </a:txBody>
                  <a:tcPr marL="84615" marR="8461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endParaRPr lang="zh-CN" altLang="en-US" sz="2400" b="1" kern="1200" baseline="0">
                        <a:solidFill>
                          <a:schemeClr val="dk1"/>
                        </a:solidFill>
                        <a:latin typeface="Times New Roman" panose="02020603050405020304" pitchFamily="18" charset="0"/>
                        <a:ea typeface="楷体" panose="02010609060101010101" pitchFamily="49" charset="-122"/>
                        <a:cs typeface="+mn-cs"/>
                      </a:endParaRPr>
                    </a:p>
                  </a:txBody>
                  <a:tcPr marL="84615" marR="8461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marL="0" algn="l" defTabSz="914400" rtl="0" eaLnBrk="1" latinLnBrk="0" hangingPunct="1"/>
                      <a:r>
                        <a:rPr lang="en-US" altLang="zh-CN" sz="2400" b="1" kern="1200" baseline="0" dirty="0" smtClean="0">
                          <a:solidFill>
                            <a:schemeClr val="dk1"/>
                          </a:solidFill>
                          <a:latin typeface="Times New Roman" panose="02020603050405020304" pitchFamily="18" charset="0"/>
                          <a:ea typeface="楷体" panose="02010609060101010101" pitchFamily="49" charset="-122"/>
                          <a:cs typeface="+mn-cs"/>
                        </a:rPr>
                        <a:t>4</a:t>
                      </a:r>
                      <a:endParaRPr lang="zh-CN" altLang="en-US" sz="2400" b="1" kern="1200" baseline="0" dirty="0">
                        <a:solidFill>
                          <a:schemeClr val="dk1"/>
                        </a:solidFill>
                        <a:latin typeface="Times New Roman" panose="02020603050405020304" pitchFamily="18" charset="0"/>
                        <a:ea typeface="楷体" panose="02010609060101010101" pitchFamily="49" charset="-122"/>
                        <a:cs typeface="+mn-cs"/>
                      </a:endParaRPr>
                    </a:p>
                  </a:txBody>
                  <a:tcPr marL="84615" marR="8461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endParaRPr lang="zh-CN" altLang="en-US" sz="2400" b="1" kern="1200" baseline="0">
                        <a:solidFill>
                          <a:schemeClr val="dk1"/>
                        </a:solidFill>
                        <a:latin typeface="Times New Roman" panose="02020603050405020304" pitchFamily="18" charset="0"/>
                        <a:ea typeface="楷体" panose="02010609060101010101" pitchFamily="49" charset="-122"/>
                        <a:cs typeface="+mn-cs"/>
                      </a:endParaRPr>
                    </a:p>
                  </a:txBody>
                  <a:tcPr marL="84615" marR="8461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endParaRPr lang="zh-CN" altLang="en-US" sz="2400" b="1" kern="1200" baseline="0" dirty="0">
                        <a:solidFill>
                          <a:schemeClr val="dk1"/>
                        </a:solidFill>
                        <a:latin typeface="Times New Roman" panose="02020603050405020304" pitchFamily="18" charset="0"/>
                        <a:ea typeface="楷体" panose="02010609060101010101" pitchFamily="49" charset="-122"/>
                        <a:cs typeface="+mn-cs"/>
                      </a:endParaRPr>
                    </a:p>
                  </a:txBody>
                  <a:tcPr marL="84615" marR="8461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endParaRPr lang="zh-CN" altLang="en-US" sz="2400" b="1" kern="1200" baseline="0" dirty="0">
                        <a:solidFill>
                          <a:schemeClr val="dk1"/>
                        </a:solidFill>
                        <a:latin typeface="Times New Roman" panose="02020603050405020304" pitchFamily="18" charset="0"/>
                        <a:ea typeface="楷体" panose="02010609060101010101" pitchFamily="49" charset="-122"/>
                        <a:cs typeface="+mn-cs"/>
                      </a:endParaRPr>
                    </a:p>
                  </a:txBody>
                  <a:tcPr marL="84615" marR="8461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endParaRPr lang="zh-CN" altLang="en-US" sz="2400" b="1" kern="1200" baseline="0" dirty="0">
                        <a:solidFill>
                          <a:schemeClr val="dk1"/>
                        </a:solidFill>
                        <a:latin typeface="Times New Roman" panose="02020603050405020304" pitchFamily="18" charset="0"/>
                        <a:ea typeface="楷体" panose="02010609060101010101" pitchFamily="49" charset="-122"/>
                        <a:cs typeface="+mn-cs"/>
                      </a:endParaRPr>
                    </a:p>
                  </a:txBody>
                  <a:tcPr marL="84615" marR="8461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endParaRPr lang="zh-CN" altLang="en-US" sz="2400" b="1" kern="1200" baseline="0">
                        <a:solidFill>
                          <a:schemeClr val="dk1"/>
                        </a:solidFill>
                        <a:latin typeface="Times New Roman" panose="02020603050405020304" pitchFamily="18" charset="0"/>
                        <a:ea typeface="楷体" panose="02010609060101010101" pitchFamily="49" charset="-122"/>
                        <a:cs typeface="+mn-cs"/>
                      </a:endParaRPr>
                    </a:p>
                  </a:txBody>
                  <a:tcPr marL="84615" marR="8461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marL="0" algn="l" defTabSz="914400" rtl="0" eaLnBrk="1" latinLnBrk="0" hangingPunct="1"/>
                      <a:r>
                        <a:rPr lang="en-US" altLang="zh-CN" sz="2400" b="1" kern="1200" baseline="0" dirty="0" smtClean="0">
                          <a:solidFill>
                            <a:schemeClr val="dk1"/>
                          </a:solidFill>
                          <a:latin typeface="Times New Roman" panose="02020603050405020304" pitchFamily="18" charset="0"/>
                          <a:ea typeface="楷体" panose="02010609060101010101" pitchFamily="49" charset="-122"/>
                          <a:cs typeface="+mn-cs"/>
                        </a:rPr>
                        <a:t>……</a:t>
                      </a:r>
                      <a:endParaRPr lang="zh-CN" altLang="en-US" sz="2400" b="1" kern="1200" baseline="0" dirty="0">
                        <a:solidFill>
                          <a:schemeClr val="dk1"/>
                        </a:solidFill>
                        <a:latin typeface="Times New Roman" panose="02020603050405020304" pitchFamily="18" charset="0"/>
                        <a:ea typeface="楷体" panose="02010609060101010101" pitchFamily="49" charset="-122"/>
                        <a:cs typeface="+mn-cs"/>
                      </a:endParaRPr>
                    </a:p>
                  </a:txBody>
                  <a:tcPr marL="84615" marR="8461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endParaRPr lang="zh-CN" altLang="en-US" sz="2400" b="1" kern="1200" baseline="0" dirty="0">
                        <a:solidFill>
                          <a:schemeClr val="dk1"/>
                        </a:solidFill>
                        <a:latin typeface="Times New Roman" panose="02020603050405020304" pitchFamily="18" charset="0"/>
                        <a:ea typeface="楷体" panose="02010609060101010101" pitchFamily="49" charset="-122"/>
                        <a:cs typeface="+mn-cs"/>
                      </a:endParaRPr>
                    </a:p>
                  </a:txBody>
                  <a:tcPr marL="84615" marR="8461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endParaRPr lang="zh-CN" altLang="en-US" sz="2400" b="1" kern="1200" baseline="0" dirty="0">
                        <a:solidFill>
                          <a:schemeClr val="dk1"/>
                        </a:solidFill>
                        <a:latin typeface="Times New Roman" panose="02020603050405020304" pitchFamily="18" charset="0"/>
                        <a:ea typeface="楷体" panose="02010609060101010101" pitchFamily="49" charset="-122"/>
                        <a:cs typeface="+mn-cs"/>
                      </a:endParaRPr>
                    </a:p>
                  </a:txBody>
                  <a:tcPr marL="84615" marR="8461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endParaRPr lang="zh-CN" altLang="en-US" sz="2400" b="1" kern="1200" baseline="0" dirty="0">
                        <a:solidFill>
                          <a:schemeClr val="dk1"/>
                        </a:solidFill>
                        <a:latin typeface="Times New Roman" panose="02020603050405020304" pitchFamily="18" charset="0"/>
                        <a:ea typeface="楷体" panose="02010609060101010101" pitchFamily="49" charset="-122"/>
                        <a:cs typeface="+mn-cs"/>
                      </a:endParaRPr>
                    </a:p>
                  </a:txBody>
                  <a:tcPr marL="84615" marR="8461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endParaRPr lang="zh-CN" altLang="en-US" sz="2400" b="1" kern="1200" baseline="0" dirty="0">
                        <a:solidFill>
                          <a:schemeClr val="dk1"/>
                        </a:solidFill>
                        <a:latin typeface="Times New Roman" panose="02020603050405020304" pitchFamily="18" charset="0"/>
                        <a:ea typeface="楷体" panose="02010609060101010101" pitchFamily="49" charset="-122"/>
                        <a:cs typeface="+mn-cs"/>
                      </a:endParaRPr>
                    </a:p>
                  </a:txBody>
                  <a:tcPr marL="84615" marR="8461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endParaRPr lang="zh-CN" altLang="en-US" sz="2400" b="1" kern="1200" baseline="0" dirty="0">
                        <a:solidFill>
                          <a:schemeClr val="dk1"/>
                        </a:solidFill>
                        <a:latin typeface="Times New Roman" panose="02020603050405020304" pitchFamily="18" charset="0"/>
                        <a:ea typeface="楷体" panose="02010609060101010101" pitchFamily="49" charset="-122"/>
                        <a:cs typeface="+mn-cs"/>
                      </a:endParaRPr>
                    </a:p>
                  </a:txBody>
                  <a:tcPr marL="84615" marR="8461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696941977"/>
      </p:ext>
    </p:extLst>
  </p:cSld>
  <p:clrMapOvr>
    <a:masterClrMapping/>
  </p:clrMapOvr>
  <p:transition>
    <p:blinds dir="ver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使用状态图的方式设计测试用例步骤总结</a:t>
            </a:r>
            <a:endParaRPr lang="zh-CN" altLang="en-US" dirty="0"/>
          </a:p>
        </p:txBody>
      </p:sp>
      <p:sp>
        <p:nvSpPr>
          <p:cNvPr id="3" name="内容占位符 2"/>
          <p:cNvSpPr>
            <a:spLocks noGrp="1"/>
          </p:cNvSpPr>
          <p:nvPr>
            <p:ph idx="1"/>
          </p:nvPr>
        </p:nvSpPr>
        <p:spPr/>
        <p:txBody>
          <a:bodyPr/>
          <a:lstStyle/>
          <a:p>
            <a:r>
              <a:rPr lang="zh-CN" altLang="en-US" dirty="0" smtClean="0"/>
              <a:t>分析需求并建立状态图</a:t>
            </a:r>
            <a:endParaRPr lang="en-US" altLang="zh-CN" dirty="0" smtClean="0"/>
          </a:p>
          <a:p>
            <a:r>
              <a:rPr lang="zh-CN" altLang="en-US" dirty="0" smtClean="0"/>
              <a:t>确定测试强度</a:t>
            </a:r>
            <a:endParaRPr lang="en-US" altLang="zh-CN" dirty="0" smtClean="0"/>
          </a:p>
          <a:p>
            <a:r>
              <a:rPr lang="zh-CN" altLang="en-US" dirty="0" smtClean="0"/>
              <a:t>转换成状态树</a:t>
            </a:r>
            <a:endParaRPr lang="en-US" altLang="zh-CN" dirty="0" smtClean="0"/>
          </a:p>
          <a:p>
            <a:r>
              <a:rPr lang="zh-CN" altLang="en-US" dirty="0" smtClean="0"/>
              <a:t>设计测试用例</a:t>
            </a:r>
            <a:endParaRPr lang="zh-CN" altLang="en-US" dirty="0"/>
          </a:p>
        </p:txBody>
      </p:sp>
    </p:spTree>
    <p:extLst>
      <p:ext uri="{BB962C8B-B14F-4D97-AF65-F5344CB8AC3E}">
        <p14:creationId xmlns:p14="http://schemas.microsoft.com/office/powerpoint/2010/main" val="1187972338"/>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Practice</a:t>
            </a:r>
            <a:endParaRPr lang="zh-CN" altLang="en-US" dirty="0"/>
          </a:p>
        </p:txBody>
      </p:sp>
      <p:sp>
        <p:nvSpPr>
          <p:cNvPr id="3" name="内容占位符 2"/>
          <p:cNvSpPr>
            <a:spLocks noGrp="1"/>
          </p:cNvSpPr>
          <p:nvPr>
            <p:ph idx="1"/>
          </p:nvPr>
        </p:nvSpPr>
        <p:spPr>
          <a:xfrm>
            <a:off x="623392" y="1196752"/>
            <a:ext cx="11067082" cy="4267200"/>
          </a:xfrm>
        </p:spPr>
        <p:txBody>
          <a:bodyPr/>
          <a:lstStyle/>
          <a:p>
            <a:r>
              <a:rPr lang="zh-CN" altLang="en-US" dirty="0" smtClean="0"/>
              <a:t>依据雪梨教育平台判图片作业的图片查看器涉及状态转换的部分，使用状态转换方法测试测试用例，包括对数字的检查</a:t>
            </a:r>
            <a:endParaRPr lang="en-US" altLang="zh-CN" dirty="0" smtClean="0"/>
          </a:p>
          <a:p>
            <a:endParaRPr lang="en-US" altLang="zh-CN" dirty="0" smtClean="0"/>
          </a:p>
          <a:p>
            <a:pPr lvl="1"/>
            <a:endParaRPr lang="en-US" altLang="zh-CN" dirty="0" smtClean="0"/>
          </a:p>
        </p:txBody>
      </p:sp>
      <p:pic>
        <p:nvPicPr>
          <p:cNvPr id="6" name="图片 5"/>
          <p:cNvPicPr>
            <a:picLocks noChangeAspect="1"/>
          </p:cNvPicPr>
          <p:nvPr/>
        </p:nvPicPr>
        <p:blipFill>
          <a:blip r:embed="rId2"/>
          <a:stretch>
            <a:fillRect/>
          </a:stretch>
        </p:blipFill>
        <p:spPr>
          <a:xfrm>
            <a:off x="2226367" y="2596633"/>
            <a:ext cx="6461921" cy="3446358"/>
          </a:xfrm>
          <a:prstGeom prst="rect">
            <a:avLst/>
          </a:prstGeom>
        </p:spPr>
      </p:pic>
    </p:spTree>
    <p:extLst>
      <p:ext uri="{BB962C8B-B14F-4D97-AF65-F5344CB8AC3E}">
        <p14:creationId xmlns:p14="http://schemas.microsoft.com/office/powerpoint/2010/main" val="3927669921"/>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2"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0-#ppt_w/2"/>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95400" y="-163289"/>
            <a:ext cx="10668000" cy="1216025"/>
          </a:xfrm>
        </p:spPr>
        <p:txBody>
          <a:bodyPr/>
          <a:lstStyle/>
          <a:p>
            <a:r>
              <a:rPr lang="en-US" altLang="zh-CN" dirty="0" smtClean="0"/>
              <a:t/>
            </a:r>
            <a:br>
              <a:rPr lang="en-US" altLang="zh-CN" dirty="0" smtClean="0"/>
            </a:br>
            <a:r>
              <a:rPr lang="en-US" altLang="zh-CN" dirty="0" smtClean="0"/>
              <a:t/>
            </a:r>
            <a:br>
              <a:rPr lang="en-US" altLang="zh-CN" dirty="0" smtClean="0"/>
            </a:br>
            <a:r>
              <a:rPr lang="zh-CN" altLang="en-US" dirty="0" smtClean="0"/>
              <a:t>美国航天局（</a:t>
            </a:r>
            <a:r>
              <a:rPr lang="en-US" altLang="zh-CN" dirty="0" smtClean="0"/>
              <a:t>NASA</a:t>
            </a:r>
            <a:r>
              <a:rPr lang="zh-CN" altLang="en-US" dirty="0" smtClean="0"/>
              <a:t>）火星极地着陆</a:t>
            </a:r>
            <a:endParaRPr lang="zh-CN" altLang="en-US" dirty="0"/>
          </a:p>
        </p:txBody>
      </p:sp>
      <p:sp>
        <p:nvSpPr>
          <p:cNvPr id="3" name="内容占位符 2"/>
          <p:cNvSpPr>
            <a:spLocks noGrp="1"/>
          </p:cNvSpPr>
          <p:nvPr>
            <p:ph idx="1"/>
          </p:nvPr>
        </p:nvSpPr>
        <p:spPr>
          <a:xfrm>
            <a:off x="717551" y="1268760"/>
            <a:ext cx="10668000" cy="4267200"/>
          </a:xfrm>
        </p:spPr>
        <p:txBody>
          <a:bodyPr/>
          <a:lstStyle/>
          <a:p>
            <a:pPr>
              <a:lnSpc>
                <a:spcPct val="130000"/>
              </a:lnSpc>
            </a:pPr>
            <a:r>
              <a:rPr lang="en-US" altLang="zh-CN" dirty="0" smtClean="0"/>
              <a:t>1999</a:t>
            </a:r>
            <a:r>
              <a:rPr lang="zh-CN" altLang="en-US" dirty="0" smtClean="0"/>
              <a:t>年</a:t>
            </a:r>
            <a:r>
              <a:rPr lang="en-US" altLang="zh-CN" dirty="0" smtClean="0"/>
              <a:t>12</a:t>
            </a:r>
            <a:r>
              <a:rPr lang="zh-CN" altLang="en-US" dirty="0" smtClean="0"/>
              <a:t>月</a:t>
            </a:r>
            <a:r>
              <a:rPr lang="en-US" altLang="zh-CN" dirty="0" smtClean="0"/>
              <a:t>3</a:t>
            </a:r>
            <a:r>
              <a:rPr lang="zh-CN" altLang="en-US" dirty="0" smtClean="0"/>
              <a:t>日，美国航天局的火星极地登陆飞船在试图登录火星表面时失踪。在设计中，飞船的脚上装了一个触点开关，当飞船的脚着地时，触发开关，通过计算机中设置的一个数据位来关掉燃料。然而，在飞船的脚张开时，由于震动，开关被触发，并通过数据位关掉燃料</a:t>
            </a:r>
            <a:endParaRPr lang="en-US" altLang="zh-CN" dirty="0" smtClean="0"/>
          </a:p>
          <a:p>
            <a:pPr>
              <a:lnSpc>
                <a:spcPct val="130000"/>
              </a:lnSpc>
            </a:pPr>
            <a:r>
              <a:rPr lang="zh-CN" altLang="en-US" dirty="0" smtClean="0"/>
              <a:t>原因：其中一个小组测试飞船的脚落地过程，并不注意着地数据位是否置位，另一个小组测试此后的着陆过程，他们每次测试前都要重置计算机、清除数据位</a:t>
            </a:r>
            <a:endParaRPr lang="zh-CN" altLang="en-US" dirty="0"/>
          </a:p>
        </p:txBody>
      </p:sp>
    </p:spTree>
    <p:extLst>
      <p:ext uri="{BB962C8B-B14F-4D97-AF65-F5344CB8AC3E}">
        <p14:creationId xmlns:p14="http://schemas.microsoft.com/office/powerpoint/2010/main" val="3524217403"/>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Practice</a:t>
            </a:r>
            <a:endParaRPr lang="zh-CN" altLang="en-US" dirty="0"/>
          </a:p>
        </p:txBody>
      </p:sp>
      <p:sp>
        <p:nvSpPr>
          <p:cNvPr id="3" name="内容占位符 2"/>
          <p:cNvSpPr>
            <a:spLocks noGrp="1"/>
          </p:cNvSpPr>
          <p:nvPr>
            <p:ph idx="1"/>
          </p:nvPr>
        </p:nvSpPr>
        <p:spPr/>
        <p:txBody>
          <a:bodyPr/>
          <a:lstStyle/>
          <a:p>
            <a:pPr>
              <a:lnSpc>
                <a:spcPct val="130000"/>
              </a:lnSpc>
            </a:pPr>
            <a:r>
              <a:rPr lang="zh-CN" altLang="en-US" dirty="0" smtClean="0"/>
              <a:t>依据状态转换测试的方法设计</a:t>
            </a:r>
            <a:r>
              <a:rPr lang="en-US" altLang="zh-CN" dirty="0" smtClean="0"/>
              <a:t>Media Player</a:t>
            </a:r>
            <a:r>
              <a:rPr lang="zh-CN" altLang="en-US" dirty="0" smtClean="0"/>
              <a:t>播放器中状态转换的测试用例（作为回顾课程使用，不必提交）</a:t>
            </a:r>
            <a:endParaRPr lang="en-US" altLang="zh-CN" dirty="0" smtClean="0"/>
          </a:p>
          <a:p>
            <a:pPr>
              <a:lnSpc>
                <a:spcPct val="130000"/>
              </a:lnSpc>
            </a:pPr>
            <a:r>
              <a:rPr lang="zh-CN" altLang="en-US" dirty="0" smtClean="0"/>
              <a:t>依据状态转换测试方法设计</a:t>
            </a:r>
            <a:r>
              <a:rPr lang="en-US" altLang="zh-CN" dirty="0" smtClean="0"/>
              <a:t>QQ</a:t>
            </a:r>
            <a:r>
              <a:rPr lang="zh-CN" altLang="en-US" dirty="0" smtClean="0"/>
              <a:t>登录时，</a:t>
            </a:r>
            <a:r>
              <a:rPr lang="en-US" altLang="zh-CN" dirty="0" smtClean="0"/>
              <a:t>6</a:t>
            </a:r>
            <a:r>
              <a:rPr lang="zh-CN" altLang="en-US" dirty="0" smtClean="0"/>
              <a:t>种登录状态（在线、隐身</a:t>
            </a:r>
            <a:r>
              <a:rPr lang="en-US" altLang="zh-CN" dirty="0" smtClean="0"/>
              <a:t>……</a:t>
            </a:r>
            <a:r>
              <a:rPr lang="zh-CN" altLang="en-US" dirty="0" smtClean="0"/>
              <a:t>），以及登录成功后状态转换的测试用例</a:t>
            </a:r>
            <a:endParaRPr lang="en-US" altLang="zh-CN" dirty="0" smtClean="0"/>
          </a:p>
          <a:p>
            <a:pPr>
              <a:lnSpc>
                <a:spcPct val="130000"/>
              </a:lnSpc>
            </a:pPr>
            <a:r>
              <a:rPr lang="zh-CN" altLang="en-US" dirty="0" smtClean="0"/>
              <a:t>依据网上预订机票时，机票状态转换过程设计测试用例</a:t>
            </a:r>
            <a:endParaRPr lang="en-US" altLang="zh-CN" dirty="0" smtClean="0"/>
          </a:p>
          <a:p>
            <a:pPr lvl="1">
              <a:lnSpc>
                <a:spcPct val="130000"/>
              </a:lnSpc>
            </a:pPr>
            <a:r>
              <a:rPr lang="zh-CN" altLang="en-US" dirty="0" smtClean="0"/>
              <a:t>未购买   已预订</a:t>
            </a:r>
            <a:r>
              <a:rPr lang="en-US" altLang="zh-CN" dirty="0" smtClean="0"/>
              <a:t>  </a:t>
            </a:r>
            <a:r>
              <a:rPr lang="zh-CN" altLang="en-US" dirty="0" smtClean="0"/>
              <a:t>已付款</a:t>
            </a:r>
            <a:r>
              <a:rPr lang="en-US" altLang="zh-CN" dirty="0" smtClean="0"/>
              <a:t>     </a:t>
            </a:r>
            <a:r>
              <a:rPr lang="zh-CN" altLang="en-US" dirty="0" smtClean="0"/>
              <a:t>已退票</a:t>
            </a:r>
            <a:endParaRPr lang="en-US" altLang="zh-CN" dirty="0" smtClean="0"/>
          </a:p>
          <a:p>
            <a:endParaRPr lang="zh-CN" altLang="en-US" dirty="0"/>
          </a:p>
        </p:txBody>
      </p:sp>
    </p:spTree>
    <p:extLst>
      <p:ext uri="{BB962C8B-B14F-4D97-AF65-F5344CB8AC3E}">
        <p14:creationId xmlns:p14="http://schemas.microsoft.com/office/powerpoint/2010/main" val="277822294"/>
      </p:ext>
    </p:extLst>
  </p:cSld>
  <p:clrMapOvr>
    <a:masterClrMapping/>
  </p:clrMapOvr>
  <p:transition>
    <p:blinds dir="ver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内容回顾</a:t>
            </a:r>
            <a:endParaRPr lang="zh-CN" altLang="en-US" dirty="0"/>
          </a:p>
        </p:txBody>
      </p:sp>
      <p:sp>
        <p:nvSpPr>
          <p:cNvPr id="3" name="内容占位符 2"/>
          <p:cNvSpPr>
            <a:spLocks noGrp="1"/>
          </p:cNvSpPr>
          <p:nvPr>
            <p:ph idx="1"/>
          </p:nvPr>
        </p:nvSpPr>
        <p:spPr/>
        <p:txBody>
          <a:bodyPr/>
          <a:lstStyle/>
          <a:p>
            <a:r>
              <a:rPr lang="zh-CN" altLang="en-US" dirty="0" smtClean="0"/>
              <a:t>因果图法设计测试用例</a:t>
            </a:r>
            <a:endParaRPr lang="en-US" altLang="zh-CN" dirty="0" smtClean="0"/>
          </a:p>
          <a:p>
            <a:pPr lvl="1"/>
            <a:r>
              <a:rPr lang="zh-CN" altLang="en-US" dirty="0" smtClean="0"/>
              <a:t>什么是因果图？因果图常用符号？什么情况下使用因果图法？</a:t>
            </a:r>
            <a:endParaRPr lang="en-US" altLang="zh-CN" dirty="0" smtClean="0"/>
          </a:p>
          <a:p>
            <a:pPr lvl="1"/>
            <a:r>
              <a:rPr lang="zh-CN" altLang="en-US" dirty="0" smtClean="0"/>
              <a:t>怎样使用因果图法？</a:t>
            </a:r>
            <a:endParaRPr lang="en-US" altLang="zh-CN" dirty="0" smtClean="0"/>
          </a:p>
          <a:p>
            <a:r>
              <a:rPr lang="zh-CN" altLang="en-US" dirty="0" smtClean="0"/>
              <a:t>场景法设计测试用例</a:t>
            </a:r>
            <a:endParaRPr lang="en-US" altLang="zh-CN" dirty="0" smtClean="0"/>
          </a:p>
          <a:p>
            <a:pPr lvl="1"/>
            <a:r>
              <a:rPr lang="zh-CN" altLang="en-US" dirty="0" smtClean="0"/>
              <a:t>什么是场景法？什么情况用场景法？</a:t>
            </a:r>
            <a:endParaRPr lang="en-US" altLang="zh-CN" dirty="0" smtClean="0"/>
          </a:p>
          <a:p>
            <a:pPr lvl="1"/>
            <a:r>
              <a:rPr lang="zh-CN" altLang="en-US" dirty="0" smtClean="0"/>
              <a:t>场景法怎样使用？</a:t>
            </a:r>
            <a:endParaRPr lang="zh-CN" altLang="en-US" dirty="0"/>
          </a:p>
        </p:txBody>
      </p:sp>
    </p:spTree>
    <p:extLst>
      <p:ext uri="{BB962C8B-B14F-4D97-AF65-F5344CB8AC3E}">
        <p14:creationId xmlns:p14="http://schemas.microsoft.com/office/powerpoint/2010/main" val="223138605"/>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Practice</a:t>
            </a:r>
            <a:endParaRPr lang="zh-CN" altLang="en-US" dirty="0"/>
          </a:p>
        </p:txBody>
      </p:sp>
      <p:sp>
        <p:nvSpPr>
          <p:cNvPr id="3" name="内容占位符 2"/>
          <p:cNvSpPr>
            <a:spLocks noGrp="1"/>
          </p:cNvSpPr>
          <p:nvPr>
            <p:ph idx="1"/>
          </p:nvPr>
        </p:nvSpPr>
        <p:spPr/>
        <p:txBody>
          <a:bodyPr/>
          <a:lstStyle/>
          <a:p>
            <a:pPr>
              <a:lnSpc>
                <a:spcPct val="130000"/>
              </a:lnSpc>
            </a:pPr>
            <a:r>
              <a:rPr lang="zh-CN" altLang="en-US" dirty="0"/>
              <a:t>根据状态转换设计测试用例的方法理解计算器使用不同进制数计算功能测试方法</a:t>
            </a:r>
            <a:endParaRPr lang="en-US" altLang="zh-CN" dirty="0"/>
          </a:p>
          <a:p>
            <a:r>
              <a:rPr lang="zh-CN" altLang="en-US" dirty="0"/>
              <a:t>根据状态转换设计测试用例的方法理解记事本文件关闭、打开、浏览、编辑、保存等状态转换的测试用例</a:t>
            </a:r>
          </a:p>
          <a:p>
            <a:endParaRPr lang="zh-CN" altLang="en-US" dirty="0"/>
          </a:p>
        </p:txBody>
      </p:sp>
    </p:spTree>
    <p:extLst>
      <p:ext uri="{BB962C8B-B14F-4D97-AF65-F5344CB8AC3E}">
        <p14:creationId xmlns:p14="http://schemas.microsoft.com/office/powerpoint/2010/main" val="2488413546"/>
      </p:ext>
    </p:extLst>
  </p:cSld>
  <p:clrMapOvr>
    <a:masterClrMapping/>
  </p:clrMapOvr>
  <p:transition>
    <p:blinds dir="vert"/>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总结</a:t>
            </a:r>
            <a:endParaRPr lang="zh-CN" altLang="en-US" dirty="0"/>
          </a:p>
        </p:txBody>
      </p:sp>
      <p:sp>
        <p:nvSpPr>
          <p:cNvPr id="3" name="内容占位符 2"/>
          <p:cNvSpPr>
            <a:spLocks noGrp="1"/>
          </p:cNvSpPr>
          <p:nvPr>
            <p:ph idx="1"/>
          </p:nvPr>
        </p:nvSpPr>
        <p:spPr/>
        <p:txBody>
          <a:bodyPr/>
          <a:lstStyle/>
          <a:p>
            <a:r>
              <a:rPr lang="zh-CN" altLang="en-US" dirty="0" smtClean="0"/>
              <a:t>什么是状态转换法</a:t>
            </a:r>
            <a:endParaRPr lang="en-US" altLang="zh-CN" dirty="0" smtClean="0"/>
          </a:p>
          <a:p>
            <a:r>
              <a:rPr lang="zh-CN" altLang="en-US" dirty="0" smtClean="0"/>
              <a:t>状态转换法如何使用</a:t>
            </a:r>
            <a:endParaRPr lang="en-US" altLang="zh-CN" dirty="0" smtClean="0"/>
          </a:p>
          <a:p>
            <a:pPr lvl="1"/>
            <a:r>
              <a:rPr lang="zh-CN" altLang="en-US" dirty="0" smtClean="0"/>
              <a:t>建立状态转换图（树）</a:t>
            </a:r>
            <a:endParaRPr lang="en-US" altLang="zh-CN" dirty="0" smtClean="0"/>
          </a:p>
          <a:p>
            <a:pPr lvl="1"/>
            <a:r>
              <a:rPr lang="zh-CN" altLang="en-US" dirty="0"/>
              <a:t>转</a:t>
            </a:r>
            <a:r>
              <a:rPr lang="zh-CN" altLang="en-US" dirty="0" smtClean="0"/>
              <a:t>成测试用例</a:t>
            </a:r>
            <a:endParaRPr lang="en-US" altLang="zh-CN" dirty="0" smtClean="0"/>
          </a:p>
          <a:p>
            <a:r>
              <a:rPr lang="zh-CN" altLang="en-US" dirty="0" smtClean="0"/>
              <a:t>状态转换法适用的场景</a:t>
            </a:r>
            <a:endParaRPr lang="zh-CN" altLang="en-US" dirty="0"/>
          </a:p>
        </p:txBody>
      </p:sp>
    </p:spTree>
    <p:extLst>
      <p:ext uri="{BB962C8B-B14F-4D97-AF65-F5344CB8AC3E}">
        <p14:creationId xmlns:p14="http://schemas.microsoft.com/office/powerpoint/2010/main" val="3079057454"/>
      </p:ext>
    </p:extLst>
  </p:cSld>
  <p:clrMapOvr>
    <a:masterClrMapping/>
  </p:clrMapOvr>
  <p:transition>
    <p:blinds dir="vert"/>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内容占位符 2"/>
          <p:cNvSpPr>
            <a:spLocks noGrp="1"/>
          </p:cNvSpPr>
          <p:nvPr>
            <p:ph idx="1"/>
          </p:nvPr>
        </p:nvSpPr>
        <p:spPr>
          <a:xfrm>
            <a:off x="3017658" y="2804082"/>
            <a:ext cx="6000750" cy="1326996"/>
          </a:xfrm>
        </p:spPr>
        <p:txBody>
          <a:bodyPr/>
          <a:lstStyle/>
          <a:p>
            <a:pPr marL="0" indent="0" algn="ctr">
              <a:buNone/>
            </a:pPr>
            <a:r>
              <a:rPr lang="en-US" altLang="zh-CN" sz="4400" b="1" dirty="0">
                <a:latin typeface="Times New Roman" panose="02020603050405020304" pitchFamily="18" charset="0"/>
                <a:ea typeface="黑体" pitchFamily="49" charset="-122"/>
                <a:cs typeface="Times New Roman" panose="02020603050405020304" pitchFamily="18" charset="0"/>
              </a:rPr>
              <a:t>Question</a:t>
            </a:r>
            <a:endParaRPr lang="zh-CN" altLang="en-US" sz="4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57347447"/>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根据如下图播放器提供的功能进行用例设计</a:t>
            </a:r>
            <a:endParaRPr lang="zh-CN" altLang="en-US" dirty="0"/>
          </a:p>
        </p:txBody>
      </p:sp>
      <p:sp>
        <p:nvSpPr>
          <p:cNvPr id="3" name="内容占位符 2"/>
          <p:cNvSpPr>
            <a:spLocks noGrp="1"/>
          </p:cNvSpPr>
          <p:nvPr>
            <p:ph idx="1"/>
          </p:nvPr>
        </p:nvSpPr>
        <p:spPr>
          <a:xfrm>
            <a:off x="839416" y="1700808"/>
            <a:ext cx="10668000" cy="4267200"/>
          </a:xfrm>
        </p:spPr>
        <p:txBody>
          <a:bodyPr/>
          <a:lstStyle/>
          <a:p>
            <a:r>
              <a:rPr lang="zh-CN" altLang="en-US" dirty="0" smtClean="0"/>
              <a:t>播放</a:t>
            </a:r>
            <a:endParaRPr lang="en-US" altLang="zh-CN" dirty="0" smtClean="0"/>
          </a:p>
          <a:p>
            <a:r>
              <a:rPr lang="zh-CN" altLang="en-US" dirty="0" smtClean="0"/>
              <a:t>前进</a:t>
            </a:r>
            <a:endParaRPr lang="en-US" altLang="zh-CN" dirty="0" smtClean="0"/>
          </a:p>
          <a:p>
            <a:r>
              <a:rPr lang="zh-CN" altLang="en-US" dirty="0" smtClean="0"/>
              <a:t>后退</a:t>
            </a:r>
            <a:endParaRPr lang="en-US" altLang="zh-CN" dirty="0" smtClean="0"/>
          </a:p>
          <a:p>
            <a:r>
              <a:rPr lang="zh-CN" altLang="en-US" dirty="0" smtClean="0"/>
              <a:t>暂停</a:t>
            </a:r>
            <a:endParaRPr lang="en-US" altLang="zh-CN" dirty="0" smtClean="0"/>
          </a:p>
          <a:p>
            <a:r>
              <a:rPr lang="zh-CN" altLang="en-US" dirty="0" smtClean="0"/>
              <a:t>停止等功能</a:t>
            </a:r>
            <a:endParaRPr lang="zh-CN" altLang="en-US" dirty="0"/>
          </a:p>
        </p:txBody>
      </p:sp>
      <p:pic>
        <p:nvPicPr>
          <p:cNvPr id="6" name="图片 5"/>
          <p:cNvPicPr>
            <a:picLocks noChangeAspect="1"/>
          </p:cNvPicPr>
          <p:nvPr/>
        </p:nvPicPr>
        <p:blipFill>
          <a:blip r:embed="rId3"/>
          <a:stretch>
            <a:fillRect/>
          </a:stretch>
        </p:blipFill>
        <p:spPr>
          <a:xfrm>
            <a:off x="3359696" y="1484784"/>
            <a:ext cx="6100511" cy="1028657"/>
          </a:xfrm>
          <a:prstGeom prst="rect">
            <a:avLst/>
          </a:prstGeom>
        </p:spPr>
      </p:pic>
    </p:spTree>
    <p:extLst>
      <p:ext uri="{BB962C8B-B14F-4D97-AF65-F5344CB8AC3E}">
        <p14:creationId xmlns:p14="http://schemas.microsoft.com/office/powerpoint/2010/main" val="1160914212"/>
      </p:ext>
    </p:extLst>
  </p:cSld>
  <p:clrMapOvr>
    <a:masterClrMapping/>
  </p:clrMapOvr>
  <p:transition>
    <p:blinds dir="ver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AutoShape 6"/>
          <p:cNvSpPr>
            <a:spLocks noChangeArrowheads="1"/>
          </p:cNvSpPr>
          <p:nvPr/>
        </p:nvSpPr>
        <p:spPr bwMode="auto">
          <a:xfrm>
            <a:off x="787678" y="1556728"/>
            <a:ext cx="8513076" cy="2649512"/>
          </a:xfrm>
          <a:prstGeom prst="roundRect">
            <a:avLst>
              <a:gd name="adj" fmla="val 16667"/>
            </a:avLst>
          </a:prstGeom>
          <a:noFill/>
          <a:ln w="28575">
            <a:solidFill>
              <a:srgbClr val="C0C0C0"/>
            </a:solidFill>
            <a:prstDash val="sysDot"/>
            <a:round/>
            <a:headEnd/>
            <a:tailEnd/>
          </a:ln>
        </p:spPr>
        <p:txBody>
          <a:bodyPr wrap="none" anchor="ctr"/>
          <a:lstStyle/>
          <a:p>
            <a:pPr>
              <a:lnSpc>
                <a:spcPct val="130000"/>
              </a:lnSpc>
              <a:buClr>
                <a:srgbClr val="92D050"/>
              </a:buClr>
              <a:defRPr/>
            </a:pPr>
            <a:endParaRPr lang="en-US" altLang="zh-CN" sz="2800" b="1" dirty="0">
              <a:solidFill>
                <a:schemeClr val="tx1">
                  <a:lumMod val="10000"/>
                </a:schemeClr>
              </a:solidFill>
              <a:latin typeface="楷体" pitchFamily="49" charset="-122"/>
              <a:ea typeface="楷体" pitchFamily="49" charset="-122"/>
            </a:endParaRPr>
          </a:p>
        </p:txBody>
      </p:sp>
      <p:sp>
        <p:nvSpPr>
          <p:cNvPr id="3" name="标题 2"/>
          <p:cNvSpPr>
            <a:spLocks noGrp="1"/>
          </p:cNvSpPr>
          <p:nvPr>
            <p:ph type="title"/>
          </p:nvPr>
        </p:nvSpPr>
        <p:spPr/>
        <p:txBody>
          <a:bodyPr/>
          <a:lstStyle/>
          <a:p>
            <a:r>
              <a:rPr lang="zh-CN" altLang="en-US" smtClean="0"/>
              <a:t>本节教学目标</a:t>
            </a:r>
            <a:endParaRPr lang="zh-CN" altLang="en-US" dirty="0"/>
          </a:p>
        </p:txBody>
      </p:sp>
      <p:sp>
        <p:nvSpPr>
          <p:cNvPr id="4" name="内容占位符 3"/>
          <p:cNvSpPr>
            <a:spLocks noGrp="1"/>
          </p:cNvSpPr>
          <p:nvPr>
            <p:ph idx="1"/>
          </p:nvPr>
        </p:nvSpPr>
        <p:spPr>
          <a:xfrm>
            <a:off x="695400" y="1538064"/>
            <a:ext cx="10668000" cy="4267200"/>
          </a:xfrm>
        </p:spPr>
        <p:txBody>
          <a:bodyPr/>
          <a:lstStyle/>
          <a:p>
            <a:pPr lvl="1"/>
            <a:r>
              <a:rPr lang="zh-CN" altLang="en-US" dirty="0" smtClean="0"/>
              <a:t>理解什么是状态测试</a:t>
            </a:r>
            <a:endParaRPr lang="en-US" altLang="zh-CN" dirty="0" smtClean="0"/>
          </a:p>
          <a:p>
            <a:pPr lvl="1"/>
            <a:r>
              <a:rPr lang="zh-CN" altLang="en-US" dirty="0" smtClean="0"/>
              <a:t>掌握建立程序状态转换图并设计测试用例的方法</a:t>
            </a:r>
            <a:endParaRPr lang="en-US" altLang="zh-CN" dirty="0"/>
          </a:p>
        </p:txBody>
      </p:sp>
    </p:spTree>
    <p:extLst>
      <p:ext uri="{BB962C8B-B14F-4D97-AF65-F5344CB8AC3E}">
        <p14:creationId xmlns:p14="http://schemas.microsoft.com/office/powerpoint/2010/main" val="3878387532"/>
      </p:ext>
    </p:extLst>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状态转换测试概述</a:t>
            </a:r>
            <a:endParaRPr lang="zh-CN" altLang="en-US" dirty="0"/>
          </a:p>
        </p:txBody>
      </p:sp>
      <p:sp>
        <p:nvSpPr>
          <p:cNvPr id="3" name="内容占位符 2"/>
          <p:cNvSpPr>
            <a:spLocks noGrp="1"/>
          </p:cNvSpPr>
          <p:nvPr>
            <p:ph idx="1"/>
          </p:nvPr>
        </p:nvSpPr>
        <p:spPr>
          <a:xfrm>
            <a:off x="695400" y="980728"/>
            <a:ext cx="10668000" cy="4267200"/>
          </a:xfrm>
        </p:spPr>
        <p:txBody>
          <a:bodyPr/>
          <a:lstStyle/>
          <a:p>
            <a:r>
              <a:rPr lang="zh-CN" altLang="en-US" dirty="0" smtClean="0"/>
              <a:t>怎样测试</a:t>
            </a:r>
            <a:r>
              <a:rPr lang="en-US" altLang="zh-CN" dirty="0" smtClean="0"/>
              <a:t>QQ</a:t>
            </a:r>
            <a:r>
              <a:rPr lang="zh-CN" altLang="en-US" dirty="0" smtClean="0"/>
              <a:t>不同状态登录以及不同状态转换？</a:t>
            </a:r>
            <a:endParaRPr lang="en-US" altLang="zh-CN" dirty="0" smtClean="0"/>
          </a:p>
          <a:p>
            <a:r>
              <a:rPr lang="zh-CN" altLang="en-US" dirty="0" smtClean="0"/>
              <a:t>怎样测试音频播放器使用流程？</a:t>
            </a:r>
            <a:endParaRPr lang="en-US" altLang="zh-CN" dirty="0" smtClean="0"/>
          </a:p>
          <a:p>
            <a:endParaRPr lang="en-US" altLang="zh-CN" dirty="0" smtClean="0"/>
          </a:p>
          <a:p>
            <a:endParaRPr lang="en-US" altLang="zh-CN" dirty="0" smtClean="0"/>
          </a:p>
          <a:p>
            <a:endParaRPr lang="en-US" altLang="zh-CN" dirty="0" smtClean="0"/>
          </a:p>
          <a:p>
            <a:r>
              <a:rPr lang="zh-CN" altLang="en-US" dirty="0" smtClean="0"/>
              <a:t>怎样测试有关状态转移的程序功能？</a:t>
            </a:r>
            <a:endParaRPr lang="en-US" altLang="zh-CN" dirty="0" smtClean="0"/>
          </a:p>
          <a:p>
            <a:pPr marL="0" indent="0">
              <a:buNone/>
            </a:pPr>
            <a:r>
              <a:rPr lang="en-US" altLang="zh-CN" dirty="0"/>
              <a:t> </a:t>
            </a:r>
            <a:r>
              <a:rPr lang="en-US" altLang="zh-CN" dirty="0" smtClean="0"/>
              <a:t>       ——</a:t>
            </a:r>
            <a:r>
              <a:rPr lang="zh-CN" altLang="en-US" dirty="0" smtClean="0"/>
              <a:t>状态转换测试法（也叫状态迁移）</a:t>
            </a:r>
            <a:endParaRPr lang="en-US" altLang="zh-CN" dirty="0" smtClean="0"/>
          </a:p>
        </p:txBody>
      </p:sp>
      <p:pic>
        <p:nvPicPr>
          <p:cNvPr id="4" name="图片 3"/>
          <p:cNvPicPr>
            <a:picLocks noChangeAspect="1"/>
          </p:cNvPicPr>
          <p:nvPr/>
        </p:nvPicPr>
        <p:blipFill rotWithShape="1">
          <a:blip r:embed="rId2"/>
          <a:srcRect t="7091" r="-98" b="41362"/>
          <a:stretch/>
        </p:blipFill>
        <p:spPr>
          <a:xfrm>
            <a:off x="479376" y="2348880"/>
            <a:ext cx="11017224" cy="2383578"/>
          </a:xfrm>
          <a:prstGeom prst="rect">
            <a:avLst/>
          </a:prstGeom>
        </p:spPr>
      </p:pic>
    </p:spTree>
    <p:extLst>
      <p:ext uri="{BB962C8B-B14F-4D97-AF65-F5344CB8AC3E}">
        <p14:creationId xmlns:p14="http://schemas.microsoft.com/office/powerpoint/2010/main" val="1089149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63752" y="-171400"/>
            <a:ext cx="10668000" cy="1216025"/>
          </a:xfrm>
        </p:spPr>
        <p:txBody>
          <a:bodyPr/>
          <a:lstStyle/>
          <a:p>
            <a:r>
              <a:rPr lang="zh-CN" altLang="en-US" dirty="0" smtClean="0"/>
              <a:t>目 录</a:t>
            </a:r>
            <a:endParaRPr lang="zh-CN" altLang="en-US" dirty="0"/>
          </a:p>
        </p:txBody>
      </p:sp>
      <p:sp>
        <p:nvSpPr>
          <p:cNvPr id="3" name="内容占位符 2"/>
          <p:cNvSpPr>
            <a:spLocks noGrp="1"/>
          </p:cNvSpPr>
          <p:nvPr>
            <p:ph idx="1"/>
          </p:nvPr>
        </p:nvSpPr>
        <p:spPr>
          <a:xfrm>
            <a:off x="2999656" y="1268760"/>
            <a:ext cx="10668000" cy="4267200"/>
          </a:xfrm>
        </p:spPr>
        <p:txBody>
          <a:bodyPr/>
          <a:lstStyle/>
          <a:p>
            <a:r>
              <a:rPr lang="zh-CN" altLang="en-US" dirty="0" smtClean="0"/>
              <a:t>状态转换测试概述</a:t>
            </a:r>
            <a:endParaRPr lang="en-US" altLang="zh-CN" dirty="0" smtClean="0"/>
          </a:p>
          <a:p>
            <a:r>
              <a:rPr lang="zh-CN" altLang="en-US" dirty="0" smtClean="0"/>
              <a:t>建立状态转换图</a:t>
            </a:r>
            <a:endParaRPr lang="en-US" altLang="zh-CN" dirty="0" smtClean="0"/>
          </a:p>
          <a:p>
            <a:r>
              <a:rPr lang="zh-CN" altLang="en-US" dirty="0" smtClean="0"/>
              <a:t>写出测试用例</a:t>
            </a:r>
            <a:endParaRPr lang="zh-CN" altLang="en-US" dirty="0"/>
          </a:p>
        </p:txBody>
      </p:sp>
    </p:spTree>
    <p:extLst>
      <p:ext uri="{BB962C8B-B14F-4D97-AF65-F5344CB8AC3E}">
        <p14:creationId xmlns:p14="http://schemas.microsoft.com/office/powerpoint/2010/main" val="546058777"/>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3">
                                            <p:txEl>
                                              <p:pRg st="0" end="0"/>
                                            </p:txEl>
                                          </p:spTgt>
                                        </p:tgtEl>
                                        <p:attrNameLst>
                                          <p:attrName>style.color</p:attrName>
                                        </p:attrNameLst>
                                      </p:cBhvr>
                                      <p:to>
                                        <a:schemeClr val="accent2"/>
                                      </p:to>
                                    </p:animClr>
                                    <p:animClr clrSpc="rgb" dir="cw">
                                      <p:cBhvr>
                                        <p:cTn id="7" dur="500" fill="hold"/>
                                        <p:tgtEl>
                                          <p:spTgt spid="3">
                                            <p:txEl>
                                              <p:pRg st="0" end="0"/>
                                            </p:txEl>
                                          </p:spTgt>
                                        </p:tgtEl>
                                        <p:attrNameLst>
                                          <p:attrName>fillcolor</p:attrName>
                                        </p:attrNameLst>
                                      </p:cBhvr>
                                      <p:to>
                                        <a:schemeClr val="accent2"/>
                                      </p:to>
                                    </p:animClr>
                                    <p:set>
                                      <p:cBhvr>
                                        <p:cTn id="8" dur="500" fill="hold"/>
                                        <p:tgtEl>
                                          <p:spTgt spid="3">
                                            <p:txEl>
                                              <p:pRg st="0" end="0"/>
                                            </p:txEl>
                                          </p:spTgt>
                                        </p:tgtEl>
                                        <p:attrNameLst>
                                          <p:attrName>fill.type</p:attrName>
                                        </p:attrNameLst>
                                      </p:cBhvr>
                                      <p:to>
                                        <p:strVal val="solid"/>
                                      </p:to>
                                    </p:set>
                                    <p:set>
                                      <p:cBhvr>
                                        <p:cTn id="9" dur="500" fill="hold"/>
                                        <p:tgtEl>
                                          <p:spTgt spid="3">
                                            <p:txEl>
                                              <p:pRg st="0" end="0"/>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状态转换测试概述</a:t>
            </a:r>
            <a:endParaRPr lang="zh-CN" altLang="en-US" dirty="0"/>
          </a:p>
        </p:txBody>
      </p:sp>
      <p:sp>
        <p:nvSpPr>
          <p:cNvPr id="3" name="内容占位符 2"/>
          <p:cNvSpPr>
            <a:spLocks noGrp="1"/>
          </p:cNvSpPr>
          <p:nvPr>
            <p:ph idx="1"/>
          </p:nvPr>
        </p:nvSpPr>
        <p:spPr>
          <a:xfrm>
            <a:off x="551384" y="908720"/>
            <a:ext cx="6480720" cy="4267200"/>
          </a:xfrm>
        </p:spPr>
        <p:txBody>
          <a:bodyPr/>
          <a:lstStyle/>
          <a:p>
            <a:r>
              <a:rPr lang="zh-CN" altLang="en-US" dirty="0" smtClean="0"/>
              <a:t>定义：</a:t>
            </a:r>
            <a:endParaRPr lang="en-US" altLang="zh-CN" dirty="0" smtClean="0"/>
          </a:p>
          <a:p>
            <a:pPr lvl="1"/>
            <a:r>
              <a:rPr lang="zh-CN" altLang="en-US" dirty="0" smtClean="0"/>
              <a:t>是一种基于产品规格分析，对系统的每个</a:t>
            </a:r>
            <a:r>
              <a:rPr lang="zh-CN" altLang="en-US" dirty="0" smtClean="0">
                <a:solidFill>
                  <a:srgbClr val="FF0000"/>
                </a:solidFill>
              </a:rPr>
              <a:t>状态及与状态相关</a:t>
            </a:r>
            <a:r>
              <a:rPr lang="zh-CN" altLang="en-US" dirty="0" smtClean="0"/>
              <a:t>的函数进行测试，通过不同的状态验证程序的逻辑流程</a:t>
            </a:r>
            <a:endParaRPr lang="en-US" altLang="zh-CN" dirty="0" smtClean="0"/>
          </a:p>
          <a:p>
            <a:pPr lvl="1"/>
            <a:r>
              <a:rPr lang="zh-CN" altLang="en-US" dirty="0" smtClean="0"/>
              <a:t>任何一个系统，如果对同一个输入，</a:t>
            </a:r>
            <a:r>
              <a:rPr lang="zh-CN" altLang="en-US" dirty="0" smtClean="0">
                <a:solidFill>
                  <a:srgbClr val="FF0000"/>
                </a:solidFill>
              </a:rPr>
              <a:t>根据不同的状态</a:t>
            </a:r>
            <a:r>
              <a:rPr lang="zh-CN" altLang="en-US" dirty="0" smtClean="0"/>
              <a:t>，可以得到</a:t>
            </a:r>
            <a:r>
              <a:rPr lang="zh-CN" altLang="en-US" dirty="0" smtClean="0">
                <a:solidFill>
                  <a:srgbClr val="FF0000"/>
                </a:solidFill>
              </a:rPr>
              <a:t>不同的输出</a:t>
            </a:r>
            <a:r>
              <a:rPr lang="zh-CN" altLang="en-US" dirty="0" smtClean="0"/>
              <a:t>，就是一个有限状态系统</a:t>
            </a:r>
            <a:endParaRPr lang="en-US" altLang="zh-CN" dirty="0" smtClean="0"/>
          </a:p>
          <a:p>
            <a:pPr lvl="1"/>
            <a:endParaRPr lang="zh-CN" altLang="en-US" dirty="0"/>
          </a:p>
        </p:txBody>
      </p:sp>
      <p:pic>
        <p:nvPicPr>
          <p:cNvPr id="4" name="图片 3"/>
          <p:cNvPicPr>
            <a:picLocks noChangeAspect="1"/>
          </p:cNvPicPr>
          <p:nvPr/>
        </p:nvPicPr>
        <p:blipFill>
          <a:blip r:embed="rId3"/>
          <a:stretch>
            <a:fillRect/>
          </a:stretch>
        </p:blipFill>
        <p:spPr>
          <a:xfrm>
            <a:off x="7536160" y="3356992"/>
            <a:ext cx="2736304" cy="2704412"/>
          </a:xfrm>
          <a:prstGeom prst="rect">
            <a:avLst/>
          </a:prstGeom>
        </p:spPr>
      </p:pic>
      <p:pic>
        <p:nvPicPr>
          <p:cNvPr id="6" name="图片 5"/>
          <p:cNvPicPr>
            <a:picLocks noChangeAspect="1"/>
          </p:cNvPicPr>
          <p:nvPr/>
        </p:nvPicPr>
        <p:blipFill>
          <a:blip r:embed="rId4"/>
          <a:stretch>
            <a:fillRect/>
          </a:stretch>
        </p:blipFill>
        <p:spPr>
          <a:xfrm>
            <a:off x="7248128" y="1052736"/>
            <a:ext cx="3913532" cy="2087217"/>
          </a:xfrm>
          <a:prstGeom prst="rect">
            <a:avLst/>
          </a:prstGeom>
        </p:spPr>
      </p:pic>
    </p:spTree>
    <p:extLst>
      <p:ext uri="{BB962C8B-B14F-4D97-AF65-F5344CB8AC3E}">
        <p14:creationId xmlns:p14="http://schemas.microsoft.com/office/powerpoint/2010/main" val="2972902356"/>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3"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1+#ppt_w/2"/>
                                          </p:val>
                                        </p:tav>
                                        <p:tav tm="100000">
                                          <p:val>
                                            <p:strVal val="#ppt_x"/>
                                          </p:val>
                                        </p:tav>
                                      </p:tavLst>
                                    </p:anim>
                                    <p:anim calcmode="lin" valueType="num">
                                      <p:cBhvr additive="base">
                                        <p:cTn id="20" dur="500" fill="hold"/>
                                        <p:tgtEl>
                                          <p:spTgt spid="6"/>
                                        </p:tgtEl>
                                        <p:attrNameLst>
                                          <p:attrName>ppt_y</p:attrName>
                                        </p:attrNameLst>
                                      </p:cBhvr>
                                      <p:tavLst>
                                        <p:tav tm="0">
                                          <p:val>
                                            <p:strVal val="0-#ppt_h/2"/>
                                          </p:val>
                                        </p:tav>
                                        <p:tav tm="100000">
                                          <p:val>
                                            <p:strVal val="#ppt_y"/>
                                          </p:val>
                                        </p:tav>
                                      </p:tavLst>
                                    </p:anim>
                                  </p:childTnLst>
                                </p:cTn>
                              </p:par>
                              <p:par>
                                <p:cTn id="21" presetID="2" presetClass="entr" presetSubtype="6" fill="hold" nodeType="withEffect">
                                  <p:stCondLst>
                                    <p:cond delay="0"/>
                                  </p:stCondLst>
                                  <p:childTnLst>
                                    <p:set>
                                      <p:cBhvr>
                                        <p:cTn id="22" dur="1" fill="hold">
                                          <p:stCondLst>
                                            <p:cond delay="0"/>
                                          </p:stCondLst>
                                        </p:cTn>
                                        <p:tgtEl>
                                          <p:spTgt spid="4"/>
                                        </p:tgtEl>
                                        <p:attrNameLst>
                                          <p:attrName>style.visibility</p:attrName>
                                        </p:attrNameLst>
                                      </p:cBhvr>
                                      <p:to>
                                        <p:strVal val="visible"/>
                                      </p:to>
                                    </p:set>
                                    <p:anim calcmode="lin" valueType="num">
                                      <p:cBhvr additive="base">
                                        <p:cTn id="23" dur="500" fill="hold"/>
                                        <p:tgtEl>
                                          <p:spTgt spid="4"/>
                                        </p:tgtEl>
                                        <p:attrNameLst>
                                          <p:attrName>ppt_x</p:attrName>
                                        </p:attrNameLst>
                                      </p:cBhvr>
                                      <p:tavLst>
                                        <p:tav tm="0">
                                          <p:val>
                                            <p:strVal val="1+#ppt_w/2"/>
                                          </p:val>
                                        </p:tav>
                                        <p:tav tm="100000">
                                          <p:val>
                                            <p:strVal val="#ppt_x"/>
                                          </p:val>
                                        </p:tav>
                                      </p:tavLst>
                                    </p:anim>
                                    <p:anim calcmode="lin" valueType="num">
                                      <p:cBhvr additive="base">
                                        <p:cTn id="2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3">
                                            <p:txEl>
                                              <p:pRg st="2" end="2"/>
                                            </p:txEl>
                                          </p:spTgt>
                                        </p:tgtEl>
                                        <p:attrNameLst>
                                          <p:attrName>style.visibility</p:attrName>
                                        </p:attrNameLst>
                                      </p:cBhvr>
                                      <p:to>
                                        <p:strVal val="visible"/>
                                      </p:to>
                                    </p:set>
                                    <p:anim calcmode="lin" valueType="num">
                                      <p:cBhvr additive="base">
                                        <p:cTn id="2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状态转换测试概述</a:t>
            </a:r>
            <a:r>
              <a:rPr lang="en-US" altLang="zh-CN" smtClean="0"/>
              <a:t>—</a:t>
            </a:r>
            <a:r>
              <a:rPr lang="zh-CN" altLang="en-US" smtClean="0"/>
              <a:t>有限状态机</a:t>
            </a:r>
            <a:endParaRPr lang="zh-CN" altLang="en-US" dirty="0"/>
          </a:p>
        </p:txBody>
      </p:sp>
      <p:sp>
        <p:nvSpPr>
          <p:cNvPr id="3" name="内容占位符 2"/>
          <p:cNvSpPr>
            <a:spLocks noGrp="1"/>
          </p:cNvSpPr>
          <p:nvPr>
            <p:ph idx="1"/>
          </p:nvPr>
        </p:nvSpPr>
        <p:spPr>
          <a:xfrm>
            <a:off x="695400" y="1052736"/>
            <a:ext cx="10668000" cy="4267200"/>
          </a:xfrm>
        </p:spPr>
        <p:txBody>
          <a:bodyPr/>
          <a:lstStyle/>
          <a:p>
            <a:r>
              <a:rPr lang="zh-CN" altLang="en-US" dirty="0" smtClean="0">
                <a:solidFill>
                  <a:srgbClr val="FF0000"/>
                </a:solidFill>
              </a:rPr>
              <a:t>有限状态机</a:t>
            </a:r>
            <a:r>
              <a:rPr lang="zh-CN" altLang="en-US" dirty="0" smtClean="0"/>
              <a:t>表示有限个状态以及在这些状态之间的转移和动作等行为的数学模型</a:t>
            </a:r>
            <a:endParaRPr lang="en-US" altLang="zh-CN" dirty="0" smtClean="0"/>
          </a:p>
          <a:p>
            <a:r>
              <a:rPr lang="zh-CN" altLang="en-US" dirty="0" smtClean="0"/>
              <a:t>有限状态机，可以用状态图，状态表，状态树表示</a:t>
            </a:r>
            <a:endParaRPr lang="zh-CN" altLang="en-US" dirty="0"/>
          </a:p>
        </p:txBody>
      </p:sp>
      <p:sp>
        <p:nvSpPr>
          <p:cNvPr id="5" name="AutoShape 2" descr="https://gss0.baidu.com/94o3dSag_xI4khGko9WTAnF6hhy/zhidao/wh%3D600%2C800/sign=92b71d114290f60304e5944109229f23/9e3df8dcd100baa1d524d69b4f10b912c8fc2e81.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4" descr="https://gss0.baidu.com/94o3dSag_xI4khGko9WTAnF6hhy/zhidao/wh%3D600%2C800/sign=92b71d114290f60304e5944109229f23/9e3df8dcd100baa1d524d69b4f10b912c8fc2e81.jp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7" name="图片 6"/>
          <p:cNvPicPr>
            <a:picLocks noChangeAspect="1"/>
          </p:cNvPicPr>
          <p:nvPr/>
        </p:nvPicPr>
        <p:blipFill>
          <a:blip r:embed="rId3">
            <a:clrChange>
              <a:clrFrom>
                <a:srgbClr val="FFFFFF"/>
              </a:clrFrom>
              <a:clrTo>
                <a:srgbClr val="FFFFFF">
                  <a:alpha val="0"/>
                </a:srgbClr>
              </a:clrTo>
            </a:clrChange>
          </a:blip>
          <a:stretch>
            <a:fillRect/>
          </a:stretch>
        </p:blipFill>
        <p:spPr>
          <a:xfrm>
            <a:off x="767408" y="3068960"/>
            <a:ext cx="3672408" cy="2926746"/>
          </a:xfrm>
          <a:prstGeom prst="rect">
            <a:avLst/>
          </a:prstGeom>
        </p:spPr>
      </p:pic>
      <p:graphicFrame>
        <p:nvGraphicFramePr>
          <p:cNvPr id="4" name="表格 3"/>
          <p:cNvGraphicFramePr>
            <a:graphicFrameLocks noGrp="1"/>
          </p:cNvGraphicFramePr>
          <p:nvPr>
            <p:extLst>
              <p:ext uri="{D42A27DB-BD31-4B8C-83A1-F6EECF244321}">
                <p14:modId xmlns:p14="http://schemas.microsoft.com/office/powerpoint/2010/main" val="3398017469"/>
              </p:ext>
            </p:extLst>
          </p:nvPr>
        </p:nvGraphicFramePr>
        <p:xfrm>
          <a:off x="5087888" y="3212976"/>
          <a:ext cx="3319126" cy="2670786"/>
        </p:xfrm>
        <a:graphic>
          <a:graphicData uri="http://schemas.openxmlformats.org/drawingml/2006/table">
            <a:tbl>
              <a:tblPr firstRow="1" bandRow="1">
                <a:tableStyleId>{0505E3EF-67EA-436B-97B2-0124C06EBD24}</a:tableStyleId>
              </a:tblPr>
              <a:tblGrid>
                <a:gridCol w="1106375"/>
                <a:gridCol w="1106375"/>
                <a:gridCol w="1106376"/>
              </a:tblGrid>
              <a:tr h="798578">
                <a:tc>
                  <a:txBody>
                    <a:bodyPr/>
                    <a:lstStyle/>
                    <a:p>
                      <a:pPr algn="ctr"/>
                      <a:r>
                        <a:rPr lang="en-US" altLang="zh-CN" sz="2800" dirty="0" smtClean="0">
                          <a:latin typeface="Times New Roman" panose="02020603050405020304" pitchFamily="18" charset="0"/>
                          <a:cs typeface="Times New Roman" panose="02020603050405020304" pitchFamily="18" charset="0"/>
                        </a:rPr>
                        <a:t>State Name</a:t>
                      </a:r>
                      <a:endParaRPr lang="zh-CN" altLang="en-US" sz="2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l"/>
                      <a:r>
                        <a:rPr lang="en-US" altLang="zh-CN" sz="2800" dirty="0" smtClean="0">
                          <a:latin typeface="Times New Roman" panose="02020603050405020304" pitchFamily="18" charset="0"/>
                          <a:cs typeface="Times New Roman" panose="02020603050405020304" pitchFamily="18" charset="0"/>
                        </a:rPr>
                        <a:t>Output/convert</a:t>
                      </a:r>
                      <a:endParaRPr lang="zh-CN" altLang="en-US" sz="2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dirty="0"/>
                    </a:p>
                  </a:txBody>
                  <a:tcPr/>
                </a:tc>
              </a:tr>
              <a:tr h="593086">
                <a:tc>
                  <a:txBody>
                    <a:bodyPr/>
                    <a:lstStyle/>
                    <a:p>
                      <a:pPr algn="ctr"/>
                      <a:r>
                        <a:rPr lang="zh-CN" altLang="en-US" sz="2800" b="1" dirty="0" smtClean="0">
                          <a:latin typeface="楷体" panose="02010609060101010101" pitchFamily="49" charset="-122"/>
                          <a:ea typeface="楷体" panose="02010609060101010101" pitchFamily="49" charset="-122"/>
                        </a:rPr>
                        <a:t>就绪</a:t>
                      </a:r>
                      <a:endParaRPr lang="zh-CN" altLang="en-US" sz="28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800" b="1" dirty="0" smtClean="0">
                          <a:latin typeface="楷体" panose="02010609060101010101" pitchFamily="49" charset="-122"/>
                          <a:ea typeface="楷体" panose="02010609060101010101" pitchFamily="49" charset="-122"/>
                        </a:rPr>
                        <a:t>执行</a:t>
                      </a:r>
                      <a:endParaRPr lang="zh-CN" altLang="en-US" sz="28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28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39734">
                <a:tc>
                  <a:txBody>
                    <a:bodyPr/>
                    <a:lstStyle/>
                    <a:p>
                      <a:pPr algn="ctr"/>
                      <a:r>
                        <a:rPr lang="zh-CN" altLang="en-US" sz="2800" b="1" dirty="0" smtClean="0">
                          <a:latin typeface="楷体" panose="02010609060101010101" pitchFamily="49" charset="-122"/>
                          <a:ea typeface="楷体" panose="02010609060101010101" pitchFamily="49" charset="-122"/>
                        </a:rPr>
                        <a:t>执行</a:t>
                      </a:r>
                      <a:endParaRPr lang="zh-CN" altLang="en-US" sz="28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800" b="1" dirty="0" smtClean="0">
                          <a:latin typeface="楷体" panose="02010609060101010101" pitchFamily="49" charset="-122"/>
                          <a:ea typeface="楷体" panose="02010609060101010101" pitchFamily="49" charset="-122"/>
                        </a:rPr>
                        <a:t>就绪</a:t>
                      </a:r>
                      <a:endParaRPr lang="zh-CN" altLang="en-US" sz="28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800" b="1" dirty="0" smtClean="0">
                          <a:latin typeface="楷体" panose="02010609060101010101" pitchFamily="49" charset="-122"/>
                          <a:ea typeface="楷体" panose="02010609060101010101" pitchFamily="49" charset="-122"/>
                        </a:rPr>
                        <a:t>阻塞</a:t>
                      </a:r>
                      <a:endParaRPr lang="zh-CN" altLang="en-US" sz="28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93086">
                <a:tc>
                  <a:txBody>
                    <a:bodyPr/>
                    <a:lstStyle/>
                    <a:p>
                      <a:pPr algn="ctr"/>
                      <a:r>
                        <a:rPr lang="zh-CN" altLang="en-US" sz="2800" b="1" dirty="0" smtClean="0">
                          <a:latin typeface="楷体" panose="02010609060101010101" pitchFamily="49" charset="-122"/>
                          <a:ea typeface="楷体" panose="02010609060101010101" pitchFamily="49" charset="-122"/>
                        </a:rPr>
                        <a:t>阻塞</a:t>
                      </a:r>
                      <a:endParaRPr lang="zh-CN" altLang="en-US" sz="28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800" b="1" dirty="0" smtClean="0">
                          <a:latin typeface="楷体" panose="02010609060101010101" pitchFamily="49" charset="-122"/>
                          <a:ea typeface="楷体" panose="02010609060101010101" pitchFamily="49" charset="-122"/>
                        </a:rPr>
                        <a:t>就绪</a:t>
                      </a:r>
                      <a:endParaRPr lang="zh-CN" altLang="en-US" sz="28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28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13" name="图片 12"/>
          <p:cNvPicPr>
            <a:picLocks noChangeAspect="1"/>
          </p:cNvPicPr>
          <p:nvPr/>
        </p:nvPicPr>
        <p:blipFill>
          <a:blip r:embed="rId4"/>
          <a:stretch>
            <a:fillRect/>
          </a:stretch>
        </p:blipFill>
        <p:spPr>
          <a:xfrm>
            <a:off x="9264352" y="2204864"/>
            <a:ext cx="2019353" cy="3493192"/>
          </a:xfrm>
          <a:prstGeom prst="rect">
            <a:avLst/>
          </a:prstGeom>
        </p:spPr>
      </p:pic>
    </p:spTree>
    <p:extLst>
      <p:ext uri="{BB962C8B-B14F-4D97-AF65-F5344CB8AC3E}">
        <p14:creationId xmlns:p14="http://schemas.microsoft.com/office/powerpoint/2010/main" val="3509294804"/>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12"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0-#ppt_w/2"/>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fill="hold"/>
                                        <p:tgtEl>
                                          <p:spTgt spid="4"/>
                                        </p:tgtEl>
                                        <p:attrNameLst>
                                          <p:attrName>ppt_x</p:attrName>
                                        </p:attrNameLst>
                                      </p:cBhvr>
                                      <p:tavLst>
                                        <p:tav tm="0">
                                          <p:val>
                                            <p:strVal val="#ppt_x"/>
                                          </p:val>
                                        </p:tav>
                                        <p:tav tm="100000">
                                          <p:val>
                                            <p:strVal val="#ppt_x"/>
                                          </p:val>
                                        </p:tav>
                                      </p:tavLst>
                                    </p:anim>
                                    <p:anim calcmode="lin" valueType="num">
                                      <p:cBhvr additive="base">
                                        <p:cTn id="2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6" fill="hold" nodeType="clickEffect">
                                  <p:stCondLst>
                                    <p:cond delay="0"/>
                                  </p:stCondLst>
                                  <p:childTnLst>
                                    <p:set>
                                      <p:cBhvr>
                                        <p:cTn id="30" dur="1" fill="hold">
                                          <p:stCondLst>
                                            <p:cond delay="0"/>
                                          </p:stCondLst>
                                        </p:cTn>
                                        <p:tgtEl>
                                          <p:spTgt spid="13"/>
                                        </p:tgtEl>
                                        <p:attrNameLst>
                                          <p:attrName>style.visibility</p:attrName>
                                        </p:attrNameLst>
                                      </p:cBhvr>
                                      <p:to>
                                        <p:strVal val="visible"/>
                                      </p:to>
                                    </p:set>
                                    <p:anim calcmode="lin" valueType="num">
                                      <p:cBhvr additive="base">
                                        <p:cTn id="31" dur="500" fill="hold"/>
                                        <p:tgtEl>
                                          <p:spTgt spid="13"/>
                                        </p:tgtEl>
                                        <p:attrNameLst>
                                          <p:attrName>ppt_x</p:attrName>
                                        </p:attrNameLst>
                                      </p:cBhvr>
                                      <p:tavLst>
                                        <p:tav tm="0">
                                          <p:val>
                                            <p:strVal val="1+#ppt_w/2"/>
                                          </p:val>
                                        </p:tav>
                                        <p:tav tm="100000">
                                          <p:val>
                                            <p:strVal val="#ppt_x"/>
                                          </p:val>
                                        </p:tav>
                                      </p:tavLst>
                                    </p:anim>
                                    <p:anim calcmode="lin" valueType="num">
                                      <p:cBhvr additive="base">
                                        <p:cTn id="3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9336" y="-243408"/>
            <a:ext cx="10685944" cy="1216025"/>
          </a:xfrm>
        </p:spPr>
        <p:txBody>
          <a:bodyPr/>
          <a:lstStyle/>
          <a:p>
            <a:pPr algn="ctr"/>
            <a:r>
              <a:rPr lang="zh-CN" altLang="en-US" dirty="0" smtClean="0"/>
              <a:t>目 录</a:t>
            </a:r>
            <a:endParaRPr lang="zh-CN" altLang="en-US" dirty="0"/>
          </a:p>
        </p:txBody>
      </p:sp>
      <p:sp>
        <p:nvSpPr>
          <p:cNvPr id="3" name="内容占位符 2"/>
          <p:cNvSpPr>
            <a:spLocks noGrp="1"/>
          </p:cNvSpPr>
          <p:nvPr>
            <p:ph idx="1"/>
          </p:nvPr>
        </p:nvSpPr>
        <p:spPr>
          <a:xfrm>
            <a:off x="4007768" y="1340768"/>
            <a:ext cx="10685944" cy="4267200"/>
          </a:xfrm>
        </p:spPr>
        <p:txBody>
          <a:bodyPr/>
          <a:lstStyle/>
          <a:p>
            <a:r>
              <a:rPr lang="zh-CN" altLang="en-US" dirty="0" smtClean="0"/>
              <a:t>状态转换测试概述</a:t>
            </a:r>
            <a:endParaRPr lang="en-US" altLang="zh-CN" dirty="0" smtClean="0"/>
          </a:p>
          <a:p>
            <a:r>
              <a:rPr lang="zh-CN" altLang="en-US" dirty="0" smtClean="0">
                <a:solidFill>
                  <a:srgbClr val="FF0000"/>
                </a:solidFill>
              </a:rPr>
              <a:t>建立状态转换图</a:t>
            </a:r>
            <a:endParaRPr lang="en-US" altLang="zh-CN" dirty="0" smtClean="0">
              <a:solidFill>
                <a:srgbClr val="FF0000"/>
              </a:solidFill>
            </a:endParaRPr>
          </a:p>
          <a:p>
            <a:r>
              <a:rPr lang="zh-CN" altLang="en-US" dirty="0" smtClean="0"/>
              <a:t>写出测试用例</a:t>
            </a:r>
            <a:endParaRPr lang="zh-CN" altLang="en-US" dirty="0"/>
          </a:p>
        </p:txBody>
      </p:sp>
    </p:spTree>
    <p:extLst>
      <p:ext uri="{BB962C8B-B14F-4D97-AF65-F5344CB8AC3E}">
        <p14:creationId xmlns:p14="http://schemas.microsoft.com/office/powerpoint/2010/main" val="3013646046"/>
      </p:ext>
    </p:extLst>
  </p:cSld>
  <p:clrMapOvr>
    <a:masterClrMapping/>
  </p:clrMapOvr>
  <p:transition>
    <p:blinds dir="vert"/>
  </p:transition>
  <p:timing>
    <p:tnLst>
      <p:par>
        <p:cTn id="1" dur="indefinite" restart="never" nodeType="tmRoot"/>
      </p:par>
    </p:tnLst>
  </p:timing>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Profile</Template>
  <TotalTime>16627</TotalTime>
  <Words>849</Words>
  <Application>Microsoft Office PowerPoint</Application>
  <PresentationFormat>宽屏</PresentationFormat>
  <Paragraphs>138</Paragraphs>
  <Slides>22</Slides>
  <Notes>6</Notes>
  <HiddenSlides>1</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22</vt:i4>
      </vt:variant>
    </vt:vector>
  </HeadingPairs>
  <TitlesOfParts>
    <vt:vector size="33" baseType="lpstr">
      <vt:lpstr>黑体</vt:lpstr>
      <vt:lpstr>华文楷体</vt:lpstr>
      <vt:lpstr>华文隶书</vt:lpstr>
      <vt:lpstr>华文新魏</vt:lpstr>
      <vt:lpstr>楷体</vt:lpstr>
      <vt:lpstr>宋体</vt:lpstr>
      <vt:lpstr>Arial</vt:lpstr>
      <vt:lpstr>Times New Roman</vt:lpstr>
      <vt:lpstr>Verdana</vt:lpstr>
      <vt:lpstr>Wingdings</vt:lpstr>
      <vt:lpstr>Profile</vt:lpstr>
      <vt:lpstr>软件测试实用教程 ——方法与实践</vt:lpstr>
      <vt:lpstr>内容回顾</vt:lpstr>
      <vt:lpstr>根据如下图播放器提供的功能进行用例设计</vt:lpstr>
      <vt:lpstr>本节教学目标</vt:lpstr>
      <vt:lpstr>状态转换测试概述</vt:lpstr>
      <vt:lpstr>目 录</vt:lpstr>
      <vt:lpstr>状态转换测试概述</vt:lpstr>
      <vt:lpstr>状态转换测试概述—有限状态机</vt:lpstr>
      <vt:lpstr>目 录</vt:lpstr>
      <vt:lpstr>建立状态转换图</vt:lpstr>
      <vt:lpstr>状态图转换状态树</vt:lpstr>
      <vt:lpstr>状态图转换状态树</vt:lpstr>
      <vt:lpstr>PowerPoint 演示文稿</vt:lpstr>
      <vt:lpstr>目 录</vt:lpstr>
      <vt:lpstr>设计测试用例</vt:lpstr>
      <vt:lpstr>使用状态图的方式设计测试用例步骤总结</vt:lpstr>
      <vt:lpstr>Practice</vt:lpstr>
      <vt:lpstr>  美国航天局（NASA）火星极地着陆</vt:lpstr>
      <vt:lpstr>Practice</vt:lpstr>
      <vt:lpstr>Practice</vt:lpstr>
      <vt:lpstr>总结</vt:lpstr>
      <vt:lpstr>PowerPoint 演示文稿</vt:lpstr>
    </vt:vector>
  </TitlesOfParts>
  <Company>福建163软件园</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软件测试技术基础</dc:title>
  <dc:creator>福建163软件园</dc:creator>
  <cp:lastModifiedBy>刘兴梅</cp:lastModifiedBy>
  <cp:revision>311</cp:revision>
  <dcterms:created xsi:type="dcterms:W3CDTF">2008-07-27T05:17:11Z</dcterms:created>
  <dcterms:modified xsi:type="dcterms:W3CDTF">2018-11-05T07:11:30Z</dcterms:modified>
</cp:coreProperties>
</file>