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9"/>
  </p:notesMasterIdLst>
  <p:handoutMasterIdLst>
    <p:handoutMasterId r:id="rId10"/>
  </p:handoutMasterIdLst>
  <p:sldIdLst>
    <p:sldId id="256" r:id="rId2"/>
    <p:sldId id="539" r:id="rId3"/>
    <p:sldId id="527" r:id="rId4"/>
    <p:sldId id="540" r:id="rId5"/>
    <p:sldId id="551" r:id="rId6"/>
    <p:sldId id="550" r:id="rId7"/>
    <p:sldId id="549" r:id="rId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94414" autoAdjust="0"/>
  </p:normalViewPr>
  <p:slideViewPr>
    <p:cSldViewPr>
      <p:cViewPr varScale="1">
        <p:scale>
          <a:sx n="79" d="100"/>
          <a:sy n="79" d="100"/>
        </p:scale>
        <p:origin x="1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65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</a:t>
            </a:r>
            <a:r>
              <a:rPr lang="zh-CN" altLang="en-US" dirty="0" smtClean="0"/>
              <a:t>级</a:t>
            </a:r>
            <a:endParaRPr lang="zh-CN" altLang="en-US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</a:t>
            </a:r>
            <a:r>
              <a:rPr lang="zh-CN" altLang="en-US" dirty="0" smtClean="0"/>
              <a:t>级</a:t>
            </a:r>
            <a:endParaRPr lang="zh-CN" altLang="en-US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</a:t>
            </a:r>
            <a:r>
              <a:rPr lang="zh-CN" altLang="en-US" dirty="0" smtClean="0"/>
              <a:t>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</a:t>
            </a:r>
            <a:r>
              <a:rPr lang="zh-CN" altLang="en-US" dirty="0" smtClean="0"/>
              <a:t>级</a:t>
            </a:r>
            <a:endParaRPr lang="zh-CN" altLang="en-US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</a:t>
            </a:r>
            <a:r>
              <a:rPr lang="zh-CN" altLang="en-US" dirty="0" smtClean="0"/>
              <a:t>级</a:t>
            </a:r>
            <a:endParaRPr lang="zh-CN" altLang="en-US" dirty="0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3432" y="184482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    </a:t>
            </a:r>
            <a:r>
              <a:rPr lang="zh-CN" altLang="en-US" sz="4400" dirty="0">
                <a:latin typeface="华文隶书" pitchFamily="2" charset="-122"/>
                <a:ea typeface="华文隶书" pitchFamily="2" charset="-122"/>
              </a:rPr>
              <a:t>软件测试技术</a:t>
            </a:r>
          </a:p>
          <a:p>
            <a:pPr algn="ctr" eaLnBrk="1" hangingPunct="1"/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1704" y="1340768"/>
            <a:ext cx="7128792" cy="4267200"/>
          </a:xfrm>
        </p:spPr>
        <p:txBody>
          <a:bodyPr/>
          <a:lstStyle/>
          <a:p>
            <a:r>
              <a:rPr lang="zh-CN" altLang="en-US" dirty="0" smtClean="0"/>
              <a:t>决策表法概述</a:t>
            </a:r>
            <a:endParaRPr lang="en-US" altLang="zh-CN" dirty="0" smtClean="0"/>
          </a:p>
          <a:p>
            <a:r>
              <a:rPr lang="zh-CN" altLang="en-US" dirty="0" smtClean="0"/>
              <a:t>使用决策表法设计测试用例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703512" y="3861048"/>
            <a:ext cx="892899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kern="0" dirty="0" smtClean="0"/>
              <a:t>目录页：字体，楷体  </a:t>
            </a:r>
            <a:r>
              <a:rPr lang="en-US" altLang="zh-CN" kern="0" dirty="0" smtClean="0"/>
              <a:t>Times New Roman  </a:t>
            </a:r>
            <a:r>
              <a:rPr lang="zh-CN" altLang="en-US" kern="0" dirty="0" smtClean="0"/>
              <a:t>字号：</a:t>
            </a:r>
            <a:r>
              <a:rPr lang="en-US" altLang="zh-CN" kern="0" dirty="0" smtClean="0"/>
              <a:t>28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84614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45459" y="997960"/>
            <a:ext cx="11223812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决策表法概述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条件桩（</a:t>
            </a:r>
            <a:r>
              <a:rPr lang="en-US" altLang="zh-CN" dirty="0" smtClean="0"/>
              <a:t>Condition Stub</a:t>
            </a:r>
            <a:r>
              <a:rPr lang="zh-CN" altLang="en-US" dirty="0" smtClean="0"/>
              <a:t>）：列出了问题的所有条件（输入区）</a:t>
            </a:r>
          </a:p>
          <a:p>
            <a:r>
              <a:rPr lang="zh-CN" altLang="en-US" dirty="0" smtClean="0"/>
              <a:t>动作桩（</a:t>
            </a:r>
            <a:r>
              <a:rPr lang="en-US" altLang="zh-CN" dirty="0" smtClean="0"/>
              <a:t>Action Stub</a:t>
            </a:r>
            <a:r>
              <a:rPr lang="zh-CN" altLang="en-US" dirty="0" smtClean="0"/>
              <a:t>）：列出了问题规定可能采取的操作。这些操作的排列顺序没有约束（输出区）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703512" y="3861048"/>
            <a:ext cx="964907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kern="0" dirty="0" smtClean="0"/>
              <a:t>正文页：字体，楷体  </a:t>
            </a:r>
            <a:r>
              <a:rPr lang="en-US" altLang="zh-CN" kern="0" dirty="0" smtClean="0"/>
              <a:t>Times New Roman  </a:t>
            </a:r>
            <a:r>
              <a:rPr lang="zh-CN" altLang="en-US" kern="0" dirty="0" smtClean="0"/>
              <a:t>字号：</a:t>
            </a:r>
            <a:r>
              <a:rPr lang="en-US" altLang="zh-CN" kern="0" dirty="0" smtClean="0"/>
              <a:t>28</a:t>
            </a:r>
            <a:r>
              <a:rPr lang="zh-CN" altLang="en-US" kern="0" dirty="0" smtClean="0"/>
              <a:t>、</a:t>
            </a:r>
            <a:r>
              <a:rPr lang="en-US" altLang="zh-CN" kern="0" dirty="0" smtClean="0"/>
              <a:t>26</a:t>
            </a:r>
            <a:r>
              <a:rPr lang="zh-CN" altLang="en-US" kern="0" dirty="0" smtClean="0"/>
              <a:t>、</a:t>
            </a:r>
            <a:r>
              <a:rPr lang="en-US" altLang="zh-CN" kern="0" dirty="0" smtClean="0"/>
              <a:t>24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0965399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决策表法概述</a:t>
            </a:r>
            <a:r>
              <a:rPr lang="en-US" altLang="zh-CN" dirty="0"/>
              <a:t>—</a:t>
            </a:r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89232" cy="4267200"/>
          </a:xfrm>
        </p:spPr>
        <p:txBody>
          <a:bodyPr/>
          <a:lstStyle/>
          <a:p>
            <a:r>
              <a:rPr lang="zh-CN" altLang="en-US" dirty="0" smtClean="0"/>
              <a:t>规则（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）：决策表中右部的每一列（条件项和对应的动作项）都是一条规则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8816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668000" cy="504056"/>
          </a:xfrm>
        </p:spPr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842684"/>
              </p:ext>
            </p:extLst>
          </p:nvPr>
        </p:nvGraphicFramePr>
        <p:xfrm>
          <a:off x="623392" y="1220756"/>
          <a:ext cx="10441159" cy="235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232248"/>
                <a:gridCol w="3168352"/>
                <a:gridCol w="3672407"/>
              </a:tblGrid>
              <a:tr h="588065"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ID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输入数据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预期输出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备注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001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2007-7-13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2007-7-14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天月份的普通日期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002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2000-7-31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2000-8-1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天月份的月末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003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2000-6-13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2000-6-14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30</a:t>
                      </a:r>
                      <a:r>
                        <a:rPr lang="zh-CN" altLang="en-US" sz="2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天月份的普通日期</a:t>
                      </a:r>
                      <a:endParaRPr lang="zh-CN" altLang="en-US" sz="2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79376" y="3933056"/>
            <a:ext cx="11377264" cy="1916832"/>
          </a:xfrm>
        </p:spPr>
        <p:txBody>
          <a:bodyPr/>
          <a:lstStyle/>
          <a:p>
            <a:r>
              <a:rPr lang="zh-CN" altLang="en-US" dirty="0" smtClean="0"/>
              <a:t>表格中字体：中文，楷体；英文：</a:t>
            </a:r>
            <a:r>
              <a:rPr lang="en-US" altLang="zh-CN" dirty="0" smtClean="0"/>
              <a:t>Times New Roman  </a:t>
            </a:r>
            <a:r>
              <a:rPr lang="zh-CN" altLang="en-US" dirty="0" smtClean="0"/>
              <a:t>；字号：</a:t>
            </a:r>
            <a:r>
              <a:rPr lang="en-US" altLang="zh-CN" dirty="0" smtClean="0"/>
              <a:t>28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26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24</a:t>
            </a:r>
            <a:r>
              <a:rPr lang="zh-CN" altLang="en-US" dirty="0" smtClean="0"/>
              <a:t>，最低不小于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，一页占不下，分页；颜色：如上的深浅灰相间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191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基于决策表的测试不仅包含不存在的日期，还包括多个针对普通日期的测试，且无法继续化简</a:t>
            </a:r>
            <a:endParaRPr lang="en-US" altLang="zh-CN" dirty="0" smtClean="0"/>
          </a:p>
          <a:p>
            <a:r>
              <a:rPr lang="zh-CN" altLang="en-US" dirty="0" smtClean="0"/>
              <a:t>基于决策表的测试尽管能在一定程度上消除测试冗余，但仍会受到各输入条件的等价划分的限制，并不保证达到完全无冗余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3375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11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16258</TotalTime>
  <Words>261</Words>
  <Application>Microsoft Office PowerPoint</Application>
  <PresentationFormat>宽屏</PresentationFormat>
  <Paragraphs>36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黑体</vt:lpstr>
      <vt:lpstr>华文楷体</vt:lpstr>
      <vt:lpstr>华文隶书</vt:lpstr>
      <vt:lpstr>华文新魏</vt:lpstr>
      <vt:lpstr>楷体</vt:lpstr>
      <vt:lpstr>宋体</vt:lpstr>
      <vt:lpstr>Arial</vt:lpstr>
      <vt:lpstr>Times New Roman</vt:lpstr>
      <vt:lpstr>Verdana</vt:lpstr>
      <vt:lpstr>Wingdings</vt:lpstr>
      <vt:lpstr>Profile</vt:lpstr>
      <vt:lpstr>软件测试实用教程 ——方法与实践</vt:lpstr>
      <vt:lpstr>目  录</vt:lpstr>
      <vt:lpstr>决策表法概述—定义</vt:lpstr>
      <vt:lpstr>决策表法概述—定义</vt:lpstr>
      <vt:lpstr>测试用例</vt:lpstr>
      <vt:lpstr>基于决策表的总结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刘兴梅</cp:lastModifiedBy>
  <cp:revision>302</cp:revision>
  <dcterms:created xsi:type="dcterms:W3CDTF">2008-07-27T05:17:11Z</dcterms:created>
  <dcterms:modified xsi:type="dcterms:W3CDTF">2018-08-21T05:54:21Z</dcterms:modified>
</cp:coreProperties>
</file>